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09"/>
  </p:notesMasterIdLst>
  <p:sldIdLst>
    <p:sldId id="256" r:id="rId2"/>
    <p:sldId id="257" r:id="rId3"/>
    <p:sldId id="258" r:id="rId4"/>
    <p:sldId id="262" r:id="rId5"/>
    <p:sldId id="511" r:id="rId6"/>
    <p:sldId id="509" r:id="rId7"/>
    <p:sldId id="510" r:id="rId8"/>
    <p:sldId id="273" r:id="rId9"/>
    <p:sldId id="263" r:id="rId10"/>
    <p:sldId id="274" r:id="rId11"/>
    <p:sldId id="264" r:id="rId12"/>
    <p:sldId id="577" r:id="rId13"/>
    <p:sldId id="579" r:id="rId14"/>
    <p:sldId id="259" r:id="rId15"/>
    <p:sldId id="268" r:id="rId16"/>
    <p:sldId id="270" r:id="rId17"/>
    <p:sldId id="271" r:id="rId18"/>
    <p:sldId id="267" r:id="rId19"/>
    <p:sldId id="402" r:id="rId20"/>
    <p:sldId id="403" r:id="rId21"/>
    <p:sldId id="260" r:id="rId22"/>
    <p:sldId id="275" r:id="rId23"/>
    <p:sldId id="272" r:id="rId24"/>
    <p:sldId id="265" r:id="rId25"/>
    <p:sldId id="276" r:id="rId26"/>
    <p:sldId id="411" r:id="rId27"/>
    <p:sldId id="266" r:id="rId28"/>
    <p:sldId id="277" r:id="rId29"/>
    <p:sldId id="313" r:id="rId30"/>
    <p:sldId id="395" r:id="rId31"/>
    <p:sldId id="503" r:id="rId32"/>
    <p:sldId id="531" r:id="rId33"/>
    <p:sldId id="396" r:id="rId34"/>
    <p:sldId id="343" r:id="rId35"/>
    <p:sldId id="585" r:id="rId36"/>
    <p:sldId id="319" r:id="rId37"/>
    <p:sldId id="320" r:id="rId38"/>
    <p:sldId id="348" r:id="rId39"/>
    <p:sldId id="349" r:id="rId40"/>
    <p:sldId id="321" r:id="rId41"/>
    <p:sldId id="322" r:id="rId42"/>
    <p:sldId id="515" r:id="rId43"/>
    <p:sldId id="591" r:id="rId44"/>
    <p:sldId id="548" r:id="rId45"/>
    <p:sldId id="345" r:id="rId46"/>
    <p:sldId id="588" r:id="rId47"/>
    <p:sldId id="589" r:id="rId48"/>
    <p:sldId id="593" r:id="rId49"/>
    <p:sldId id="594" r:id="rId50"/>
    <p:sldId id="587" r:id="rId51"/>
    <p:sldId id="592" r:id="rId52"/>
    <p:sldId id="551" r:id="rId53"/>
    <p:sldId id="415" r:id="rId54"/>
    <p:sldId id="416" r:id="rId55"/>
    <p:sldId id="346" r:id="rId56"/>
    <p:sldId id="445" r:id="rId57"/>
    <p:sldId id="590" r:id="rId58"/>
    <p:sldId id="337" r:id="rId59"/>
    <p:sldId id="399" r:id="rId60"/>
    <p:sldId id="400" r:id="rId61"/>
    <p:sldId id="595" r:id="rId62"/>
    <p:sldId id="314" r:id="rId63"/>
    <p:sldId id="412" r:id="rId64"/>
    <p:sldId id="413" r:id="rId65"/>
    <p:sldId id="501" r:id="rId66"/>
    <p:sldId id="502" r:id="rId67"/>
    <p:sldId id="500" r:id="rId68"/>
    <p:sldId id="519" r:id="rId69"/>
    <p:sldId id="419" r:id="rId70"/>
    <p:sldId id="420" r:id="rId71"/>
    <p:sldId id="417" r:id="rId72"/>
    <p:sldId id="418" r:id="rId73"/>
    <p:sldId id="530" r:id="rId74"/>
    <p:sldId id="523" r:id="rId75"/>
    <p:sldId id="427" r:id="rId76"/>
    <p:sldId id="426" r:id="rId77"/>
    <p:sldId id="428" r:id="rId78"/>
    <p:sldId id="429" r:id="rId79"/>
    <p:sldId id="512" r:id="rId80"/>
    <p:sldId id="344" r:id="rId81"/>
    <p:sldId id="580" r:id="rId82"/>
    <p:sldId id="283" r:id="rId83"/>
    <p:sldId id="292" r:id="rId84"/>
    <p:sldId id="356" r:id="rId85"/>
    <p:sldId id="448" r:id="rId86"/>
    <p:sldId id="449" r:id="rId87"/>
    <p:sldId id="607" r:id="rId88"/>
    <p:sldId id="538" r:id="rId89"/>
    <p:sldId id="573" r:id="rId90"/>
    <p:sldId id="574" r:id="rId91"/>
    <p:sldId id="534" r:id="rId92"/>
    <p:sldId id="536" r:id="rId93"/>
    <p:sldId id="535" r:id="rId94"/>
    <p:sldId id="537" r:id="rId95"/>
    <p:sldId id="409" r:id="rId96"/>
    <p:sldId id="357" r:id="rId97"/>
    <p:sldId id="450" r:id="rId98"/>
    <p:sldId id="323" r:id="rId99"/>
    <p:sldId id="394" r:id="rId100"/>
    <p:sldId id="436" r:id="rId101"/>
    <p:sldId id="437" r:id="rId102"/>
    <p:sldId id="408" r:id="rId103"/>
    <p:sldId id="596" r:id="rId104"/>
    <p:sldId id="524" r:id="rId105"/>
    <p:sldId id="526" r:id="rId106"/>
    <p:sldId id="520" r:id="rId107"/>
    <p:sldId id="547" r:id="rId108"/>
    <p:sldId id="541" r:id="rId109"/>
    <p:sldId id="505" r:id="rId110"/>
    <p:sldId id="506" r:id="rId111"/>
    <p:sldId id="507" r:id="rId112"/>
    <p:sldId id="508" r:id="rId113"/>
    <p:sldId id="569" r:id="rId114"/>
    <p:sldId id="527" r:id="rId115"/>
    <p:sldId id="529" r:id="rId116"/>
    <p:sldId id="528" r:id="rId117"/>
    <p:sldId id="570" r:id="rId118"/>
    <p:sldId id="567" r:id="rId119"/>
    <p:sldId id="565" r:id="rId120"/>
    <p:sldId id="568" r:id="rId121"/>
    <p:sldId id="309" r:id="rId122"/>
    <p:sldId id="350" r:id="rId123"/>
    <p:sldId id="351" r:id="rId124"/>
    <p:sldId id="324" r:id="rId125"/>
    <p:sldId id="325" r:id="rId126"/>
    <p:sldId id="521" r:id="rId127"/>
    <p:sldId id="522" r:id="rId128"/>
    <p:sldId id="326" r:id="rId129"/>
    <p:sldId id="328" r:id="rId130"/>
    <p:sldId id="397" r:id="rId131"/>
    <p:sldId id="451" r:id="rId132"/>
    <p:sldId id="327" r:id="rId133"/>
    <p:sldId id="374" r:id="rId134"/>
    <p:sldId id="405" r:id="rId135"/>
    <p:sldId id="406" r:id="rId136"/>
    <p:sldId id="453" r:id="rId137"/>
    <p:sldId id="407" r:id="rId138"/>
    <p:sldId id="310" r:id="rId139"/>
    <p:sldId id="358" r:id="rId140"/>
    <p:sldId id="381" r:id="rId141"/>
    <p:sldId id="367" r:id="rId142"/>
    <p:sldId id="370" r:id="rId143"/>
    <p:sldId id="371" r:id="rId144"/>
    <p:sldId id="404" r:id="rId145"/>
    <p:sldId id="360" r:id="rId146"/>
    <p:sldId id="361" r:id="rId147"/>
    <p:sldId id="382" r:id="rId148"/>
    <p:sldId id="352" r:id="rId149"/>
    <p:sldId id="353" r:id="rId150"/>
    <p:sldId id="454" r:id="rId151"/>
    <p:sldId id="456" r:id="rId152"/>
    <p:sldId id="458" r:id="rId153"/>
    <p:sldId id="362" r:id="rId154"/>
    <p:sldId id="311" r:id="rId155"/>
    <p:sldId id="312" r:id="rId156"/>
    <p:sldId id="329" r:id="rId157"/>
    <p:sldId id="373" r:id="rId158"/>
    <p:sldId id="389" r:id="rId159"/>
    <p:sldId id="392" r:id="rId160"/>
    <p:sldId id="282" r:id="rId161"/>
    <p:sldId id="393" r:id="rId162"/>
    <p:sldId id="386" r:id="rId163"/>
    <p:sldId id="385" r:id="rId164"/>
    <p:sldId id="387" r:id="rId165"/>
    <p:sldId id="554" r:id="rId166"/>
    <p:sldId id="555" r:id="rId167"/>
    <p:sldId id="556" r:id="rId168"/>
    <p:sldId id="557" r:id="rId169"/>
    <p:sldId id="558" r:id="rId170"/>
    <p:sldId id="561" r:id="rId171"/>
    <p:sldId id="559" r:id="rId172"/>
    <p:sldId id="562" r:id="rId173"/>
    <p:sldId id="560" r:id="rId174"/>
    <p:sldId id="563" r:id="rId175"/>
    <p:sldId id="598" r:id="rId176"/>
    <p:sldId id="599" r:id="rId177"/>
    <p:sldId id="600" r:id="rId178"/>
    <p:sldId id="602" r:id="rId179"/>
    <p:sldId id="601" r:id="rId180"/>
    <p:sldId id="603" r:id="rId181"/>
    <p:sldId id="604" r:id="rId182"/>
    <p:sldId id="605" r:id="rId183"/>
    <p:sldId id="606" r:id="rId184"/>
    <p:sldId id="278" r:id="rId185"/>
    <p:sldId id="280" r:id="rId186"/>
    <p:sldId id="581" r:id="rId187"/>
    <p:sldId id="583" r:id="rId188"/>
    <p:sldId id="571" r:id="rId189"/>
    <p:sldId id="572" r:id="rId190"/>
    <p:sldId id="306" r:id="rId191"/>
    <p:sldId id="307" r:id="rId192"/>
    <p:sldId id="308" r:id="rId193"/>
    <p:sldId id="388" r:id="rId194"/>
    <p:sldId id="391" r:id="rId195"/>
    <p:sldId id="390" r:id="rId196"/>
    <p:sldId id="430" r:id="rId197"/>
    <p:sldId id="432" r:id="rId198"/>
    <p:sldId id="433" r:id="rId199"/>
    <p:sldId id="434" r:id="rId200"/>
    <p:sldId id="435" r:id="rId201"/>
    <p:sldId id="279" r:id="rId202"/>
    <p:sldId id="540" r:id="rId203"/>
    <p:sldId id="539" r:id="rId204"/>
    <p:sldId id="487" r:id="rId205"/>
    <p:sldId id="316" r:id="rId206"/>
    <p:sldId id="317" r:id="rId207"/>
    <p:sldId id="318" r:id="rId208"/>
  </p:sldIdLst>
  <p:sldSz cx="12192000" cy="6858000"/>
  <p:notesSz cx="6807200" cy="9939338"/>
  <p:defaultTextStyle>
    <a:defPPr>
      <a:defRPr lang="ja-JP"/>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正樹 川瀬" initials="正樹" lastIdx="1" clrIdx="0">
    <p:extLst>
      <p:ext uri="{19B8F6BF-5375-455C-9EA6-DF929625EA0E}">
        <p15:presenceInfo xmlns:p15="http://schemas.microsoft.com/office/powerpoint/2012/main" userId="a1984d88be33f2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3" autoAdjust="0"/>
    <p:restoredTop sz="82846" autoAdjust="0"/>
  </p:normalViewPr>
  <p:slideViewPr>
    <p:cSldViewPr snapToGrid="0">
      <p:cViewPr varScale="1">
        <p:scale>
          <a:sx n="86" d="100"/>
          <a:sy n="86" d="100"/>
        </p:scale>
        <p:origin x="108" y="180"/>
      </p:cViewPr>
      <p:guideLst/>
    </p:cSldViewPr>
  </p:slideViewPr>
  <p:outlineViewPr>
    <p:cViewPr>
      <p:scale>
        <a:sx n="33" d="100"/>
        <a:sy n="33" d="100"/>
      </p:scale>
      <p:origin x="0" y="-2689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notesMaster" Target="notesMasters/notesMaster1.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commentAuthors" Target="commentAuthor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CC5A812E-ABF9-462C-8607-92D1D40E54A0}" type="datetimeFigureOut">
              <a:rPr kumimoji="1" lang="ja-JP" altLang="en-US" smtClean="0"/>
              <a:t>2019/9/11</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E1CB6E3-1B3F-4388-9FDB-2AAC0FF33804}" type="slidenum">
              <a:rPr kumimoji="1" lang="ja-JP" altLang="en-US" smtClean="0"/>
              <a:t>‹#›</a:t>
            </a:fld>
            <a:endParaRPr kumimoji="1" lang="ja-JP" altLang="en-US"/>
          </a:p>
        </p:txBody>
      </p:sp>
    </p:spTree>
    <p:extLst>
      <p:ext uri="{BB962C8B-B14F-4D97-AF65-F5344CB8AC3E}">
        <p14:creationId xmlns:p14="http://schemas.microsoft.com/office/powerpoint/2010/main" val="37439047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a:t>
            </a:fld>
            <a:endParaRPr kumimoji="1" lang="ja-JP" altLang="en-US"/>
          </a:p>
        </p:txBody>
      </p:sp>
    </p:spTree>
    <p:extLst>
      <p:ext uri="{BB962C8B-B14F-4D97-AF65-F5344CB8AC3E}">
        <p14:creationId xmlns:p14="http://schemas.microsoft.com/office/powerpoint/2010/main" val="37222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34</a:t>
            </a:fld>
            <a:endParaRPr kumimoji="1" lang="ja-JP" altLang="en-US"/>
          </a:p>
        </p:txBody>
      </p:sp>
    </p:spTree>
    <p:extLst>
      <p:ext uri="{BB962C8B-B14F-4D97-AF65-F5344CB8AC3E}">
        <p14:creationId xmlns:p14="http://schemas.microsoft.com/office/powerpoint/2010/main" val="1779734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43</a:t>
            </a:fld>
            <a:endParaRPr kumimoji="1" lang="ja-JP" altLang="en-US"/>
          </a:p>
        </p:txBody>
      </p:sp>
    </p:spTree>
    <p:extLst>
      <p:ext uri="{BB962C8B-B14F-4D97-AF65-F5344CB8AC3E}">
        <p14:creationId xmlns:p14="http://schemas.microsoft.com/office/powerpoint/2010/main" val="292110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45</a:t>
            </a:fld>
            <a:endParaRPr kumimoji="1" lang="ja-JP" altLang="en-US"/>
          </a:p>
        </p:txBody>
      </p:sp>
    </p:spTree>
    <p:extLst>
      <p:ext uri="{BB962C8B-B14F-4D97-AF65-F5344CB8AC3E}">
        <p14:creationId xmlns:p14="http://schemas.microsoft.com/office/powerpoint/2010/main" val="386531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光源の画面内での位置が動くと、ゴーストはゴースト毎に異なる加速度で動きます。</a:t>
            </a:r>
            <a:endParaRPr kumimoji="1" lang="en-US" altLang="ja-JP" dirty="0"/>
          </a:p>
          <a:p>
            <a:r>
              <a:rPr kumimoji="1" lang="ja-JP" altLang="en-US" dirty="0"/>
              <a:t>そのため、ゴースト毎の位置関係は固定ではなく、あるゴーストを別のゴーストが追い抜いて動くような挙動を示します。</a:t>
            </a:r>
            <a:endParaRPr kumimoji="1" lang="en-US" altLang="ja-JP" dirty="0"/>
          </a:p>
          <a:p>
            <a:r>
              <a:rPr kumimoji="1" lang="ja-JP" altLang="en-US" dirty="0"/>
              <a:t>このような挙動があるか無いかで、ゴーストのリアリティが大きく異なります。</a:t>
            </a:r>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50</a:t>
            </a:fld>
            <a:endParaRPr kumimoji="1" lang="ja-JP" altLang="en-US"/>
          </a:p>
        </p:txBody>
      </p:sp>
    </p:spTree>
    <p:extLst>
      <p:ext uri="{BB962C8B-B14F-4D97-AF65-F5344CB8AC3E}">
        <p14:creationId xmlns:p14="http://schemas.microsoft.com/office/powerpoint/2010/main" val="76310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53</a:t>
            </a:fld>
            <a:endParaRPr kumimoji="1" lang="ja-JP" altLang="en-US"/>
          </a:p>
        </p:txBody>
      </p:sp>
    </p:spTree>
    <p:extLst>
      <p:ext uri="{BB962C8B-B14F-4D97-AF65-F5344CB8AC3E}">
        <p14:creationId xmlns:p14="http://schemas.microsoft.com/office/powerpoint/2010/main" val="3164043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54</a:t>
            </a:fld>
            <a:endParaRPr kumimoji="1" lang="ja-JP" altLang="en-US"/>
          </a:p>
        </p:txBody>
      </p:sp>
    </p:spTree>
    <p:extLst>
      <p:ext uri="{BB962C8B-B14F-4D97-AF65-F5344CB8AC3E}">
        <p14:creationId xmlns:p14="http://schemas.microsoft.com/office/powerpoint/2010/main" val="1531448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58</a:t>
            </a:fld>
            <a:endParaRPr kumimoji="1" lang="ja-JP" altLang="en-US"/>
          </a:p>
        </p:txBody>
      </p:sp>
    </p:spTree>
    <p:extLst>
      <p:ext uri="{BB962C8B-B14F-4D97-AF65-F5344CB8AC3E}">
        <p14:creationId xmlns:p14="http://schemas.microsoft.com/office/powerpoint/2010/main" val="2140058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絞りの状態によるゴースト面積の変化には、露出も考慮する必要があります。</a:t>
            </a:r>
            <a:endParaRPr kumimoji="1" lang="en-US" altLang="ja-JP" dirty="0"/>
          </a:p>
          <a:p>
            <a:r>
              <a:rPr kumimoji="1" lang="ja-JP" altLang="en-US" dirty="0"/>
              <a:t>露出が同じとみなせるとき、つまり画面の明るさが変化しない状態であれば、絞り状態で変化する面積に反比例して輝度が変化します。</a:t>
            </a:r>
            <a:endParaRPr kumimoji="1" lang="en-US" altLang="ja-JP" dirty="0"/>
          </a:p>
          <a:p>
            <a:r>
              <a:rPr kumimoji="1" lang="ja-JP" altLang="en-US" dirty="0"/>
              <a:t>しかし、例えば実際のカメラのように絞りだけを操作してそれにより露出が暗くなるケースでは、最終的な結果のゴースト輝度は変化しません。</a:t>
            </a:r>
            <a:endParaRPr kumimoji="1" lang="en-US" altLang="ja-JP" dirty="0"/>
          </a:p>
          <a:p>
            <a:endParaRPr kumimoji="1" lang="en-US" altLang="ja-JP" dirty="0"/>
          </a:p>
          <a:p>
            <a:r>
              <a:rPr kumimoji="1" lang="ja-JP" altLang="en-US" dirty="0"/>
              <a:t>一般的には、絶対的な輝度でレンダリングして最後に露出でスケールするケース</a:t>
            </a:r>
            <a:r>
              <a:rPr kumimoji="1" lang="en-US" altLang="ja-JP" dirty="0"/>
              <a:t>(</a:t>
            </a:r>
            <a:r>
              <a:rPr kumimoji="1" lang="ja-JP" altLang="en-US" dirty="0"/>
              <a:t>ゴースト描画時は絶対的な輝度</a:t>
            </a:r>
            <a:r>
              <a:rPr kumimoji="1" lang="en-US" altLang="ja-JP" dirty="0"/>
              <a:t>)</a:t>
            </a:r>
            <a:r>
              <a:rPr kumimoji="1" lang="ja-JP" altLang="en-US" dirty="0"/>
              <a:t>なら、</a:t>
            </a:r>
            <a:endParaRPr kumimoji="1" lang="en-US" altLang="ja-JP" dirty="0"/>
          </a:p>
          <a:p>
            <a:r>
              <a:rPr kumimoji="1" lang="ja-JP" altLang="en-US" dirty="0"/>
              <a:t>ゴースト描画時には絞りの面積によってゴースト輝度は反比例で変化します。</a:t>
            </a:r>
            <a:endParaRPr kumimoji="1" lang="en-US" altLang="ja-JP" dirty="0"/>
          </a:p>
          <a:p>
            <a:r>
              <a:rPr kumimoji="1" lang="ja-JP" altLang="en-US" dirty="0"/>
              <a:t>仮に絞りによって露出が変化している場合、最終的な露出の適用によってゴースト輝度は一定となります。</a:t>
            </a:r>
            <a:endParaRPr kumimoji="1" lang="en-US" altLang="ja-JP" dirty="0"/>
          </a:p>
          <a:p>
            <a:endParaRPr kumimoji="1" lang="en-US" altLang="ja-JP" dirty="0"/>
          </a:p>
          <a:p>
            <a:r>
              <a:rPr kumimoji="1" lang="ja-JP" altLang="en-US" dirty="0"/>
              <a:t>精度のために予めシーンを露出でスケールして描画しているようなケース</a:t>
            </a:r>
            <a:r>
              <a:rPr kumimoji="1" lang="en-US" altLang="ja-JP" dirty="0"/>
              <a:t>(</a:t>
            </a:r>
            <a:r>
              <a:rPr kumimoji="1" lang="ja-JP" altLang="en-US" dirty="0"/>
              <a:t>ゴースト描画時に既に露出が適用されている場合</a:t>
            </a:r>
            <a:r>
              <a:rPr kumimoji="1" lang="en-US" altLang="ja-JP" dirty="0"/>
              <a:t>)</a:t>
            </a:r>
            <a:r>
              <a:rPr kumimoji="1" lang="ja-JP" altLang="en-US" dirty="0"/>
              <a:t> は、</a:t>
            </a:r>
            <a:endParaRPr kumimoji="1" lang="en-US" altLang="ja-JP" dirty="0"/>
          </a:p>
          <a:p>
            <a:r>
              <a:rPr kumimoji="1" lang="ja-JP" altLang="en-US" dirty="0"/>
              <a:t>その露出の変化も考慮してゴースト輝度をスケールして描画する必要があります。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このケースで仮に絞りによって露出が変化していると、露出を考慮した結果として描画時のゴースト輝度は一定となります。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61</a:t>
            </a:fld>
            <a:endParaRPr kumimoji="1" lang="ja-JP" altLang="en-US"/>
          </a:p>
        </p:txBody>
      </p:sp>
    </p:spTree>
    <p:extLst>
      <p:ext uri="{BB962C8B-B14F-4D97-AF65-F5344CB8AC3E}">
        <p14:creationId xmlns:p14="http://schemas.microsoft.com/office/powerpoint/2010/main" val="488620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62</a:t>
            </a:fld>
            <a:endParaRPr kumimoji="1" lang="ja-JP" altLang="en-US"/>
          </a:p>
        </p:txBody>
      </p:sp>
    </p:spTree>
    <p:extLst>
      <p:ext uri="{BB962C8B-B14F-4D97-AF65-F5344CB8AC3E}">
        <p14:creationId xmlns:p14="http://schemas.microsoft.com/office/powerpoint/2010/main" val="1326009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63</a:t>
            </a:fld>
            <a:endParaRPr kumimoji="1" lang="ja-JP" altLang="en-US"/>
          </a:p>
        </p:txBody>
      </p:sp>
    </p:spTree>
    <p:extLst>
      <p:ext uri="{BB962C8B-B14F-4D97-AF65-F5344CB8AC3E}">
        <p14:creationId xmlns:p14="http://schemas.microsoft.com/office/powerpoint/2010/main" val="176898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5</a:t>
            </a:fld>
            <a:endParaRPr kumimoji="1" lang="ja-JP" altLang="en-US"/>
          </a:p>
        </p:txBody>
      </p:sp>
    </p:spTree>
    <p:extLst>
      <p:ext uri="{BB962C8B-B14F-4D97-AF65-F5344CB8AC3E}">
        <p14:creationId xmlns:p14="http://schemas.microsoft.com/office/powerpoint/2010/main" val="400018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64</a:t>
            </a:fld>
            <a:endParaRPr kumimoji="1" lang="ja-JP" altLang="en-US"/>
          </a:p>
        </p:txBody>
      </p:sp>
    </p:spTree>
    <p:extLst>
      <p:ext uri="{BB962C8B-B14F-4D97-AF65-F5344CB8AC3E}">
        <p14:creationId xmlns:p14="http://schemas.microsoft.com/office/powerpoint/2010/main" val="4130222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65</a:t>
            </a:fld>
            <a:endParaRPr kumimoji="1" lang="ja-JP" altLang="en-US"/>
          </a:p>
        </p:txBody>
      </p:sp>
    </p:spTree>
    <p:extLst>
      <p:ext uri="{BB962C8B-B14F-4D97-AF65-F5344CB8AC3E}">
        <p14:creationId xmlns:p14="http://schemas.microsoft.com/office/powerpoint/2010/main" val="3986652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光源が画面外に消えるような位置関係で、ゴーストが少しずつぽつぽつと現れたり消えたりするような現象を再現できます。</a:t>
            </a:r>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72</a:t>
            </a:fld>
            <a:endParaRPr kumimoji="1" lang="ja-JP" altLang="en-US"/>
          </a:p>
        </p:txBody>
      </p:sp>
    </p:spTree>
    <p:extLst>
      <p:ext uri="{BB962C8B-B14F-4D97-AF65-F5344CB8AC3E}">
        <p14:creationId xmlns:p14="http://schemas.microsoft.com/office/powerpoint/2010/main" val="2004896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73</a:t>
            </a:fld>
            <a:endParaRPr kumimoji="1" lang="ja-JP" altLang="en-US"/>
          </a:p>
        </p:txBody>
      </p:sp>
    </p:spTree>
    <p:extLst>
      <p:ext uri="{BB962C8B-B14F-4D97-AF65-F5344CB8AC3E}">
        <p14:creationId xmlns:p14="http://schemas.microsoft.com/office/powerpoint/2010/main" val="2808603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80</a:t>
            </a:fld>
            <a:endParaRPr kumimoji="1" lang="ja-JP" altLang="en-US"/>
          </a:p>
        </p:txBody>
      </p:sp>
    </p:spTree>
    <p:extLst>
      <p:ext uri="{BB962C8B-B14F-4D97-AF65-F5344CB8AC3E}">
        <p14:creationId xmlns:p14="http://schemas.microsoft.com/office/powerpoint/2010/main" val="3000963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スライド イメージ プレースホルダー 1">
            <a:extLst>
              <a:ext uri="{FF2B5EF4-FFF2-40B4-BE49-F238E27FC236}">
                <a16:creationId xmlns:a16="http://schemas.microsoft.com/office/drawing/2014/main" id="{8DBC43DE-794F-43C6-AFB8-706851046710}"/>
              </a:ext>
            </a:extLst>
          </p:cNvPr>
          <p:cNvSpPr>
            <a:spLocks noGrp="1" noRot="1" noChangeAspect="1" noTextEdit="1"/>
          </p:cNvSpPr>
          <p:nvPr>
            <p:ph type="sldImg"/>
          </p:nvPr>
        </p:nvSpPr>
        <p:spPr>
          <a:ln/>
        </p:spPr>
      </p:sp>
      <p:sp>
        <p:nvSpPr>
          <p:cNvPr id="67587" name="ノート プレースホルダー 2">
            <a:extLst>
              <a:ext uri="{FF2B5EF4-FFF2-40B4-BE49-F238E27FC236}">
                <a16:creationId xmlns:a16="http://schemas.microsoft.com/office/drawing/2014/main" id="{FD661889-2E07-41C4-A8D2-30754D94EFBA}"/>
              </a:ext>
            </a:extLst>
          </p:cNvPr>
          <p:cNvSpPr>
            <a:spLocks noGrp="1"/>
          </p:cNvSpPr>
          <p:nvPr>
            <p:ph type="body" idx="1"/>
          </p:nvPr>
        </p:nvSpPr>
        <p:spPr>
          <a:noFill/>
        </p:spPr>
        <p:txBody>
          <a:bodyPr/>
          <a:lstStyle/>
          <a:p>
            <a:endParaRPr lang="en-US" altLang="ja-JP" dirty="0"/>
          </a:p>
        </p:txBody>
      </p:sp>
      <p:sp>
        <p:nvSpPr>
          <p:cNvPr id="67588" name="スライド番号プレースホルダー 3">
            <a:extLst>
              <a:ext uri="{FF2B5EF4-FFF2-40B4-BE49-F238E27FC236}">
                <a16:creationId xmlns:a16="http://schemas.microsoft.com/office/drawing/2014/main" id="{AB7F3457-1687-4AB4-A695-14A86EB0EEC1}"/>
              </a:ext>
            </a:extLst>
          </p:cNvPr>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30E478D-05BE-4A94-9054-317AA4010D2C}" type="slidenum">
              <a:rPr lang="en-US" altLang="ja-JP" smtClean="0"/>
              <a:pPr/>
              <a:t>95</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98</a:t>
            </a:fld>
            <a:endParaRPr kumimoji="1" lang="ja-JP" altLang="en-US"/>
          </a:p>
        </p:txBody>
      </p:sp>
    </p:spTree>
    <p:extLst>
      <p:ext uri="{BB962C8B-B14F-4D97-AF65-F5344CB8AC3E}">
        <p14:creationId xmlns:p14="http://schemas.microsoft.com/office/powerpoint/2010/main" val="2167504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121</a:t>
            </a:fld>
            <a:endParaRPr kumimoji="1" lang="ja-JP" altLang="en-US"/>
          </a:p>
        </p:txBody>
      </p:sp>
    </p:spTree>
    <p:extLst>
      <p:ext uri="{BB962C8B-B14F-4D97-AF65-F5344CB8AC3E}">
        <p14:creationId xmlns:p14="http://schemas.microsoft.com/office/powerpoint/2010/main" val="177468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130</a:t>
            </a:fld>
            <a:endParaRPr kumimoji="1" lang="ja-JP" altLang="en-US"/>
          </a:p>
        </p:txBody>
      </p:sp>
    </p:spTree>
    <p:extLst>
      <p:ext uri="{BB962C8B-B14F-4D97-AF65-F5344CB8AC3E}">
        <p14:creationId xmlns:p14="http://schemas.microsoft.com/office/powerpoint/2010/main" val="4070223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135</a:t>
            </a:fld>
            <a:endParaRPr kumimoji="1" lang="ja-JP" altLang="en-US"/>
          </a:p>
        </p:txBody>
      </p:sp>
    </p:spTree>
    <p:extLst>
      <p:ext uri="{BB962C8B-B14F-4D97-AF65-F5344CB8AC3E}">
        <p14:creationId xmlns:p14="http://schemas.microsoft.com/office/powerpoint/2010/main" val="344549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8</a:t>
            </a:fld>
            <a:endParaRPr kumimoji="1" lang="ja-JP" altLang="en-US"/>
          </a:p>
        </p:txBody>
      </p:sp>
    </p:spTree>
    <p:extLst>
      <p:ext uri="{BB962C8B-B14F-4D97-AF65-F5344CB8AC3E}">
        <p14:creationId xmlns:p14="http://schemas.microsoft.com/office/powerpoint/2010/main" val="1748926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136</a:t>
            </a:fld>
            <a:endParaRPr kumimoji="1" lang="ja-JP" altLang="en-US"/>
          </a:p>
        </p:txBody>
      </p:sp>
    </p:spTree>
    <p:extLst>
      <p:ext uri="{BB962C8B-B14F-4D97-AF65-F5344CB8AC3E}">
        <p14:creationId xmlns:p14="http://schemas.microsoft.com/office/powerpoint/2010/main" val="2291404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140</a:t>
            </a:fld>
            <a:endParaRPr kumimoji="1" lang="ja-JP" altLang="en-US"/>
          </a:p>
        </p:txBody>
      </p:sp>
    </p:spTree>
    <p:extLst>
      <p:ext uri="{BB962C8B-B14F-4D97-AF65-F5344CB8AC3E}">
        <p14:creationId xmlns:p14="http://schemas.microsoft.com/office/powerpoint/2010/main" val="215449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147</a:t>
            </a:fld>
            <a:endParaRPr kumimoji="1" lang="ja-JP" altLang="en-US"/>
          </a:p>
        </p:txBody>
      </p:sp>
    </p:spTree>
    <p:extLst>
      <p:ext uri="{BB962C8B-B14F-4D97-AF65-F5344CB8AC3E}">
        <p14:creationId xmlns:p14="http://schemas.microsoft.com/office/powerpoint/2010/main" val="3764480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148</a:t>
            </a:fld>
            <a:endParaRPr kumimoji="1" lang="ja-JP" altLang="en-US"/>
          </a:p>
        </p:txBody>
      </p:sp>
    </p:spTree>
    <p:extLst>
      <p:ext uri="{BB962C8B-B14F-4D97-AF65-F5344CB8AC3E}">
        <p14:creationId xmlns:p14="http://schemas.microsoft.com/office/powerpoint/2010/main" val="98749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149</a:t>
            </a:fld>
            <a:endParaRPr kumimoji="1" lang="ja-JP" altLang="en-US"/>
          </a:p>
        </p:txBody>
      </p:sp>
    </p:spTree>
    <p:extLst>
      <p:ext uri="{BB962C8B-B14F-4D97-AF65-F5344CB8AC3E}">
        <p14:creationId xmlns:p14="http://schemas.microsoft.com/office/powerpoint/2010/main" val="2025550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150</a:t>
            </a:fld>
            <a:endParaRPr kumimoji="1" lang="ja-JP" altLang="en-US"/>
          </a:p>
        </p:txBody>
      </p:sp>
    </p:spTree>
    <p:extLst>
      <p:ext uri="{BB962C8B-B14F-4D97-AF65-F5344CB8AC3E}">
        <p14:creationId xmlns:p14="http://schemas.microsoft.com/office/powerpoint/2010/main" val="9796876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151</a:t>
            </a:fld>
            <a:endParaRPr kumimoji="1" lang="ja-JP" altLang="en-US"/>
          </a:p>
        </p:txBody>
      </p:sp>
    </p:spTree>
    <p:extLst>
      <p:ext uri="{BB962C8B-B14F-4D97-AF65-F5344CB8AC3E}">
        <p14:creationId xmlns:p14="http://schemas.microsoft.com/office/powerpoint/2010/main" val="2461623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152</a:t>
            </a:fld>
            <a:endParaRPr kumimoji="1" lang="ja-JP" altLang="en-US"/>
          </a:p>
        </p:txBody>
      </p:sp>
    </p:spTree>
    <p:extLst>
      <p:ext uri="{BB962C8B-B14F-4D97-AF65-F5344CB8AC3E}">
        <p14:creationId xmlns:p14="http://schemas.microsoft.com/office/powerpoint/2010/main" val="120163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157</a:t>
            </a:fld>
            <a:endParaRPr kumimoji="1" lang="ja-JP" altLang="en-US"/>
          </a:p>
        </p:txBody>
      </p:sp>
    </p:spTree>
    <p:extLst>
      <p:ext uri="{BB962C8B-B14F-4D97-AF65-F5344CB8AC3E}">
        <p14:creationId xmlns:p14="http://schemas.microsoft.com/office/powerpoint/2010/main" val="2529825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ピクセル数は</a:t>
            </a:r>
            <a:r>
              <a:rPr kumimoji="1" lang="en-US" altLang="ja-JP" dirty="0"/>
              <a:t>25</a:t>
            </a:r>
            <a:r>
              <a:rPr kumimoji="1" lang="ja-JP" altLang="en-US" dirty="0"/>
              <a:t>ですが、その間の距離は</a:t>
            </a:r>
            <a:r>
              <a:rPr kumimoji="1" lang="en-US" altLang="ja-JP" dirty="0"/>
              <a:t>24</a:t>
            </a:r>
            <a:r>
              <a:rPr kumimoji="1" lang="ja-JP" altLang="en-US" dirty="0"/>
              <a:t>ピクセル分になります。</a:t>
            </a:r>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158</a:t>
            </a:fld>
            <a:endParaRPr kumimoji="1" lang="ja-JP" altLang="en-US"/>
          </a:p>
        </p:txBody>
      </p:sp>
    </p:spTree>
    <p:extLst>
      <p:ext uri="{BB962C8B-B14F-4D97-AF65-F5344CB8AC3E}">
        <p14:creationId xmlns:p14="http://schemas.microsoft.com/office/powerpoint/2010/main" val="38521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14</a:t>
            </a:fld>
            <a:endParaRPr kumimoji="1" lang="ja-JP" altLang="en-US"/>
          </a:p>
        </p:txBody>
      </p:sp>
    </p:spTree>
    <p:extLst>
      <p:ext uri="{BB962C8B-B14F-4D97-AF65-F5344CB8AC3E}">
        <p14:creationId xmlns:p14="http://schemas.microsoft.com/office/powerpoint/2010/main" val="3954718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162</a:t>
            </a:fld>
            <a:endParaRPr kumimoji="1" lang="ja-JP" altLang="en-US"/>
          </a:p>
        </p:txBody>
      </p:sp>
    </p:spTree>
    <p:extLst>
      <p:ext uri="{BB962C8B-B14F-4D97-AF65-F5344CB8AC3E}">
        <p14:creationId xmlns:p14="http://schemas.microsoft.com/office/powerpoint/2010/main" val="39389903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165</a:t>
            </a:fld>
            <a:endParaRPr kumimoji="1" lang="ja-JP" altLang="en-US"/>
          </a:p>
        </p:txBody>
      </p:sp>
    </p:spTree>
    <p:extLst>
      <p:ext uri="{BB962C8B-B14F-4D97-AF65-F5344CB8AC3E}">
        <p14:creationId xmlns:p14="http://schemas.microsoft.com/office/powerpoint/2010/main" val="3068352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実際のカメラで絞りだけを変化させた場合と同じく、絞りに応じて露出を変えた場合の比較です。</a:t>
            </a:r>
            <a:endParaRPr kumimoji="1" lang="en-US" altLang="ja-JP" dirty="0"/>
          </a:p>
          <a:p>
            <a:r>
              <a:rPr kumimoji="1" lang="ja-JP" altLang="en-US" dirty="0"/>
              <a:t>露出の変化は絞りの面積によって生じる現象であるため、このケースではゴーストのサイズが変わるだけでゴーストの最終的な輝度は変化しません。</a:t>
            </a:r>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175</a:t>
            </a:fld>
            <a:endParaRPr kumimoji="1" lang="ja-JP" altLang="en-US"/>
          </a:p>
        </p:txBody>
      </p:sp>
    </p:spTree>
    <p:extLst>
      <p:ext uri="{BB962C8B-B14F-4D97-AF65-F5344CB8AC3E}">
        <p14:creationId xmlns:p14="http://schemas.microsoft.com/office/powerpoint/2010/main" val="3668795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全体的なサイズや反射防止膜の反射色の傾向だけを指定し、個々のゴーストの生成には全て乱数を使用したものです。</a:t>
            </a:r>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190</a:t>
            </a:fld>
            <a:endParaRPr kumimoji="1" lang="ja-JP" altLang="en-US"/>
          </a:p>
        </p:txBody>
      </p:sp>
    </p:spTree>
    <p:extLst>
      <p:ext uri="{BB962C8B-B14F-4D97-AF65-F5344CB8AC3E}">
        <p14:creationId xmlns:p14="http://schemas.microsoft.com/office/powerpoint/2010/main" val="2255697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絞りを強制的に一定の値に固定し、ズーミングによる光学的な影響も抑えて常に同じようなレンズフレアが生じるように調整しています。</a:t>
            </a:r>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192</a:t>
            </a:fld>
            <a:endParaRPr kumimoji="1" lang="ja-JP" altLang="en-US"/>
          </a:p>
        </p:txBody>
      </p:sp>
    </p:spTree>
    <p:extLst>
      <p:ext uri="{BB962C8B-B14F-4D97-AF65-F5344CB8AC3E}">
        <p14:creationId xmlns:p14="http://schemas.microsoft.com/office/powerpoint/2010/main" val="3343419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205</a:t>
            </a:fld>
            <a:endParaRPr kumimoji="1" lang="ja-JP" altLang="en-US"/>
          </a:p>
        </p:txBody>
      </p:sp>
    </p:spTree>
    <p:extLst>
      <p:ext uri="{BB962C8B-B14F-4D97-AF65-F5344CB8AC3E}">
        <p14:creationId xmlns:p14="http://schemas.microsoft.com/office/powerpoint/2010/main" val="261778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15</a:t>
            </a:fld>
            <a:endParaRPr kumimoji="1" lang="ja-JP" altLang="en-US"/>
          </a:p>
        </p:txBody>
      </p:sp>
    </p:spTree>
    <p:extLst>
      <p:ext uri="{BB962C8B-B14F-4D97-AF65-F5344CB8AC3E}">
        <p14:creationId xmlns:p14="http://schemas.microsoft.com/office/powerpoint/2010/main" val="3812930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20</a:t>
            </a:fld>
            <a:endParaRPr kumimoji="1" lang="ja-JP" altLang="en-US"/>
          </a:p>
        </p:txBody>
      </p:sp>
    </p:spTree>
    <p:extLst>
      <p:ext uri="{BB962C8B-B14F-4D97-AF65-F5344CB8AC3E}">
        <p14:creationId xmlns:p14="http://schemas.microsoft.com/office/powerpoint/2010/main" val="1718141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21</a:t>
            </a:fld>
            <a:endParaRPr kumimoji="1" lang="ja-JP" altLang="en-US"/>
          </a:p>
        </p:txBody>
      </p:sp>
    </p:spTree>
    <p:extLst>
      <p:ext uri="{BB962C8B-B14F-4D97-AF65-F5344CB8AC3E}">
        <p14:creationId xmlns:p14="http://schemas.microsoft.com/office/powerpoint/2010/main" val="3311418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24</a:t>
            </a:fld>
            <a:endParaRPr kumimoji="1" lang="ja-JP" altLang="en-US"/>
          </a:p>
        </p:txBody>
      </p:sp>
    </p:spTree>
    <p:extLst>
      <p:ext uri="{BB962C8B-B14F-4D97-AF65-F5344CB8AC3E}">
        <p14:creationId xmlns:p14="http://schemas.microsoft.com/office/powerpoint/2010/main" val="151924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E1CB6E3-1B3F-4388-9FDB-2AAC0FF33804}" type="slidenum">
              <a:rPr kumimoji="1" lang="ja-JP" altLang="en-US" smtClean="0"/>
              <a:t>27</a:t>
            </a:fld>
            <a:endParaRPr kumimoji="1" lang="ja-JP" altLang="en-US"/>
          </a:p>
        </p:txBody>
      </p:sp>
    </p:spTree>
    <p:extLst>
      <p:ext uri="{BB962C8B-B14F-4D97-AF65-F5344CB8AC3E}">
        <p14:creationId xmlns:p14="http://schemas.microsoft.com/office/powerpoint/2010/main" val="39347551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3812" y="456950"/>
            <a:ext cx="10374455" cy="2686415"/>
          </a:xfrm>
        </p:spPr>
        <p:txBody>
          <a:bodyPr/>
          <a:lstStyle>
            <a:lvl1pPr algn="r">
              <a:defRPr kumimoji="1" lang="ja-JP" altLang="en-US" sz="4656" kern="1200" noProof="0" dirty="0" smtClean="0">
                <a:solidFill>
                  <a:schemeClr val="bg1"/>
                </a:solidFill>
                <a:effectLst>
                  <a:outerShdw blurRad="38100" dist="38100" dir="2700000" algn="tl">
                    <a:srgbClr val="000000">
                      <a:alpha val="43137"/>
                    </a:srgbClr>
                  </a:outerShdw>
                </a:effectLst>
                <a:latin typeface="+mj-lt"/>
                <a:ea typeface="+mj-ea"/>
                <a:cs typeface="メイリオ" panose="020B0604030504040204" pitchFamily="50" charset="-128"/>
              </a:defRPr>
            </a:lvl1pPr>
          </a:lstStyle>
          <a:p>
            <a:pPr lvl="0"/>
            <a:r>
              <a:rPr lang="ja-JP" altLang="en-US" noProof="0"/>
              <a:t>マスター タイトルの書式設定</a:t>
            </a:r>
            <a:endParaRPr lang="ja-JP" altLang="en-US" noProof="0" dirty="0"/>
          </a:p>
        </p:txBody>
      </p:sp>
      <p:sp>
        <p:nvSpPr>
          <p:cNvPr id="8195" name="Rectangle 3"/>
          <p:cNvSpPr>
            <a:spLocks noGrp="1" noChangeArrowheads="1"/>
          </p:cNvSpPr>
          <p:nvPr>
            <p:ph type="subTitle" idx="1"/>
          </p:nvPr>
        </p:nvSpPr>
        <p:spPr>
          <a:xfrm>
            <a:off x="2735189" y="3791824"/>
            <a:ext cx="8533392" cy="2322026"/>
          </a:xfrm>
        </p:spPr>
        <p:txBody>
          <a:bodyPr anchor="ctr"/>
          <a:lstStyle>
            <a:lvl1pPr marL="0" indent="0" algn="r">
              <a:buFontTx/>
              <a:buNone/>
              <a:defRPr sz="2539">
                <a:solidFill>
                  <a:schemeClr val="bg1"/>
                </a:solidFill>
                <a:effectLst>
                  <a:outerShdw blurRad="38100" dist="38100" dir="2700000" algn="tl">
                    <a:srgbClr val="000000">
                      <a:alpha val="43137"/>
                    </a:srgbClr>
                  </a:outerShdw>
                </a:effectLst>
              </a:defRPr>
            </a:lvl1pPr>
          </a:lstStyle>
          <a:p>
            <a:pPr lvl="0"/>
            <a:r>
              <a:rPr lang="ja-JP" altLang="en-US" noProof="0"/>
              <a:t>マスター サブタイトルの書式設定</a:t>
            </a:r>
            <a:endParaRPr lang="ja-JP" altLang="en-US" noProof="0" dirty="0"/>
          </a:p>
        </p:txBody>
      </p:sp>
      <p:sp>
        <p:nvSpPr>
          <p:cNvPr id="4" name="Rectangle 4"/>
          <p:cNvSpPr>
            <a:spLocks noGrp="1" noChangeArrowheads="1"/>
          </p:cNvSpPr>
          <p:nvPr>
            <p:ph type="dt" sz="half" idx="10"/>
          </p:nvPr>
        </p:nvSpPr>
        <p:spPr>
          <a:xfrm>
            <a:off x="609770" y="6244779"/>
            <a:ext cx="2843904" cy="477137"/>
          </a:xfrm>
          <a:prstGeom prst="rect">
            <a:avLst/>
          </a:prstGeom>
        </p:spPr>
        <p:txBody>
          <a:bodyPr/>
          <a:lstStyle>
            <a:lvl1pPr>
              <a:defRPr>
                <a:solidFill>
                  <a:schemeClr val="bg1"/>
                </a:solidFill>
              </a:defRPr>
            </a:lvl1pPr>
          </a:lstStyle>
          <a:p>
            <a:endParaRPr kumimoji="1" lang="ja-JP" altLang="en-US"/>
          </a:p>
        </p:txBody>
      </p:sp>
      <p:sp>
        <p:nvSpPr>
          <p:cNvPr id="5" name="Rectangle 5"/>
          <p:cNvSpPr>
            <a:spLocks noGrp="1" noChangeArrowheads="1"/>
          </p:cNvSpPr>
          <p:nvPr>
            <p:ph type="ftr" sz="quarter" idx="11"/>
          </p:nvPr>
        </p:nvSpPr>
        <p:spPr/>
        <p:txBody>
          <a:bodyPr/>
          <a:lstStyle>
            <a:lvl1pPr>
              <a:defRPr>
                <a:solidFill>
                  <a:schemeClr val="bg1"/>
                </a:solidFill>
              </a:defRPr>
            </a:lvl1pPr>
          </a:lstStyle>
          <a:p>
            <a:endParaRPr kumimoji="1" lang="ja-JP" altLang="en-US"/>
          </a:p>
        </p:txBody>
      </p:sp>
      <p:sp>
        <p:nvSpPr>
          <p:cNvPr id="6" name="Rectangle 6"/>
          <p:cNvSpPr>
            <a:spLocks noGrp="1" noChangeArrowheads="1"/>
          </p:cNvSpPr>
          <p:nvPr>
            <p:ph type="sldNum" sz="quarter" idx="12"/>
          </p:nvPr>
        </p:nvSpPr>
        <p:spPr/>
        <p:txBody>
          <a:bodyPr/>
          <a:lstStyle>
            <a:lvl1pPr>
              <a:defRPr>
                <a:solidFill>
                  <a:schemeClr val="bg1"/>
                </a:solidFill>
              </a:defRPr>
            </a:lvl1pPr>
          </a:lstStyle>
          <a:p>
            <a:fld id="{C6FF8165-D951-4465-BD9F-46EC8375F7A9}" type="slidenum">
              <a:rPr kumimoji="1" lang="ja-JP" altLang="en-US" smtClean="0"/>
              <a:t>‹#›</a:t>
            </a:fld>
            <a:endParaRPr kumimoji="1" lang="ja-JP" altLang="en-US"/>
          </a:p>
        </p:txBody>
      </p:sp>
      <p:pic>
        <p:nvPicPr>
          <p:cNvPr id="11" name="図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72" y="6402707"/>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2057678" y="6613997"/>
            <a:ext cx="4724074" cy="238848"/>
          </a:xfrm>
          <a:prstGeom prst="rect">
            <a:avLst/>
          </a:prstGeom>
          <a:noFill/>
        </p:spPr>
        <p:txBody>
          <a:bodyPr wrap="square" rtlCol="0">
            <a:spAutoFit/>
          </a:bodyPr>
          <a:lstStyle/>
          <a:p>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spTree>
    <p:extLst>
      <p:ext uri="{BB962C8B-B14F-4D97-AF65-F5344CB8AC3E}">
        <p14:creationId xmlns:p14="http://schemas.microsoft.com/office/powerpoint/2010/main" val="2543219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5"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101924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116" y="273850"/>
            <a:ext cx="2743117" cy="5851644"/>
          </a:xfrm>
        </p:spPr>
        <p:txBody>
          <a:bodyPr vert="eaVert"/>
          <a:lstStyle>
            <a:lvl1pPr>
              <a:defRPr>
                <a:solidFill>
                  <a:schemeClr val="tx1"/>
                </a:solidFill>
              </a:defRPr>
            </a:lvl1p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768" y="273850"/>
            <a:ext cx="8068087" cy="5851644"/>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5"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3424002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769" y="273853"/>
            <a:ext cx="10972464" cy="1144120"/>
          </a:xfrm>
        </p:spPr>
        <p:txBody>
          <a:bodyPr/>
          <a:lstStyle>
            <a:lvl1pPr>
              <a:defRPr>
                <a:solidFill>
                  <a:schemeClr val="tx1"/>
                </a:solidFill>
              </a:defRPr>
            </a:lvl1pPr>
          </a:lstStyle>
          <a:p>
            <a:r>
              <a:rPr lang="ja-JP" altLang="en-US"/>
              <a:t>マスター タイトルの書式設定</a:t>
            </a:r>
          </a:p>
        </p:txBody>
      </p:sp>
      <p:sp>
        <p:nvSpPr>
          <p:cNvPr id="3" name="コンテンツ プレースホルダー 2"/>
          <p:cNvSpPr>
            <a:spLocks noGrp="1"/>
          </p:cNvSpPr>
          <p:nvPr>
            <p:ph sz="half" idx="1"/>
          </p:nvPr>
        </p:nvSpPr>
        <p:spPr>
          <a:xfrm>
            <a:off x="609770"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76632" y="1599419"/>
            <a:ext cx="5405602" cy="21823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76632" y="3943098"/>
            <a:ext cx="5405602" cy="218239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7"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8"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341183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endParaRPr lang="ja-JP" altLang="en-US" dirty="0"/>
          </a:p>
        </p:txBody>
      </p:sp>
      <p:sp>
        <p:nvSpPr>
          <p:cNvPr id="3" name="コンテンツ プレースホルダー 2"/>
          <p:cNvSpPr>
            <a:spLocks noGrp="1"/>
          </p:cNvSpPr>
          <p:nvPr>
            <p:ph idx="1"/>
          </p:nvPr>
        </p:nvSpPr>
        <p:spPr/>
        <p:txBody>
          <a:bodyPr/>
          <a:lstStyle>
            <a:lvl1pPr>
              <a:defRPr>
                <a:solidFill>
                  <a:schemeClr val="tx1"/>
                </a:solidFill>
                <a:effectLst>
                  <a:outerShdw blurRad="38100" dist="38100" dir="2700000" algn="tl">
                    <a:srgbClr val="000000">
                      <a:alpha val="43137"/>
                    </a:srgbClr>
                  </a:outerShdw>
                </a:effectLst>
              </a:defRPr>
            </a:lvl1pPr>
            <a:lvl2pPr>
              <a:defRPr>
                <a:solidFill>
                  <a:schemeClr val="tx1"/>
                </a:solidFill>
                <a:effectLst>
                  <a:outerShdw blurRad="38100" dist="38100" dir="2700000" algn="tl">
                    <a:srgbClr val="000000">
                      <a:alpha val="43137"/>
                    </a:srgbClr>
                  </a:outerShdw>
                </a:effectLst>
              </a:defRPr>
            </a:lvl2pPr>
            <a:lvl3pPr>
              <a:defRPr>
                <a:solidFill>
                  <a:schemeClr val="tx1"/>
                </a:solidFill>
                <a:effectLst>
                  <a:outerShdw blurRad="38100" dist="38100" dir="2700000" algn="tl">
                    <a:srgbClr val="000000">
                      <a:alpha val="43137"/>
                    </a:srgbClr>
                  </a:outerShdw>
                </a:effectLst>
              </a:defRPr>
            </a:lvl3pPr>
            <a:lvl4pPr>
              <a:defRPr>
                <a:solidFill>
                  <a:schemeClr val="tx1"/>
                </a:solidFill>
                <a:effectLst>
                  <a:outerShdw blurRad="38100" dist="38100" dir="2700000" algn="tl">
                    <a:srgbClr val="000000">
                      <a:alpha val="43137"/>
                    </a:srgbClr>
                  </a:outerShdw>
                </a:effectLst>
              </a:defRPr>
            </a:lvl4pPr>
            <a:lvl5pPr>
              <a:defRPr>
                <a:solidFill>
                  <a:schemeClr val="tx1"/>
                </a:solidFill>
                <a:effectLst>
                  <a:outerShdw blurRad="38100" dist="38100" dir="2700000" algn="tl">
                    <a:srgbClr val="000000">
                      <a:alpha val="43137"/>
                    </a:srgbClr>
                  </a:outerShdw>
                </a:effectLst>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1350308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831503" y="394283"/>
            <a:ext cx="10515558" cy="2978091"/>
          </a:xfrm>
        </p:spPr>
        <p:txBody>
          <a:bodyPr anchor="ctr"/>
          <a:lstStyle>
            <a:lvl1pPr algn="r">
              <a:defRPr kumimoji="1" lang="ja-JP" altLang="en-US" sz="4656" kern="1200" noProof="0" dirty="0">
                <a:solidFill>
                  <a:schemeClr val="bg1"/>
                </a:solidFill>
                <a:effectLst>
                  <a:outerShdw blurRad="38100" dist="38100" dir="2700000" algn="tl">
                    <a:srgbClr val="000000">
                      <a:alpha val="43137"/>
                    </a:srgbClr>
                  </a:outerShdw>
                </a:effectLst>
                <a:latin typeface="+mj-lt"/>
                <a:ea typeface="+mj-ea"/>
                <a:cs typeface="メイリオ" panose="020B0604030504040204" pitchFamily="50" charset="-128"/>
              </a:defRPr>
            </a:lvl1pPr>
          </a:lstStyle>
          <a:p>
            <a:pPr lvl="0" algn="r" rtl="0" eaLnBrk="1" fontAlgn="base" hangingPunct="1">
              <a:spcBef>
                <a:spcPct val="0"/>
              </a:spcBef>
              <a:spcAft>
                <a:spcPct val="0"/>
              </a:spcAft>
            </a:pPr>
            <a:r>
              <a:rPr lang="ja-JP" altLang="en-US"/>
              <a:t>マスター タイトルの書式設定</a:t>
            </a:r>
            <a:endParaRPr lang="ja-JP" altLang="en-US" dirty="0"/>
          </a:p>
        </p:txBody>
      </p:sp>
      <p:sp>
        <p:nvSpPr>
          <p:cNvPr id="3" name="テキスト プレースホルダー 2"/>
          <p:cNvSpPr>
            <a:spLocks noGrp="1"/>
          </p:cNvSpPr>
          <p:nvPr>
            <p:ph type="body" idx="1"/>
          </p:nvPr>
        </p:nvSpPr>
        <p:spPr>
          <a:xfrm>
            <a:off x="831503" y="3523377"/>
            <a:ext cx="10515558" cy="2566838"/>
          </a:xfrm>
        </p:spPr>
        <p:txBody>
          <a:bodyPr anchor="ctr"/>
          <a:lstStyle>
            <a:lvl1pPr marL="0" indent="0">
              <a:buNone/>
              <a:defRPr kumimoji="1" lang="ja-JP" altLang="en-US" sz="2539" kern="1200" dirty="0">
                <a:solidFill>
                  <a:schemeClr val="bg1"/>
                </a:solidFill>
                <a:effectLst>
                  <a:outerShdw blurRad="38100" dist="38100" dir="2700000" algn="tl">
                    <a:srgbClr val="000000">
                      <a:alpha val="43137"/>
                    </a:srgbClr>
                  </a:outerShdw>
                </a:effectLst>
                <a:latin typeface="+mn-lt"/>
                <a:ea typeface="+mn-ea"/>
                <a:cs typeface="メイリオ" panose="020B0604030504040204" pitchFamily="50" charset="-128"/>
              </a:defRPr>
            </a:lvl1pPr>
            <a:lvl2pPr marL="483763" indent="0">
              <a:buNone/>
              <a:defRPr sz="2116"/>
            </a:lvl2pPr>
            <a:lvl3pPr marL="967527" indent="0">
              <a:buNone/>
              <a:defRPr sz="1905"/>
            </a:lvl3pPr>
            <a:lvl4pPr marL="1451290" indent="0">
              <a:buNone/>
              <a:defRPr sz="1693"/>
            </a:lvl4pPr>
            <a:lvl5pPr marL="1935053" indent="0">
              <a:buNone/>
              <a:defRPr sz="1693"/>
            </a:lvl5pPr>
            <a:lvl6pPr marL="2418817" indent="0">
              <a:buNone/>
              <a:defRPr sz="1693"/>
            </a:lvl6pPr>
            <a:lvl7pPr marL="2902580" indent="0">
              <a:buNone/>
              <a:defRPr sz="1693"/>
            </a:lvl7pPr>
            <a:lvl8pPr marL="3386343" indent="0">
              <a:buNone/>
              <a:defRPr sz="1693"/>
            </a:lvl8pPr>
            <a:lvl9pPr marL="3870107" indent="0">
              <a:buNone/>
              <a:defRPr sz="1693"/>
            </a:lvl9pPr>
          </a:lstStyle>
          <a:p>
            <a:pPr marL="0" lvl="0" indent="0" algn="r" rtl="0" eaLnBrk="1" fontAlgn="base" hangingPunct="1">
              <a:spcBef>
                <a:spcPct val="20000"/>
              </a:spcBef>
              <a:spcAft>
                <a:spcPct val="0"/>
              </a:spcAft>
              <a:buFontTx/>
              <a:buNone/>
            </a:pPr>
            <a:r>
              <a:rPr lang="ja-JP" altLang="en-US"/>
              <a:t>マスター テキストの書式設定</a:t>
            </a:r>
          </a:p>
        </p:txBody>
      </p:sp>
      <p:sp>
        <p:nvSpPr>
          <p:cNvPr id="4" name="Rectangle 4"/>
          <p:cNvSpPr>
            <a:spLocks noGrp="1" noChangeArrowheads="1"/>
          </p:cNvSpPr>
          <p:nvPr>
            <p:ph type="dt" sz="half" idx="10"/>
          </p:nvPr>
        </p:nvSpPr>
        <p:spPr>
          <a:xfrm>
            <a:off x="609770" y="6244779"/>
            <a:ext cx="2843904" cy="477137"/>
          </a:xfrm>
          <a:prstGeom prst="rect">
            <a:avLst/>
          </a:prstGeom>
        </p:spPr>
        <p:txBody>
          <a:bodyPr/>
          <a:lstStyle>
            <a:lvl1pPr>
              <a:defRPr/>
            </a:lvl1pPr>
          </a:lstStyle>
          <a:p>
            <a:endParaRPr kumimoji="1" lang="ja-JP" altLang="en-US"/>
          </a:p>
        </p:txBody>
      </p:sp>
      <p:sp>
        <p:nvSpPr>
          <p:cNvPr id="5" name="Rectangle 5"/>
          <p:cNvSpPr>
            <a:spLocks noGrp="1" noChangeArrowheads="1"/>
          </p:cNvSpPr>
          <p:nvPr>
            <p:ph type="ftr" sz="quarter" idx="11"/>
          </p:nvPr>
        </p:nvSpPr>
        <p:spPr/>
        <p:txBody>
          <a:bodyPr/>
          <a:lstStyle>
            <a:lvl1pPr>
              <a:defRPr/>
            </a:lvl1pPr>
          </a:lstStyle>
          <a:p>
            <a:endParaRPr kumimoji="1" lang="ja-JP" altLang="en-US"/>
          </a:p>
        </p:txBody>
      </p:sp>
      <p:sp>
        <p:nvSpPr>
          <p:cNvPr id="6" name="Rectangle 6"/>
          <p:cNvSpPr>
            <a:spLocks noGrp="1" noChangeArrowheads="1"/>
          </p:cNvSpPr>
          <p:nvPr>
            <p:ph type="sldNum" sz="quarter" idx="12"/>
          </p:nvPr>
        </p:nvSpPr>
        <p:spPr/>
        <p:txBody>
          <a:bodyPr/>
          <a:lstStyle>
            <a:lvl1pPr>
              <a:defRPr/>
            </a:lvl1pPr>
          </a:lstStyle>
          <a:p>
            <a:fld id="{C6FF8165-D951-4465-BD9F-46EC8375F7A9}" type="slidenum">
              <a:rPr kumimoji="1" lang="ja-JP" altLang="en-US" smtClean="0"/>
              <a:t>‹#›</a:t>
            </a:fld>
            <a:endParaRPr kumimoji="1" lang="ja-JP" altLang="en-US"/>
          </a:p>
        </p:txBody>
      </p:sp>
      <p:sp>
        <p:nvSpPr>
          <p:cNvPr id="7" name="テキスト ボックス 6"/>
          <p:cNvSpPr txBox="1"/>
          <p:nvPr/>
        </p:nvSpPr>
        <p:spPr>
          <a:xfrm>
            <a:off x="2057678" y="6613997"/>
            <a:ext cx="4724074" cy="238848"/>
          </a:xfrm>
          <a:prstGeom prst="rect">
            <a:avLst/>
          </a:prstGeom>
          <a:noFill/>
        </p:spPr>
        <p:txBody>
          <a:bodyPr wrap="square" rtlCol="0">
            <a:spAutoFit/>
          </a:bodyPr>
          <a:lstStyle/>
          <a:p>
            <a:r>
              <a:rPr lang="en-US" altLang="ja-JP" sz="952" b="0" i="0" kern="1200" dirty="0">
                <a:solidFill>
                  <a:schemeClr val="accent4"/>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solidFill>
                <a:schemeClr val="accent4"/>
              </a:solidFill>
            </a:endParaRPr>
          </a:p>
        </p:txBody>
      </p:sp>
    </p:spTree>
    <p:extLst>
      <p:ext uri="{BB962C8B-B14F-4D97-AF65-F5344CB8AC3E}">
        <p14:creationId xmlns:p14="http://schemas.microsoft.com/office/powerpoint/2010/main" val="2468451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コンテンツ プレースホルダー 2"/>
          <p:cNvSpPr>
            <a:spLocks noGrp="1"/>
          </p:cNvSpPr>
          <p:nvPr>
            <p:ph sz="half" idx="1"/>
          </p:nvPr>
        </p:nvSpPr>
        <p:spPr>
          <a:xfrm>
            <a:off x="609770"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6632" y="1599419"/>
            <a:ext cx="5405602" cy="4526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183334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2" y="364575"/>
            <a:ext cx="10515558" cy="1325566"/>
          </a:xfrm>
        </p:spPr>
        <p:txBody>
          <a:bodyPr/>
          <a:lstStyle>
            <a:lvl1pPr>
              <a:defRPr>
                <a:solidFill>
                  <a:schemeClr val="tx1"/>
                </a:solidFill>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839901" y="1681740"/>
            <a:ext cx="5156991" cy="823229"/>
          </a:xfrm>
        </p:spPr>
        <p:txBody>
          <a:bodyPr anchor="b"/>
          <a:lstStyle>
            <a:lvl1pPr marL="0" indent="0">
              <a:buNone/>
              <a:defRPr sz="2539" b="1">
                <a:solidFill>
                  <a:schemeClr val="tx1"/>
                </a:solidFill>
              </a:defRPr>
            </a:lvl1pPr>
            <a:lvl2pPr marL="483763" indent="0">
              <a:buNone/>
              <a:defRPr sz="2116" b="1"/>
            </a:lvl2pPr>
            <a:lvl3pPr marL="967527" indent="0">
              <a:buNone/>
              <a:defRPr sz="1905" b="1"/>
            </a:lvl3pPr>
            <a:lvl4pPr marL="1451290" indent="0">
              <a:buNone/>
              <a:defRPr sz="1693" b="1"/>
            </a:lvl4pPr>
            <a:lvl5pPr marL="1935053" indent="0">
              <a:buNone/>
              <a:defRPr sz="1693" b="1"/>
            </a:lvl5pPr>
            <a:lvl6pPr marL="2418817" indent="0">
              <a:buNone/>
              <a:defRPr sz="1693" b="1"/>
            </a:lvl6pPr>
            <a:lvl7pPr marL="2902580" indent="0">
              <a:buNone/>
              <a:defRPr sz="1693" b="1"/>
            </a:lvl7pPr>
            <a:lvl8pPr marL="3386343" indent="0">
              <a:buNone/>
              <a:defRPr sz="1693" b="1"/>
            </a:lvl8pPr>
            <a:lvl9pPr marL="3870107" indent="0">
              <a:buNone/>
              <a:defRPr sz="1693"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901" y="2504969"/>
            <a:ext cx="5156991" cy="36843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1591" y="1681740"/>
            <a:ext cx="5183868" cy="823229"/>
          </a:xfrm>
        </p:spPr>
        <p:txBody>
          <a:bodyPr anchor="b"/>
          <a:lstStyle>
            <a:lvl1pPr marL="0" indent="0">
              <a:buNone/>
              <a:defRPr sz="2539" b="1">
                <a:solidFill>
                  <a:schemeClr val="tx1"/>
                </a:solidFill>
              </a:defRPr>
            </a:lvl1pPr>
            <a:lvl2pPr marL="483763" indent="0">
              <a:buNone/>
              <a:defRPr sz="2116" b="1"/>
            </a:lvl2pPr>
            <a:lvl3pPr marL="967527" indent="0">
              <a:buNone/>
              <a:defRPr sz="1905" b="1"/>
            </a:lvl3pPr>
            <a:lvl4pPr marL="1451290" indent="0">
              <a:buNone/>
              <a:defRPr sz="1693" b="1"/>
            </a:lvl4pPr>
            <a:lvl5pPr marL="1935053" indent="0">
              <a:buNone/>
              <a:defRPr sz="1693" b="1"/>
            </a:lvl5pPr>
            <a:lvl6pPr marL="2418817" indent="0">
              <a:buNone/>
              <a:defRPr sz="1693" b="1"/>
            </a:lvl6pPr>
            <a:lvl7pPr marL="2902580" indent="0">
              <a:buNone/>
              <a:defRPr sz="1693" b="1"/>
            </a:lvl7pPr>
            <a:lvl8pPr marL="3386343" indent="0">
              <a:buNone/>
              <a:defRPr sz="1693" b="1"/>
            </a:lvl8pPr>
            <a:lvl9pPr marL="3870107" indent="0">
              <a:buNone/>
              <a:defRPr sz="1693"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1591" y="2504969"/>
            <a:ext cx="5183868" cy="36843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8"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9"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3025599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1"/>
                </a:solidFill>
              </a:defRPr>
            </a:lvl1pPr>
          </a:lstStyle>
          <a:p>
            <a:r>
              <a:rPr lang="ja-JP" altLang="en-US"/>
              <a:t>マスター タイトルの書式設定</a:t>
            </a:r>
          </a:p>
        </p:txBody>
      </p:sp>
      <p:sp>
        <p:nvSpPr>
          <p:cNvPr id="3"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4"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5"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3867544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3"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4"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185842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1" y="456976"/>
            <a:ext cx="3932416" cy="1601097"/>
          </a:xfrm>
        </p:spPr>
        <p:txBody>
          <a:bodyPr anchor="b"/>
          <a:lstStyle>
            <a:lvl1pPr>
              <a:defRPr sz="3386">
                <a:solidFill>
                  <a:schemeClr val="tx1"/>
                </a:solidFill>
              </a:defRPr>
            </a:lvl1pPr>
          </a:lstStyle>
          <a:p>
            <a:r>
              <a:rPr lang="ja-JP" altLang="en-US"/>
              <a:t>マスター タイトルの書式設定</a:t>
            </a:r>
          </a:p>
        </p:txBody>
      </p:sp>
      <p:sp>
        <p:nvSpPr>
          <p:cNvPr id="3" name="コンテンツ プレースホルダー 2"/>
          <p:cNvSpPr>
            <a:spLocks noGrp="1"/>
          </p:cNvSpPr>
          <p:nvPr>
            <p:ph idx="1"/>
          </p:nvPr>
        </p:nvSpPr>
        <p:spPr>
          <a:xfrm>
            <a:off x="5183869" y="987875"/>
            <a:ext cx="6171591" cy="4873851"/>
          </a:xfrm>
        </p:spPr>
        <p:txBody>
          <a:bodyPr/>
          <a:lstStyle>
            <a:lvl1pPr>
              <a:defRPr sz="3386">
                <a:solidFill>
                  <a:schemeClr val="tx1"/>
                </a:solidFill>
              </a:defRPr>
            </a:lvl1pPr>
            <a:lvl2pPr>
              <a:defRPr sz="2963">
                <a:solidFill>
                  <a:schemeClr val="tx1"/>
                </a:solidFill>
              </a:defRPr>
            </a:lvl2pPr>
            <a:lvl3pPr>
              <a:defRPr sz="2539">
                <a:solidFill>
                  <a:schemeClr val="tx1"/>
                </a:solidFill>
              </a:defRPr>
            </a:lvl3pPr>
            <a:lvl4pPr>
              <a:defRPr sz="2116">
                <a:solidFill>
                  <a:schemeClr val="tx1"/>
                </a:solidFill>
              </a:defRPr>
            </a:lvl4pPr>
            <a:lvl5pPr>
              <a:defRPr sz="2116">
                <a:solidFill>
                  <a:schemeClr val="tx1"/>
                </a:solidFill>
              </a:defRPr>
            </a:lvl5pPr>
            <a:lvl6pPr>
              <a:defRPr sz="2116"/>
            </a:lvl6pPr>
            <a:lvl7pPr>
              <a:defRPr sz="2116"/>
            </a:lvl7pPr>
            <a:lvl8pPr>
              <a:defRPr sz="2116"/>
            </a:lvl8pPr>
            <a:lvl9pPr>
              <a:defRPr sz="211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901" y="2058073"/>
            <a:ext cx="3932416" cy="3810373"/>
          </a:xfrm>
        </p:spPr>
        <p:txBody>
          <a:bodyPr/>
          <a:lstStyle>
            <a:lvl1pPr marL="0" indent="0">
              <a:buNone/>
              <a:defRPr sz="1693">
                <a:solidFill>
                  <a:schemeClr val="tx1"/>
                </a:solidFill>
              </a:defRPr>
            </a:lvl1pPr>
            <a:lvl2pPr marL="483763" indent="0">
              <a:buNone/>
              <a:defRPr sz="1481"/>
            </a:lvl2pPr>
            <a:lvl3pPr marL="967527" indent="0">
              <a:buNone/>
              <a:defRPr sz="1270"/>
            </a:lvl3pPr>
            <a:lvl4pPr marL="1451290" indent="0">
              <a:buNone/>
              <a:defRPr sz="1058"/>
            </a:lvl4pPr>
            <a:lvl5pPr marL="1935053" indent="0">
              <a:buNone/>
              <a:defRPr sz="1058"/>
            </a:lvl5pPr>
            <a:lvl6pPr marL="2418817" indent="0">
              <a:buNone/>
              <a:defRPr sz="1058"/>
            </a:lvl6pPr>
            <a:lvl7pPr marL="2902580" indent="0">
              <a:buNone/>
              <a:defRPr sz="1058"/>
            </a:lvl7pPr>
            <a:lvl8pPr marL="3386343" indent="0">
              <a:buNone/>
              <a:defRPr sz="1058"/>
            </a:lvl8pPr>
            <a:lvl9pPr marL="3870107" indent="0">
              <a:buNone/>
              <a:defRPr sz="1058"/>
            </a:lvl9pPr>
          </a:lstStyle>
          <a:p>
            <a:pPr lvl="0"/>
            <a:r>
              <a:rPr lang="ja-JP" altLang="en-US"/>
              <a:t>マスター テキストの書式設定</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900637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901" y="456976"/>
            <a:ext cx="3932416" cy="1601097"/>
          </a:xfrm>
        </p:spPr>
        <p:txBody>
          <a:bodyPr anchor="b"/>
          <a:lstStyle>
            <a:lvl1pPr>
              <a:defRPr sz="3386">
                <a:solidFill>
                  <a:schemeClr val="tx1"/>
                </a:solidFill>
              </a:defRPr>
            </a:lvl1pPr>
          </a:lstStyle>
          <a:p>
            <a:r>
              <a:rPr lang="ja-JP" altLang="en-US"/>
              <a:t>マスター タイトルの書式設定</a:t>
            </a:r>
          </a:p>
        </p:txBody>
      </p:sp>
      <p:sp>
        <p:nvSpPr>
          <p:cNvPr id="3" name="図プレースホルダー 2"/>
          <p:cNvSpPr>
            <a:spLocks noGrp="1"/>
          </p:cNvSpPr>
          <p:nvPr>
            <p:ph type="pic" idx="1"/>
          </p:nvPr>
        </p:nvSpPr>
        <p:spPr>
          <a:xfrm>
            <a:off x="5183869" y="987875"/>
            <a:ext cx="6171591" cy="4873851"/>
          </a:xfrm>
        </p:spPr>
        <p:txBody>
          <a:bodyPr/>
          <a:lstStyle>
            <a:lvl1pPr marL="0" indent="0">
              <a:buNone/>
              <a:defRPr sz="3386">
                <a:solidFill>
                  <a:schemeClr val="tx1"/>
                </a:solidFill>
              </a:defRPr>
            </a:lvl1pPr>
            <a:lvl2pPr marL="483763" indent="0">
              <a:buNone/>
              <a:defRPr sz="2963"/>
            </a:lvl2pPr>
            <a:lvl3pPr marL="967527" indent="0">
              <a:buNone/>
              <a:defRPr sz="2539"/>
            </a:lvl3pPr>
            <a:lvl4pPr marL="1451290" indent="0">
              <a:buNone/>
              <a:defRPr sz="2116"/>
            </a:lvl4pPr>
            <a:lvl5pPr marL="1935053" indent="0">
              <a:buNone/>
              <a:defRPr sz="2116"/>
            </a:lvl5pPr>
            <a:lvl6pPr marL="2418817" indent="0">
              <a:buNone/>
              <a:defRPr sz="2116"/>
            </a:lvl6pPr>
            <a:lvl7pPr marL="2902580" indent="0">
              <a:buNone/>
              <a:defRPr sz="2116"/>
            </a:lvl7pPr>
            <a:lvl8pPr marL="3386343" indent="0">
              <a:buNone/>
              <a:defRPr sz="2116"/>
            </a:lvl8pPr>
            <a:lvl9pPr marL="3870107" indent="0">
              <a:buNone/>
              <a:defRPr sz="2116"/>
            </a:lvl9pPr>
          </a:lstStyle>
          <a:p>
            <a:pPr lvl="0"/>
            <a:r>
              <a:rPr lang="ja-JP" altLang="en-US" noProof="0"/>
              <a:t>アイコンをクリックして図を追加</a:t>
            </a:r>
          </a:p>
        </p:txBody>
      </p:sp>
      <p:sp>
        <p:nvSpPr>
          <p:cNvPr id="4" name="テキスト プレースホルダー 3"/>
          <p:cNvSpPr>
            <a:spLocks noGrp="1"/>
          </p:cNvSpPr>
          <p:nvPr>
            <p:ph type="body" sz="half" idx="2"/>
          </p:nvPr>
        </p:nvSpPr>
        <p:spPr>
          <a:xfrm>
            <a:off x="839901" y="2058073"/>
            <a:ext cx="3932416" cy="3810373"/>
          </a:xfrm>
        </p:spPr>
        <p:txBody>
          <a:bodyPr/>
          <a:lstStyle>
            <a:lvl1pPr marL="0" indent="0">
              <a:buNone/>
              <a:defRPr sz="1693">
                <a:solidFill>
                  <a:schemeClr val="tx1"/>
                </a:solidFill>
              </a:defRPr>
            </a:lvl1pPr>
            <a:lvl2pPr marL="483763" indent="0">
              <a:buNone/>
              <a:defRPr sz="1481"/>
            </a:lvl2pPr>
            <a:lvl3pPr marL="967527" indent="0">
              <a:buNone/>
              <a:defRPr sz="1270"/>
            </a:lvl3pPr>
            <a:lvl4pPr marL="1451290" indent="0">
              <a:buNone/>
              <a:defRPr sz="1058"/>
            </a:lvl4pPr>
            <a:lvl5pPr marL="1935053" indent="0">
              <a:buNone/>
              <a:defRPr sz="1058"/>
            </a:lvl5pPr>
            <a:lvl6pPr marL="2418817" indent="0">
              <a:buNone/>
              <a:defRPr sz="1058"/>
            </a:lvl6pPr>
            <a:lvl7pPr marL="2902580" indent="0">
              <a:buNone/>
              <a:defRPr sz="1058"/>
            </a:lvl7pPr>
            <a:lvl8pPr marL="3386343" indent="0">
              <a:buNone/>
              <a:defRPr sz="1058"/>
            </a:lvl8pPr>
            <a:lvl9pPr marL="3870107" indent="0">
              <a:buNone/>
              <a:defRPr sz="1058"/>
            </a:lvl9pPr>
          </a:lstStyle>
          <a:p>
            <a:pPr lvl="0"/>
            <a:r>
              <a:rPr lang="ja-JP" altLang="en-US"/>
              <a:t>マスター テキストの書式設定</a:t>
            </a:r>
          </a:p>
        </p:txBody>
      </p:sp>
      <p:sp>
        <p:nvSpPr>
          <p:cNvPr id="5" name="Date Placeholder 4"/>
          <p:cNvSpPr>
            <a:spLocks noGrp="1" noChangeArrowheads="1"/>
          </p:cNvSpPr>
          <p:nvPr>
            <p:ph type="dt" sz="half" idx="10"/>
          </p:nvPr>
        </p:nvSpPr>
        <p:spPr>
          <a:xfrm>
            <a:off x="609770" y="6244779"/>
            <a:ext cx="2843904" cy="477137"/>
          </a:xfrm>
          <a:prstGeom prst="rect">
            <a:avLst/>
          </a:prstGeom>
          <a:ln/>
        </p:spPr>
        <p:txBody>
          <a:bodyPr/>
          <a:lstStyle>
            <a:lvl1pPr>
              <a:defRPr>
                <a:solidFill>
                  <a:schemeClr val="tx1"/>
                </a:solidFill>
              </a:defRPr>
            </a:lvl1pPr>
          </a:lstStyle>
          <a:p>
            <a:endParaRPr kumimoji="1" lang="ja-JP" altLang="en-US"/>
          </a:p>
        </p:txBody>
      </p:sp>
      <p:sp>
        <p:nvSpPr>
          <p:cNvPr id="6" name="Rectangle 5"/>
          <p:cNvSpPr>
            <a:spLocks noGrp="1" noChangeArrowheads="1"/>
          </p:cNvSpPr>
          <p:nvPr>
            <p:ph type="ftr" sz="quarter" idx="11"/>
          </p:nvPr>
        </p:nvSpPr>
        <p:spPr>
          <a:ln/>
        </p:spPr>
        <p:txBody>
          <a:bodyPr/>
          <a:lstStyle>
            <a:lvl1pPr>
              <a:defRPr>
                <a:solidFill>
                  <a:schemeClr val="tx1"/>
                </a:solidFill>
              </a:defRPr>
            </a:lvl1pPr>
          </a:lstStyle>
          <a:p>
            <a:endParaRPr kumimoji="1" lang="ja-JP" altLang="en-US"/>
          </a:p>
        </p:txBody>
      </p:sp>
      <p:sp>
        <p:nvSpPr>
          <p:cNvPr id="7" name="Rectangle 6"/>
          <p:cNvSpPr>
            <a:spLocks noGrp="1" noChangeArrowheads="1"/>
          </p:cNvSpPr>
          <p:nvPr>
            <p:ph type="sldNum" sz="quarter" idx="12"/>
          </p:nvPr>
        </p:nvSpPr>
        <p:spPr>
          <a:ln/>
        </p:spPr>
        <p:txBody>
          <a:bodyPr/>
          <a:lstStyle>
            <a:lvl1pPr>
              <a:defRPr>
                <a:solidFill>
                  <a:schemeClr val="tx1"/>
                </a:solidFill>
              </a:defRPr>
            </a:lvl1pPr>
          </a:lstStyle>
          <a:p>
            <a:fld id="{C6FF8165-D951-4465-BD9F-46EC8375F7A9}" type="slidenum">
              <a:rPr kumimoji="1" lang="ja-JP" altLang="en-US" smtClean="0"/>
              <a:t>‹#›</a:t>
            </a:fld>
            <a:endParaRPr kumimoji="1" lang="ja-JP" altLang="en-US"/>
          </a:p>
        </p:txBody>
      </p:sp>
    </p:spTree>
    <p:extLst>
      <p:ext uri="{BB962C8B-B14F-4D97-AF65-F5344CB8AC3E}">
        <p14:creationId xmlns:p14="http://schemas.microsoft.com/office/powerpoint/2010/main" val="704528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769" y="152888"/>
            <a:ext cx="10972464" cy="114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609769" y="1448211"/>
            <a:ext cx="10972464" cy="467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9" name="Rectangle 5"/>
          <p:cNvSpPr>
            <a:spLocks noGrp="1" noChangeArrowheads="1"/>
          </p:cNvSpPr>
          <p:nvPr>
            <p:ph type="ftr" sz="quarter" idx="3"/>
          </p:nvPr>
        </p:nvSpPr>
        <p:spPr bwMode="auto">
          <a:xfrm>
            <a:off x="4165910" y="6244779"/>
            <a:ext cx="3860184" cy="47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81">
                <a:solidFill>
                  <a:schemeClr val="tx1"/>
                </a:solidFill>
              </a:defRPr>
            </a:lvl1pPr>
          </a:lstStyle>
          <a:p>
            <a:endParaRPr kumimoji="1" lang="ja-JP" altLang="en-US"/>
          </a:p>
        </p:txBody>
      </p:sp>
      <p:sp>
        <p:nvSpPr>
          <p:cNvPr id="1030" name="Rectangle 6"/>
          <p:cNvSpPr>
            <a:spLocks noGrp="1" noChangeArrowheads="1"/>
          </p:cNvSpPr>
          <p:nvPr>
            <p:ph type="sldNum" sz="quarter" idx="4"/>
          </p:nvPr>
        </p:nvSpPr>
        <p:spPr bwMode="auto">
          <a:xfrm>
            <a:off x="9319539" y="6505190"/>
            <a:ext cx="2843905" cy="32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70">
                <a:solidFill>
                  <a:schemeClr val="tx1"/>
                </a:solidFill>
              </a:defRPr>
            </a:lvl1pPr>
          </a:lstStyle>
          <a:p>
            <a:fld id="{C6FF8165-D951-4465-BD9F-46EC8375F7A9}" type="slidenum">
              <a:rPr kumimoji="1" lang="ja-JP" altLang="en-US" smtClean="0"/>
              <a:t>‹#›</a:t>
            </a:fld>
            <a:endParaRPr kumimoji="1" lang="ja-JP" altLang="en-US"/>
          </a:p>
        </p:txBody>
      </p:sp>
      <p:sp>
        <p:nvSpPr>
          <p:cNvPr id="3" name="テキスト ボックス 2"/>
          <p:cNvSpPr txBox="1"/>
          <p:nvPr/>
        </p:nvSpPr>
        <p:spPr>
          <a:xfrm>
            <a:off x="2057678" y="6613997"/>
            <a:ext cx="4724074" cy="2388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altLang="ja-JP" sz="952" b="0" i="0" kern="1200" dirty="0">
                <a:solidFill>
                  <a:schemeClr val="tx1"/>
                </a:solidFill>
                <a:effectLst/>
                <a:latin typeface="Arial" panose="020B0604020202020204" pitchFamily="34" charset="0"/>
                <a:ea typeface="ＭＳ Ｐゴシック" panose="020B0600070205080204" pitchFamily="50" charset="-128"/>
                <a:cs typeface="+mn-cs"/>
              </a:rPr>
              <a:t>©Silicon Studio Corp., all rights reserved.</a:t>
            </a:r>
            <a:endParaRPr kumimoji="1" lang="ja-JP" altLang="en-US" sz="952" dirty="0"/>
          </a:p>
        </p:txBody>
      </p:sp>
      <p:pic>
        <p:nvPicPr>
          <p:cNvPr id="8" name="図 1"/>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272" y="6402707"/>
            <a:ext cx="1904895" cy="38641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12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rtl="0" eaLnBrk="1" fontAlgn="base" hangingPunct="1">
        <a:spcBef>
          <a:spcPct val="0"/>
        </a:spcBef>
        <a:spcAft>
          <a:spcPct val="0"/>
        </a:spcAft>
        <a:defRPr kumimoji="1" sz="4656" kern="1200">
          <a:solidFill>
            <a:schemeClr val="tx1"/>
          </a:solidFill>
          <a:effectLst>
            <a:outerShdw blurRad="38100" dist="38100" dir="2700000" algn="tl">
              <a:srgbClr val="000000">
                <a:alpha val="43137"/>
              </a:srgbClr>
            </a:outerShdw>
          </a:effectLst>
          <a:latin typeface="+mj-lt"/>
          <a:ea typeface="+mj-ea"/>
          <a:cs typeface="メイリオ" panose="020B0604030504040204" pitchFamily="50" charset="-128"/>
        </a:defRPr>
      </a:lvl1pPr>
      <a:lvl2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2pPr>
      <a:lvl3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3pPr>
      <a:lvl4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4pPr>
      <a:lvl5pPr algn="l" rtl="0" eaLnBrk="1" fontAlgn="base" hangingPunct="1">
        <a:spcBef>
          <a:spcPct val="0"/>
        </a:spcBef>
        <a:spcAft>
          <a:spcPct val="0"/>
        </a:spcAft>
        <a:defRPr kumimoji="1" sz="4656">
          <a:solidFill>
            <a:schemeClr val="tx1"/>
          </a:solidFill>
          <a:latin typeface="Calibri" panose="020F0502020204030204" pitchFamily="34" charset="0"/>
          <a:ea typeface="メイリオ" panose="020B0604030504040204" pitchFamily="50" charset="-128"/>
          <a:cs typeface="メイリオ" panose="020B0604030504040204" pitchFamily="50" charset="-128"/>
        </a:defRPr>
      </a:lvl5pPr>
      <a:lvl6pPr marL="483763"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6pPr>
      <a:lvl7pPr marL="967527"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7pPr>
      <a:lvl8pPr marL="1451290"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8pPr>
      <a:lvl9pPr marL="1935053" algn="l" rtl="0" eaLnBrk="1" fontAlgn="base" hangingPunct="1">
        <a:spcBef>
          <a:spcPct val="0"/>
        </a:spcBef>
        <a:spcAft>
          <a:spcPct val="0"/>
        </a:spcAft>
        <a:defRPr kumimoji="1" sz="4656">
          <a:solidFill>
            <a:schemeClr val="tx2"/>
          </a:solidFill>
          <a:latin typeface="Arial" panose="020B0604020202020204" pitchFamily="34" charset="0"/>
          <a:ea typeface="ＭＳ Ｐゴシック" panose="020B0600070205080204" pitchFamily="50" charset="-128"/>
        </a:defRPr>
      </a:lvl9pPr>
    </p:titleStyle>
    <p:bodyStyle>
      <a:lvl1pPr marL="362822" indent="-362822" algn="l" rtl="0" eaLnBrk="1" fontAlgn="base" hangingPunct="1">
        <a:spcBef>
          <a:spcPct val="20000"/>
        </a:spcBef>
        <a:spcAft>
          <a:spcPct val="0"/>
        </a:spcAft>
        <a:buChar char="•"/>
        <a:defRPr kumimoji="1" lang="ja-JP" altLang="en-US" sz="3386"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1pPr>
      <a:lvl2pPr marL="786115" indent="-302352" algn="l" rtl="0" eaLnBrk="1" fontAlgn="base" hangingPunct="1">
        <a:spcBef>
          <a:spcPct val="20000"/>
        </a:spcBef>
        <a:spcAft>
          <a:spcPct val="0"/>
        </a:spcAft>
        <a:buChar char="–"/>
        <a:defRPr kumimoji="1" lang="ja-JP" altLang="en-US" sz="2963"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2pPr>
      <a:lvl3pPr marL="1209408" indent="-241882" algn="l" rtl="0" eaLnBrk="1" fontAlgn="base" hangingPunct="1">
        <a:spcBef>
          <a:spcPct val="20000"/>
        </a:spcBef>
        <a:spcAft>
          <a:spcPct val="0"/>
        </a:spcAft>
        <a:buChar char="•"/>
        <a:defRPr kumimoji="1" lang="ja-JP" altLang="en-US" sz="2539"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3pPr>
      <a:lvl4pPr marL="1693172" indent="-241882" algn="l" rtl="0" eaLnBrk="1" fontAlgn="base" hangingPunct="1">
        <a:spcBef>
          <a:spcPct val="20000"/>
        </a:spcBef>
        <a:spcAft>
          <a:spcPct val="0"/>
        </a:spcAft>
        <a:buChar char="–"/>
        <a:defRPr kumimoji="1" lang="ja-JP" altLang="en-US" sz="2116" kern="1200" dirty="0" smtClean="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4pPr>
      <a:lvl5pPr marL="2176935" indent="-241882" algn="l" rtl="0" eaLnBrk="1" fontAlgn="base" hangingPunct="1">
        <a:spcBef>
          <a:spcPct val="20000"/>
        </a:spcBef>
        <a:spcAft>
          <a:spcPct val="0"/>
        </a:spcAft>
        <a:buChar char="»"/>
        <a:defRPr kumimoji="1" lang="ja-JP" altLang="en-US" sz="1905" kern="1200" dirty="0">
          <a:solidFill>
            <a:schemeClr val="tx1"/>
          </a:solidFill>
          <a:effectLst>
            <a:outerShdw blurRad="38100" dist="38100" dir="2700000" algn="tl">
              <a:srgbClr val="000000">
                <a:alpha val="43137"/>
              </a:srgbClr>
            </a:outerShdw>
          </a:effectLst>
          <a:latin typeface="+mn-lt"/>
          <a:ea typeface="+mn-ea"/>
          <a:cs typeface="メイリオ" panose="020B0604030504040204" pitchFamily="50" charset="-128"/>
        </a:defRPr>
      </a:lvl5pPr>
      <a:lvl6pPr marL="2660698"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6pPr>
      <a:lvl7pPr marL="3144462"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7pPr>
      <a:lvl8pPr marL="3628225"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8pPr>
      <a:lvl9pPr marL="4111988" indent="-241882" algn="l" defTabSz="967527" rtl="0" eaLnBrk="1" latinLnBrk="0" hangingPunct="1">
        <a:lnSpc>
          <a:spcPct val="90000"/>
        </a:lnSpc>
        <a:spcBef>
          <a:spcPts val="529"/>
        </a:spcBef>
        <a:buFont typeface="Arial" panose="020B0604020202020204" pitchFamily="34" charset="0"/>
        <a:buChar char="•"/>
        <a:defRPr kumimoji="1" sz="1905" kern="1200">
          <a:solidFill>
            <a:schemeClr val="tx1"/>
          </a:solidFill>
          <a:latin typeface="+mn-lt"/>
          <a:ea typeface="+mn-ea"/>
          <a:cs typeface="+mn-cs"/>
        </a:defRPr>
      </a:lvl9pPr>
    </p:bodyStyle>
    <p:otherStyle>
      <a:defPPr>
        <a:defRPr lang="ja-JP"/>
      </a:defPPr>
      <a:lvl1pPr marL="0" algn="l" defTabSz="967527" rtl="0" eaLnBrk="1" latinLnBrk="0" hangingPunct="1">
        <a:defRPr kumimoji="1" sz="1905" kern="1200">
          <a:solidFill>
            <a:schemeClr val="tx1"/>
          </a:solidFill>
          <a:latin typeface="+mn-lt"/>
          <a:ea typeface="+mn-ea"/>
          <a:cs typeface="+mn-cs"/>
        </a:defRPr>
      </a:lvl1pPr>
      <a:lvl2pPr marL="483763" algn="l" defTabSz="967527" rtl="0" eaLnBrk="1" latinLnBrk="0" hangingPunct="1">
        <a:defRPr kumimoji="1" sz="1905" kern="1200">
          <a:solidFill>
            <a:schemeClr val="tx1"/>
          </a:solidFill>
          <a:latin typeface="+mn-lt"/>
          <a:ea typeface="+mn-ea"/>
          <a:cs typeface="+mn-cs"/>
        </a:defRPr>
      </a:lvl2pPr>
      <a:lvl3pPr marL="967527" algn="l" defTabSz="967527" rtl="0" eaLnBrk="1" latinLnBrk="0" hangingPunct="1">
        <a:defRPr kumimoji="1" sz="1905" kern="1200">
          <a:solidFill>
            <a:schemeClr val="tx1"/>
          </a:solidFill>
          <a:latin typeface="+mn-lt"/>
          <a:ea typeface="+mn-ea"/>
          <a:cs typeface="+mn-cs"/>
        </a:defRPr>
      </a:lvl3pPr>
      <a:lvl4pPr marL="1451290" algn="l" defTabSz="967527" rtl="0" eaLnBrk="1" latinLnBrk="0" hangingPunct="1">
        <a:defRPr kumimoji="1" sz="1905" kern="1200">
          <a:solidFill>
            <a:schemeClr val="tx1"/>
          </a:solidFill>
          <a:latin typeface="+mn-lt"/>
          <a:ea typeface="+mn-ea"/>
          <a:cs typeface="+mn-cs"/>
        </a:defRPr>
      </a:lvl4pPr>
      <a:lvl5pPr marL="1935053" algn="l" defTabSz="967527" rtl="0" eaLnBrk="1" latinLnBrk="0" hangingPunct="1">
        <a:defRPr kumimoji="1" sz="1905" kern="1200">
          <a:solidFill>
            <a:schemeClr val="tx1"/>
          </a:solidFill>
          <a:latin typeface="+mn-lt"/>
          <a:ea typeface="+mn-ea"/>
          <a:cs typeface="+mn-cs"/>
        </a:defRPr>
      </a:lvl5pPr>
      <a:lvl6pPr marL="2418817" algn="l" defTabSz="967527" rtl="0" eaLnBrk="1" latinLnBrk="0" hangingPunct="1">
        <a:defRPr kumimoji="1" sz="1905" kern="1200">
          <a:solidFill>
            <a:schemeClr val="tx1"/>
          </a:solidFill>
          <a:latin typeface="+mn-lt"/>
          <a:ea typeface="+mn-ea"/>
          <a:cs typeface="+mn-cs"/>
        </a:defRPr>
      </a:lvl6pPr>
      <a:lvl7pPr marL="2902580" algn="l" defTabSz="967527" rtl="0" eaLnBrk="1" latinLnBrk="0" hangingPunct="1">
        <a:defRPr kumimoji="1" sz="1905" kern="1200">
          <a:solidFill>
            <a:schemeClr val="tx1"/>
          </a:solidFill>
          <a:latin typeface="+mn-lt"/>
          <a:ea typeface="+mn-ea"/>
          <a:cs typeface="+mn-cs"/>
        </a:defRPr>
      </a:lvl7pPr>
      <a:lvl8pPr marL="3386343" algn="l" defTabSz="967527" rtl="0" eaLnBrk="1" latinLnBrk="0" hangingPunct="1">
        <a:defRPr kumimoji="1" sz="1905" kern="1200">
          <a:solidFill>
            <a:schemeClr val="tx1"/>
          </a:solidFill>
          <a:latin typeface="+mn-lt"/>
          <a:ea typeface="+mn-ea"/>
          <a:cs typeface="+mn-cs"/>
        </a:defRPr>
      </a:lvl8pPr>
      <a:lvl9pPr marL="3870107" algn="l" defTabSz="967527" rtl="0" eaLnBrk="1" latinLnBrk="0" hangingPunct="1">
        <a:defRPr kumimoji="1" sz="19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hyperlink" Target="https://kuwashima.jp/hoshino/flare/flare.html"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10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hyperlink" Target="http://en.wikipedia.org/wiki/File:Spherical-aberration-slice.jpg" TargetMode="External"/><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hyperlink" Target="http://en.wikipedia.org/wiki/File:Airy-pattern.svg"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en.wikipedia.org/wiki/File:Airy-3d.svg"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image" Target="../media/image520.png"/><Relationship Id="rId3" Type="http://schemas.openxmlformats.org/officeDocument/2006/relationships/image" Target="../media/image420.png"/><Relationship Id="rId7" Type="http://schemas.openxmlformats.org/officeDocument/2006/relationships/image" Target="../media/image460.png"/><Relationship Id="rId12" Type="http://schemas.openxmlformats.org/officeDocument/2006/relationships/image" Target="../media/image510.png"/><Relationship Id="rId2" Type="http://schemas.openxmlformats.org/officeDocument/2006/relationships/image" Target="../media/image591.png"/><Relationship Id="rId1" Type="http://schemas.openxmlformats.org/officeDocument/2006/relationships/slideLayout" Target="../slideLayouts/slideLayout6.xml"/><Relationship Id="rId6" Type="http://schemas.openxmlformats.org/officeDocument/2006/relationships/image" Target="../media/image450.png"/><Relationship Id="rId11" Type="http://schemas.openxmlformats.org/officeDocument/2006/relationships/image" Target="../media/image500.png"/><Relationship Id="rId5" Type="http://schemas.openxmlformats.org/officeDocument/2006/relationships/image" Target="../media/image440.png"/><Relationship Id="rId10" Type="http://schemas.openxmlformats.org/officeDocument/2006/relationships/image" Target="../media/image490.png"/><Relationship Id="rId4" Type="http://schemas.openxmlformats.org/officeDocument/2006/relationships/image" Target="../media/image430.png"/><Relationship Id="rId9" Type="http://schemas.openxmlformats.org/officeDocument/2006/relationships/image" Target="../media/image480.png"/><Relationship Id="rId14" Type="http://schemas.openxmlformats.org/officeDocument/2006/relationships/image" Target="../media/image600.png"/></Relationships>
</file>

<file path=ppt/slides/_rels/slide127.xml.rels><?xml version="1.0" encoding="UTF-8" standalone="yes"?>
<Relationships xmlns="http://schemas.openxmlformats.org/package/2006/relationships"><Relationship Id="rId3" Type="http://schemas.openxmlformats.org/officeDocument/2006/relationships/image" Target="../media/image550.png"/><Relationship Id="rId7" Type="http://schemas.openxmlformats.org/officeDocument/2006/relationships/image" Target="../media/image590.png"/><Relationship Id="rId2" Type="http://schemas.openxmlformats.org/officeDocument/2006/relationships/image" Target="../media/image610.png"/><Relationship Id="rId1" Type="http://schemas.openxmlformats.org/officeDocument/2006/relationships/slideLayout" Target="../slideLayouts/slideLayout6.xml"/><Relationship Id="rId6" Type="http://schemas.openxmlformats.org/officeDocument/2006/relationships/image" Target="../media/image580.png"/><Relationship Id="rId5" Type="http://schemas.openxmlformats.org/officeDocument/2006/relationships/image" Target="../media/image570.png"/><Relationship Id="rId4" Type="http://schemas.openxmlformats.org/officeDocument/2006/relationships/image" Target="../media/image56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jpg"/><Relationship Id="rId7" Type="http://schemas.openxmlformats.org/officeDocument/2006/relationships/image" Target="../media/image97.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jpg"/><Relationship Id="rId10" Type="http://schemas.openxmlformats.org/officeDocument/2006/relationships/image" Target="../media/image100.jpg"/><Relationship Id="rId4" Type="http://schemas.openxmlformats.org/officeDocument/2006/relationships/image" Target="../media/image94.jpg"/><Relationship Id="rId9" Type="http://schemas.openxmlformats.org/officeDocument/2006/relationships/image" Target="../media/image99.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g"/><Relationship Id="rId2" Type="http://schemas.openxmlformats.org/officeDocument/2006/relationships/image" Target="../media/image101.jpg"/><Relationship Id="rId1" Type="http://schemas.openxmlformats.org/officeDocument/2006/relationships/slideLayout" Target="../slideLayouts/slideLayout2.xml"/><Relationship Id="rId6" Type="http://schemas.openxmlformats.org/officeDocument/2006/relationships/image" Target="../media/image105.jpg"/><Relationship Id="rId5" Type="http://schemas.openxmlformats.org/officeDocument/2006/relationships/image" Target="../media/image104.png"/><Relationship Id="rId4" Type="http://schemas.openxmlformats.org/officeDocument/2006/relationships/image" Target="../media/image103.png"/></Relationships>
</file>

<file path=ppt/slides/_rels/slide1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50.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1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10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14.jpg"/><Relationship Id="rId4" Type="http://schemas.openxmlformats.org/officeDocument/2006/relationships/image" Target="../media/image113.jpg"/></Relationships>
</file>

<file path=ppt/slides/_rels/slide14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13.jpg"/><Relationship Id="rId4" Type="http://schemas.openxmlformats.org/officeDocument/2006/relationships/image" Target="../media/image107.jpg"/></Relationships>
</file>

<file path=ppt/slides/_rels/slide142.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120.jpg"/><Relationship Id="rId2" Type="http://schemas.openxmlformats.org/officeDocument/2006/relationships/image" Target="../media/image115.jpg"/><Relationship Id="rId1" Type="http://schemas.openxmlformats.org/officeDocument/2006/relationships/slideLayout" Target="../slideLayouts/slideLayout2.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s>
</file>

<file path=ppt/slides/_rels/slide143.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04.png"/></Relationships>
</file>

<file path=ppt/slides/_rels/slide144.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128.jpg"/><Relationship Id="rId2" Type="http://schemas.openxmlformats.org/officeDocument/2006/relationships/image" Target="../media/image101.jpg"/><Relationship Id="rId1" Type="http://schemas.openxmlformats.org/officeDocument/2006/relationships/slideLayout" Target="../slideLayouts/slideLayout2.xml"/><Relationship Id="rId6" Type="http://schemas.openxmlformats.org/officeDocument/2006/relationships/image" Target="../media/image127.jpg"/><Relationship Id="rId5" Type="http://schemas.openxmlformats.org/officeDocument/2006/relationships/image" Target="../media/image126.jpg"/><Relationship Id="rId4" Type="http://schemas.openxmlformats.org/officeDocument/2006/relationships/image" Target="../media/image106.jpg"/></Relationships>
</file>

<file path=ppt/slides/_rels/slide14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7.jpg"/><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image" Target="../media/image110.jpg"/></Relationships>
</file>

<file path=ppt/slides/_rels/slide146.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2.xml"/><Relationship Id="rId5" Type="http://schemas.openxmlformats.org/officeDocument/2006/relationships/image" Target="../media/image132.jpg"/><Relationship Id="rId4" Type="http://schemas.openxmlformats.org/officeDocument/2006/relationships/image" Target="../media/image131.jpg"/></Relationships>
</file>

<file path=ppt/slides/_rels/slide14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14.jpg"/><Relationship Id="rId4" Type="http://schemas.openxmlformats.org/officeDocument/2006/relationships/image" Target="../media/image112.jpg"/></Relationships>
</file>

<file path=ppt/slides/_rels/slide148.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0.jpg"/><Relationship Id="rId5" Type="http://schemas.openxmlformats.org/officeDocument/2006/relationships/image" Target="../media/image129.jpg"/><Relationship Id="rId4" Type="http://schemas.openxmlformats.org/officeDocument/2006/relationships/image" Target="../media/image114.jpg"/></Relationships>
</file>

<file path=ppt/slides/_rels/slide14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32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3.jp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134.jpg"/><Relationship Id="rId1" Type="http://schemas.openxmlformats.org/officeDocument/2006/relationships/slideLayout" Target="../slideLayouts/slideLayout2.xml"/><Relationship Id="rId5" Type="http://schemas.openxmlformats.org/officeDocument/2006/relationships/image" Target="../media/image137.jpg"/><Relationship Id="rId4" Type="http://schemas.openxmlformats.org/officeDocument/2006/relationships/image" Target="../media/image136.jpg"/></Relationships>
</file>

<file path=ppt/slides/_rels/slide15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image" Target="../media/image138.jpg"/><Relationship Id="rId1" Type="http://schemas.openxmlformats.org/officeDocument/2006/relationships/slideLayout" Target="../slideLayouts/slideLayout2.xml"/><Relationship Id="rId5" Type="http://schemas.openxmlformats.org/officeDocument/2006/relationships/image" Target="../media/image141.jpg"/><Relationship Id="rId4" Type="http://schemas.openxmlformats.org/officeDocument/2006/relationships/image" Target="../media/image140.jpg"/></Relationships>
</file>

<file path=ppt/slides/_rels/slide1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en.wikipedia.org/wiki/File:Airy-pattern.svg" TargetMode="External"/><Relationship Id="rId1" Type="http://schemas.openxmlformats.org/officeDocument/2006/relationships/slideLayout" Target="../slideLayouts/slideLayout2.xml"/><Relationship Id="rId4" Type="http://schemas.openxmlformats.org/officeDocument/2006/relationships/image" Target="../media/image1100.png"/></Relationships>
</file>

<file path=ppt/slides/_rels/slide15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15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4.jpg"/></Relationships>
</file>

<file path=ppt/slides/_rels/slide15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resources.mpi-inf.mpg.de/lensflareRendering/" TargetMode="Externa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0.xml"/><Relationship Id="rId3" Type="http://schemas.openxmlformats.org/officeDocument/2006/relationships/slide" Target="slide8.xml"/><Relationship Id="rId7" Type="http://schemas.openxmlformats.org/officeDocument/2006/relationships/slide" Target="slide2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slide" Target="slide21.xml"/><Relationship Id="rId10" Type="http://schemas.openxmlformats.org/officeDocument/2006/relationships/slide" Target="slide201.xml"/><Relationship Id="rId4" Type="http://schemas.openxmlformats.org/officeDocument/2006/relationships/slide" Target="slide14.xml"/><Relationship Id="rId9" Type="http://schemas.openxmlformats.org/officeDocument/2006/relationships/slide" Target="slide18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0.jp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2" Type="http://schemas.openxmlformats.org/officeDocument/2006/relationships/hyperlink" Target="http://resources.mpi-inf.mpg.de/lensflareRendering/" TargetMode="Externa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resources.mpi-inf.mpg.de/lensflareRenderi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iquilezles.org/www/articles/distfunctions2d/distfunctions2d.htm"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7.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0.jpg"/><Relationship Id="rId4" Type="http://schemas.openxmlformats.org/officeDocument/2006/relationships/image" Target="../media/image25.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amera-beginner.sakura.ne.jp/wp/?p=669"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amera-beginner.sakura.ne.jp/wp/?p=669" TargetMode="External"/><Relationship Id="rId2" Type="http://schemas.openxmlformats.org/officeDocument/2006/relationships/hyperlink" Target="https://camera-beginner.sakura.ne.jp/wp/"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resources.mpi-inf.mpg.de/lensflareRenderi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kuwashima.jp/hoshino/flare/flare.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7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7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8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2A9D59-F6E9-4EFA-B992-E3A28F6620E0}"/>
              </a:ext>
            </a:extLst>
          </p:cNvPr>
          <p:cNvSpPr>
            <a:spLocks noGrp="1"/>
          </p:cNvSpPr>
          <p:nvPr>
            <p:ph type="ctrTitle"/>
          </p:nvPr>
        </p:nvSpPr>
        <p:spPr/>
        <p:txBody>
          <a:bodyPr/>
          <a:lstStyle/>
          <a:p>
            <a:r>
              <a:rPr lang="ja-JP" altLang="en-US" dirty="0"/>
              <a:t>物理ベース？アート指向？</a:t>
            </a:r>
            <a:br>
              <a:rPr lang="en-US" altLang="ja-JP" dirty="0"/>
            </a:br>
            <a:r>
              <a:rPr lang="ja-JP" altLang="en-US" sz="3200" dirty="0"/>
              <a:t>～尤もらしさと自由度を両立するレンズフレア表現～</a:t>
            </a:r>
            <a:endParaRPr kumimoji="1" lang="ja-JP" altLang="en-US" sz="3200" dirty="0"/>
          </a:p>
        </p:txBody>
      </p:sp>
      <p:sp>
        <p:nvSpPr>
          <p:cNvPr id="3" name="字幕 2">
            <a:extLst>
              <a:ext uri="{FF2B5EF4-FFF2-40B4-BE49-F238E27FC236}">
                <a16:creationId xmlns:a16="http://schemas.microsoft.com/office/drawing/2014/main" id="{01890976-B4A1-4F36-B3F3-7F2BBE3A8B97}"/>
              </a:ext>
            </a:extLst>
          </p:cNvPr>
          <p:cNvSpPr>
            <a:spLocks noGrp="1"/>
          </p:cNvSpPr>
          <p:nvPr>
            <p:ph type="subTitle" idx="1"/>
          </p:nvPr>
        </p:nvSpPr>
        <p:spPr/>
        <p:txBody>
          <a:bodyPr/>
          <a:lstStyle/>
          <a:p>
            <a:r>
              <a:rPr lang="ja-JP" altLang="en-US" sz="2400" dirty="0"/>
              <a:t>シリコンスタジオ株式会社</a:t>
            </a:r>
            <a:endParaRPr lang="en-US" altLang="ja-JP" sz="2400" dirty="0"/>
          </a:p>
          <a:p>
            <a:r>
              <a:rPr lang="ja-JP" altLang="en-US" sz="2400" dirty="0"/>
              <a:t>研究開発室室長兼</a:t>
            </a:r>
            <a:endParaRPr lang="en-US" altLang="ja-JP" sz="2400" dirty="0"/>
          </a:p>
          <a:p>
            <a:r>
              <a:rPr lang="ja-JP" altLang="en-US" sz="2400" dirty="0"/>
              <a:t>ミドルウェア技術部フェロー</a:t>
            </a:r>
            <a:endParaRPr lang="en-US" altLang="ja-JP" sz="2400" dirty="0"/>
          </a:p>
          <a:p>
            <a:r>
              <a:rPr lang="ja-JP" altLang="en-US" sz="2400" dirty="0"/>
              <a:t>川瀬 正樹</a:t>
            </a:r>
            <a:endParaRPr lang="en-US" altLang="ja-JP" sz="2400" dirty="0"/>
          </a:p>
          <a:p>
            <a:r>
              <a:rPr lang="en-US" altLang="ja-JP" sz="2400" dirty="0"/>
              <a:t>masa@siliconstudio.co.jp</a:t>
            </a:r>
            <a:endParaRPr lang="ja-JP" altLang="en-US" sz="2400" dirty="0"/>
          </a:p>
        </p:txBody>
      </p:sp>
    </p:spTree>
    <p:extLst>
      <p:ext uri="{BB962C8B-B14F-4D97-AF65-F5344CB8AC3E}">
        <p14:creationId xmlns:p14="http://schemas.microsoft.com/office/powerpoint/2010/main" val="1066881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10D117-8C5C-46FD-B318-7673AF9442E5}"/>
              </a:ext>
            </a:extLst>
          </p:cNvPr>
          <p:cNvSpPr>
            <a:spLocks noGrp="1"/>
          </p:cNvSpPr>
          <p:nvPr>
            <p:ph type="title"/>
          </p:nvPr>
        </p:nvSpPr>
        <p:spPr/>
        <p:txBody>
          <a:bodyPr/>
          <a:lstStyle/>
          <a:p>
            <a:r>
              <a:rPr kumimoji="1" lang="ja-JP" altLang="en-US" dirty="0"/>
              <a:t>アーティストがゴーストを定義</a:t>
            </a:r>
          </a:p>
        </p:txBody>
      </p:sp>
      <p:sp>
        <p:nvSpPr>
          <p:cNvPr id="3" name="コンテンツ プレースホルダー 2">
            <a:extLst>
              <a:ext uri="{FF2B5EF4-FFF2-40B4-BE49-F238E27FC236}">
                <a16:creationId xmlns:a16="http://schemas.microsoft.com/office/drawing/2014/main" id="{6082757A-4458-4C0A-9882-9DF8BF59B22D}"/>
              </a:ext>
            </a:extLst>
          </p:cNvPr>
          <p:cNvSpPr>
            <a:spLocks noGrp="1"/>
          </p:cNvSpPr>
          <p:nvPr>
            <p:ph idx="1"/>
          </p:nvPr>
        </p:nvSpPr>
        <p:spPr/>
        <p:txBody>
          <a:bodyPr/>
          <a:lstStyle/>
          <a:p>
            <a:r>
              <a:rPr kumimoji="1" lang="ja-JP" altLang="en-US" dirty="0"/>
              <a:t>ゴーストの形状や位置を定義</a:t>
            </a:r>
            <a:endParaRPr kumimoji="1" lang="en-US" altLang="ja-JP" dirty="0"/>
          </a:p>
          <a:p>
            <a:pPr lvl="1"/>
            <a:r>
              <a:rPr lang="ja-JP" altLang="en-US" dirty="0"/>
              <a:t>アーティストやプログラマが記述</a:t>
            </a:r>
            <a:endParaRPr kumimoji="1" lang="en-US" altLang="ja-JP" dirty="0"/>
          </a:p>
          <a:p>
            <a:r>
              <a:rPr kumimoji="1" lang="ja-JP" altLang="en-US" dirty="0"/>
              <a:t>実行時は光源位置を画面中心を基準にスケール</a:t>
            </a:r>
            <a:endParaRPr kumimoji="1" lang="en-US" altLang="ja-JP" dirty="0"/>
          </a:p>
        </p:txBody>
      </p:sp>
      <p:sp>
        <p:nvSpPr>
          <p:cNvPr id="4" name="スライド番号プレースホルダー 3">
            <a:extLst>
              <a:ext uri="{FF2B5EF4-FFF2-40B4-BE49-F238E27FC236}">
                <a16:creationId xmlns:a16="http://schemas.microsoft.com/office/drawing/2014/main" id="{11461174-EA61-4DA2-8710-37EC76C2750B}"/>
              </a:ext>
            </a:extLst>
          </p:cNvPr>
          <p:cNvSpPr>
            <a:spLocks noGrp="1"/>
          </p:cNvSpPr>
          <p:nvPr>
            <p:ph type="sldNum" sz="quarter" idx="12"/>
          </p:nvPr>
        </p:nvSpPr>
        <p:spPr/>
        <p:txBody>
          <a:bodyPr/>
          <a:lstStyle/>
          <a:p>
            <a:fld id="{C6FF8165-D951-4465-BD9F-46EC8375F7A9}" type="slidenum">
              <a:rPr kumimoji="1" lang="ja-JP" altLang="en-US" smtClean="0"/>
              <a:t>10</a:t>
            </a:fld>
            <a:endParaRPr kumimoji="1" lang="ja-JP" altLang="en-US"/>
          </a:p>
        </p:txBody>
      </p:sp>
      <p:grpSp>
        <p:nvGrpSpPr>
          <p:cNvPr id="9" name="グループ化 8">
            <a:extLst>
              <a:ext uri="{FF2B5EF4-FFF2-40B4-BE49-F238E27FC236}">
                <a16:creationId xmlns:a16="http://schemas.microsoft.com/office/drawing/2014/main" id="{6EFD34E0-4712-438D-ABEB-CBA8FF7F87C7}"/>
              </a:ext>
            </a:extLst>
          </p:cNvPr>
          <p:cNvGrpSpPr/>
          <p:nvPr/>
        </p:nvGrpSpPr>
        <p:grpSpPr>
          <a:xfrm>
            <a:off x="2141811" y="3273089"/>
            <a:ext cx="9440420" cy="3326774"/>
            <a:chOff x="2141811" y="3273089"/>
            <a:chExt cx="9440420" cy="3326774"/>
          </a:xfrm>
        </p:grpSpPr>
        <p:sp>
          <p:nvSpPr>
            <p:cNvPr id="5" name="Rectangle 4">
              <a:extLst>
                <a:ext uri="{FF2B5EF4-FFF2-40B4-BE49-F238E27FC236}">
                  <a16:creationId xmlns:a16="http://schemas.microsoft.com/office/drawing/2014/main" id="{E10F4254-9E69-4913-B0E6-95813C1B613F}"/>
                </a:ext>
              </a:extLst>
            </p:cNvPr>
            <p:cNvSpPr>
              <a:spLocks noChangeArrowheads="1"/>
            </p:cNvSpPr>
            <p:nvPr/>
          </p:nvSpPr>
          <p:spPr bwMode="auto">
            <a:xfrm>
              <a:off x="6418573" y="5953532"/>
              <a:ext cx="51636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ja-JP"/>
              </a:defPPr>
              <a:lvl1pPr algn="l" rtl="0" fontAlgn="base">
                <a:spcBef>
                  <a:spcPct val="0"/>
                </a:spcBef>
                <a:spcAft>
                  <a:spcPct val="0"/>
                </a:spcAft>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32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32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32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32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32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32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32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3200" kern="1200">
                  <a:solidFill>
                    <a:schemeClr val="tx1"/>
                  </a:solidFill>
                  <a:latin typeface="Arial" panose="020B0604020202020204" pitchFamily="34" charset="0"/>
                  <a:ea typeface="ＭＳ Ｐゴシック" panose="020B0600070205080204" pitchFamily="50" charset="-128"/>
                  <a:cs typeface="+mn-cs"/>
                </a:defRPr>
              </a:lvl9pPr>
            </a:lstStyle>
            <a:p>
              <a:pPr algn="r"/>
              <a:r>
                <a:rPr lang="en-US" altLang="ja-JP" sz="1800" dirty="0">
                  <a:effectLst>
                    <a:outerShdw blurRad="38100" dist="38100" dir="2700000" algn="tl">
                      <a:srgbClr val="C0C0C0"/>
                    </a:outerShdw>
                  </a:effectLst>
                </a:rPr>
                <a:t>©2005 BUNKASHA PUBLISHING CO.,LTD. </a:t>
              </a:r>
            </a:p>
            <a:p>
              <a:pPr algn="r"/>
              <a:r>
                <a:rPr lang="en-US" altLang="ja-JP" sz="1800" dirty="0">
                  <a:effectLst>
                    <a:outerShdw blurRad="38100" dist="38100" dir="2700000" algn="tl">
                      <a:srgbClr val="C0C0C0"/>
                    </a:outerShdw>
                  </a:effectLst>
                </a:rPr>
                <a:t>©2005 Microsoft Corporation. All rights reserved.</a:t>
              </a:r>
            </a:p>
          </p:txBody>
        </p:sp>
        <p:pic>
          <p:nvPicPr>
            <p:cNvPr id="6" name="Picture 5" descr="LensFlare">
              <a:extLst>
                <a:ext uri="{FF2B5EF4-FFF2-40B4-BE49-F238E27FC236}">
                  <a16:creationId xmlns:a16="http://schemas.microsoft.com/office/drawing/2014/main" id="{783E59EB-D8EB-4F3D-8C2D-FFB2DF4AE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766" y="3273089"/>
              <a:ext cx="4884465" cy="2681287"/>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descr="名称未設定 1のコピー">
              <a:extLst>
                <a:ext uri="{FF2B5EF4-FFF2-40B4-BE49-F238E27FC236}">
                  <a16:creationId xmlns:a16="http://schemas.microsoft.com/office/drawing/2014/main" id="{D2E6916D-D706-4396-ACB8-FA11C7128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811" y="3273090"/>
              <a:ext cx="4343400" cy="2681287"/>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14283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100</a:t>
            </a:fld>
            <a:endParaRPr kumimoji="1" lang="ja-JP" altLang="en-US"/>
          </a:p>
        </p:txBody>
      </p:sp>
      <p:pic>
        <p:nvPicPr>
          <p:cNvPr id="6" name="コンテンツ プレースホルダー 5">
            <a:extLst>
              <a:ext uri="{FF2B5EF4-FFF2-40B4-BE49-F238E27FC236}">
                <a16:creationId xmlns:a16="http://schemas.microsoft.com/office/drawing/2014/main" id="{BED1CB78-6D32-40D3-91E4-8A500759EE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10878820" y="0"/>
            <a:ext cx="131318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ja-JP" altLang="en-US" sz="2400" dirty="0">
                <a:solidFill>
                  <a:schemeClr val="bg1"/>
                </a:solidFill>
              </a:rPr>
              <a:t>変形なし</a:t>
            </a:r>
          </a:p>
        </p:txBody>
      </p:sp>
    </p:spTree>
    <p:extLst>
      <p:ext uri="{BB962C8B-B14F-4D97-AF65-F5344CB8AC3E}">
        <p14:creationId xmlns:p14="http://schemas.microsoft.com/office/powerpoint/2010/main" val="28182532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101</a:t>
            </a:fld>
            <a:endParaRPr kumimoji="1" lang="ja-JP" altLang="en-US"/>
          </a:p>
        </p:txBody>
      </p:sp>
      <p:sp>
        <p:nvSpPr>
          <p:cNvPr id="8" name="コンテンツ プレースホルダー 7">
            <a:extLst>
              <a:ext uri="{FF2B5EF4-FFF2-40B4-BE49-F238E27FC236}">
                <a16:creationId xmlns:a16="http://schemas.microsoft.com/office/drawing/2014/main" id="{23788D0D-22D1-4CE5-8F9F-90227AC691FE}"/>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DD9FE8CA-4DFE-44EF-A1A9-83AEFD0F7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9142767" y="0"/>
            <a:ext cx="3049233"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kumimoji="1" lang="ja-JP" altLang="en-US" sz="2400" dirty="0">
                <a:solidFill>
                  <a:schemeClr val="bg1"/>
                </a:solidFill>
              </a:rPr>
              <a:t>変形あり</a:t>
            </a:r>
            <a:br>
              <a:rPr kumimoji="1" lang="en-US" altLang="ja-JP" sz="2400" dirty="0">
                <a:solidFill>
                  <a:schemeClr val="bg1"/>
                </a:solidFill>
              </a:rPr>
            </a:br>
            <a:r>
              <a:rPr kumimoji="1" lang="ja-JP" altLang="en-US" sz="2400" dirty="0">
                <a:solidFill>
                  <a:schemeClr val="bg1"/>
                </a:solidFill>
              </a:rPr>
              <a:t>ゴースト単位では線形</a:t>
            </a:r>
          </a:p>
        </p:txBody>
      </p:sp>
    </p:spTree>
    <p:extLst>
      <p:ext uri="{BB962C8B-B14F-4D97-AF65-F5344CB8AC3E}">
        <p14:creationId xmlns:p14="http://schemas.microsoft.com/office/powerpoint/2010/main" val="153766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31590A-5793-4D12-82BC-8FC77444F4BF}"/>
              </a:ext>
            </a:extLst>
          </p:cNvPr>
          <p:cNvSpPr>
            <a:spLocks noGrp="1"/>
          </p:cNvSpPr>
          <p:nvPr>
            <p:ph type="title"/>
          </p:nvPr>
        </p:nvSpPr>
        <p:spPr/>
        <p:txBody>
          <a:bodyPr/>
          <a:lstStyle/>
          <a:p>
            <a:r>
              <a:rPr lang="ja-JP" altLang="en-US" dirty="0"/>
              <a:t>トポロジーが変化するような複雑な変形</a:t>
            </a:r>
            <a:endParaRPr lang="en-US" altLang="ja-JP" dirty="0"/>
          </a:p>
        </p:txBody>
      </p:sp>
      <p:sp>
        <p:nvSpPr>
          <p:cNvPr id="3" name="コンテンツ プレースホルダー 2">
            <a:extLst>
              <a:ext uri="{FF2B5EF4-FFF2-40B4-BE49-F238E27FC236}">
                <a16:creationId xmlns:a16="http://schemas.microsoft.com/office/drawing/2014/main" id="{1B9D88AD-403E-48DB-BEB0-7087689419AD}"/>
              </a:ext>
            </a:extLst>
          </p:cNvPr>
          <p:cNvSpPr>
            <a:spLocks noGrp="1"/>
          </p:cNvSpPr>
          <p:nvPr>
            <p:ph idx="1"/>
          </p:nvPr>
        </p:nvSpPr>
        <p:spPr>
          <a:xfrm>
            <a:off x="609769" y="1448211"/>
            <a:ext cx="10972464" cy="1780964"/>
          </a:xfrm>
        </p:spPr>
        <p:txBody>
          <a:bodyPr>
            <a:normAutofit fontScale="92500"/>
          </a:bodyPr>
          <a:lstStyle/>
          <a:p>
            <a:r>
              <a:rPr kumimoji="1" lang="en-US" altLang="ja-JP" dirty="0"/>
              <a:t>10%</a:t>
            </a:r>
            <a:r>
              <a:rPr kumimoji="1" lang="ja-JP" altLang="en-US" dirty="0"/>
              <a:t>程度のゴーストは複雑な変形を伴う </a:t>
            </a:r>
            <a:r>
              <a:rPr kumimoji="1" lang="en-US" altLang="ja-JP" dirty="0"/>
              <a:t>[</a:t>
            </a:r>
            <a:r>
              <a:rPr lang="en-US" altLang="ja-JP" dirty="0"/>
              <a:t>Lee et al. 2013</a:t>
            </a:r>
            <a:r>
              <a:rPr kumimoji="1" lang="en-US" altLang="ja-JP" dirty="0"/>
              <a:t>]</a:t>
            </a:r>
          </a:p>
          <a:p>
            <a:pPr lvl="1"/>
            <a:r>
              <a:rPr lang="ja-JP" altLang="en-US" dirty="0"/>
              <a:t>一部が交差して裏返るような変形</a:t>
            </a:r>
            <a:endParaRPr lang="en-US" altLang="ja-JP" dirty="0"/>
          </a:p>
          <a:p>
            <a:pPr lvl="1"/>
            <a:r>
              <a:rPr kumimoji="1" lang="ja-JP" altLang="en-US" dirty="0"/>
              <a:t>コースティクス</a:t>
            </a:r>
            <a:r>
              <a:rPr kumimoji="1" lang="en-US" altLang="ja-JP" dirty="0"/>
              <a:t>(</a:t>
            </a:r>
            <a:r>
              <a:rPr kumimoji="1" lang="ja-JP" altLang="en-US" dirty="0"/>
              <a:t>集光模様</a:t>
            </a:r>
            <a:r>
              <a:rPr kumimoji="1" lang="en-US" altLang="ja-JP" dirty="0"/>
              <a:t>)</a:t>
            </a:r>
            <a:r>
              <a:rPr kumimoji="1" lang="ja-JP" altLang="en-US" dirty="0"/>
              <a:t>が発生</a:t>
            </a:r>
            <a:endParaRPr kumimoji="1" lang="en-US" altLang="ja-JP" dirty="0"/>
          </a:p>
        </p:txBody>
      </p:sp>
      <p:sp>
        <p:nvSpPr>
          <p:cNvPr id="4" name="スライド番号プレースホルダー 3">
            <a:extLst>
              <a:ext uri="{FF2B5EF4-FFF2-40B4-BE49-F238E27FC236}">
                <a16:creationId xmlns:a16="http://schemas.microsoft.com/office/drawing/2014/main" id="{B25536FD-245D-4512-A553-7C04851CD01C}"/>
              </a:ext>
            </a:extLst>
          </p:cNvPr>
          <p:cNvSpPr>
            <a:spLocks noGrp="1"/>
          </p:cNvSpPr>
          <p:nvPr>
            <p:ph type="sldNum" sz="quarter" idx="12"/>
          </p:nvPr>
        </p:nvSpPr>
        <p:spPr/>
        <p:txBody>
          <a:bodyPr/>
          <a:lstStyle/>
          <a:p>
            <a:fld id="{C6FF8165-D951-4465-BD9F-46EC8375F7A9}" type="slidenum">
              <a:rPr kumimoji="1" lang="ja-JP" altLang="en-US" smtClean="0"/>
              <a:t>102</a:t>
            </a:fld>
            <a:endParaRPr kumimoji="1" lang="ja-JP" altLang="en-US" dirty="0"/>
          </a:p>
        </p:txBody>
      </p:sp>
      <p:pic>
        <p:nvPicPr>
          <p:cNvPr id="8" name="図 7">
            <a:extLst>
              <a:ext uri="{FF2B5EF4-FFF2-40B4-BE49-F238E27FC236}">
                <a16:creationId xmlns:a16="http://schemas.microsoft.com/office/drawing/2014/main" id="{4C44260E-9744-4C6B-A202-9B1E799721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783" y="3084689"/>
            <a:ext cx="4967962" cy="331197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7" name="グループ化 6">
            <a:extLst>
              <a:ext uri="{FF2B5EF4-FFF2-40B4-BE49-F238E27FC236}">
                <a16:creationId xmlns:a16="http://schemas.microsoft.com/office/drawing/2014/main" id="{3EDD211F-2B23-47BC-8F10-61FBEFC03079}"/>
              </a:ext>
            </a:extLst>
          </p:cNvPr>
          <p:cNvGrpSpPr/>
          <p:nvPr/>
        </p:nvGrpSpPr>
        <p:grpSpPr>
          <a:xfrm>
            <a:off x="6645952" y="2848305"/>
            <a:ext cx="4673074" cy="3784742"/>
            <a:chOff x="6390888" y="3073258"/>
            <a:chExt cx="4673074" cy="3784742"/>
          </a:xfrm>
        </p:grpSpPr>
        <p:pic>
          <p:nvPicPr>
            <p:cNvPr id="10" name="図 9">
              <a:extLst>
                <a:ext uri="{FF2B5EF4-FFF2-40B4-BE49-F238E27FC236}">
                  <a16:creationId xmlns:a16="http://schemas.microsoft.com/office/drawing/2014/main" id="{060ABFE8-A374-42D8-8428-83055B06D9B4}"/>
                </a:ext>
              </a:extLst>
            </p:cNvPr>
            <p:cNvPicPr>
              <a:picLocks noChangeAspect="1"/>
            </p:cNvPicPr>
            <p:nvPr/>
          </p:nvPicPr>
          <p:blipFill rotWithShape="1">
            <a:blip r:embed="rId3">
              <a:extLst>
                <a:ext uri="{28A0092B-C50C-407E-A947-70E740481C1C}">
                  <a14:useLocalDpi xmlns:a14="http://schemas.microsoft.com/office/drawing/2010/main" val="0"/>
                </a:ext>
              </a:extLst>
            </a:blip>
            <a:srcRect l="57205" r="13436" b="66329"/>
            <a:stretch/>
          </p:blipFill>
          <p:spPr>
            <a:xfrm>
              <a:off x="6964377" y="3073258"/>
              <a:ext cx="4099585" cy="313841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1" name="正方形/長方形 10">
              <a:extLst>
                <a:ext uri="{FF2B5EF4-FFF2-40B4-BE49-F238E27FC236}">
                  <a16:creationId xmlns:a16="http://schemas.microsoft.com/office/drawing/2014/main" id="{C8A51301-4E62-456F-BEBA-D284EC9D2922}"/>
                </a:ext>
              </a:extLst>
            </p:cNvPr>
            <p:cNvSpPr/>
            <p:nvPr/>
          </p:nvSpPr>
          <p:spPr>
            <a:xfrm>
              <a:off x="6390888" y="6211669"/>
              <a:ext cx="4673074" cy="646331"/>
            </a:xfrm>
            <a:prstGeom prst="rect">
              <a:avLst/>
            </a:prstGeom>
          </p:spPr>
          <p:txBody>
            <a:bodyPr wrap="none">
              <a:spAutoFit/>
            </a:bodyPr>
            <a:lstStyle/>
            <a:p>
              <a:pPr algn="r"/>
              <a:r>
                <a:rPr lang="en-US" altLang="ja-JP" dirty="0">
                  <a:effectLst>
                    <a:outerShdw blurRad="38100" dist="38100" dir="2700000" algn="tl">
                      <a:srgbClr val="C0C0C0"/>
                    </a:outerShdw>
                  </a:effectLst>
                </a:rPr>
                <a:t>『</a:t>
              </a:r>
              <a:r>
                <a:rPr lang="ja-JP" altLang="en-US" dirty="0">
                  <a:effectLst>
                    <a:outerShdw blurRad="38100" dist="38100" dir="2700000" algn="tl">
                      <a:srgbClr val="C0C0C0"/>
                    </a:outerShdw>
                  </a:effectLst>
                </a:rPr>
                <a:t>驚愕のレンズフレア、ゴースト現象</a:t>
              </a:r>
              <a:r>
                <a:rPr lang="en-US" altLang="ja-JP" dirty="0">
                  <a:effectLst>
                    <a:outerShdw blurRad="38100" dist="38100" dir="2700000" algn="tl">
                      <a:srgbClr val="C0C0C0"/>
                    </a:outerShdw>
                  </a:effectLst>
                </a:rPr>
                <a:t>』</a:t>
              </a:r>
              <a:endParaRPr lang="en-US" altLang="ja-JP" dirty="0">
                <a:effectLst>
                  <a:outerShdw blurRad="38100" dist="38100" dir="2700000" algn="tl">
                    <a:srgbClr val="000000">
                      <a:alpha val="43137"/>
                    </a:srgbClr>
                  </a:outerShdw>
                </a:effectLst>
              </a:endParaRPr>
            </a:p>
            <a:p>
              <a:pPr algn="r"/>
              <a:r>
                <a:rPr lang="en-US" altLang="ja-JP" dirty="0">
                  <a:effectLst>
                    <a:outerShdw blurRad="38100" dist="38100" dir="2700000" algn="tl">
                      <a:srgbClr val="C0C0C0"/>
                    </a:outerShdw>
                  </a:effectLst>
                  <a:hlinkClick r:id="rId4"/>
                </a:rPr>
                <a:t>https://kuwashima.jp/hoshino/flare/flare.html</a:t>
              </a:r>
              <a:endParaRPr lang="ja-JP" altLang="en-US"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068814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3332F5-F2F8-44AA-84D0-A01AA41A1C59}"/>
              </a:ext>
            </a:extLst>
          </p:cNvPr>
          <p:cNvSpPr>
            <a:spLocks noGrp="1"/>
          </p:cNvSpPr>
          <p:nvPr>
            <p:ph type="title"/>
          </p:nvPr>
        </p:nvSpPr>
        <p:spPr/>
        <p:txBody>
          <a:bodyPr/>
          <a:lstStyle/>
          <a:p>
            <a:r>
              <a:rPr lang="ja-JP" altLang="en-US" dirty="0"/>
              <a:t>トポロジーが変化するような複雑な変形</a:t>
            </a:r>
            <a:endParaRPr kumimoji="1" lang="ja-JP" altLang="en-US" dirty="0"/>
          </a:p>
        </p:txBody>
      </p:sp>
      <p:sp>
        <p:nvSpPr>
          <p:cNvPr id="3" name="コンテンツ プレースホルダー 2">
            <a:extLst>
              <a:ext uri="{FF2B5EF4-FFF2-40B4-BE49-F238E27FC236}">
                <a16:creationId xmlns:a16="http://schemas.microsoft.com/office/drawing/2014/main" id="{B202F3EE-309C-40E5-A4E1-52670E16A0D5}"/>
              </a:ext>
            </a:extLst>
          </p:cNvPr>
          <p:cNvSpPr>
            <a:spLocks noGrp="1"/>
          </p:cNvSpPr>
          <p:nvPr>
            <p:ph idx="1"/>
          </p:nvPr>
        </p:nvSpPr>
        <p:spPr/>
        <p:txBody>
          <a:bodyPr/>
          <a:lstStyle/>
          <a:p>
            <a:r>
              <a:rPr lang="ja-JP" altLang="en-US" dirty="0"/>
              <a:t>いくつかの特徴</a:t>
            </a:r>
            <a:endParaRPr lang="en-US" altLang="ja-JP" dirty="0"/>
          </a:p>
          <a:p>
            <a:pPr lvl="1"/>
            <a:r>
              <a:rPr lang="ja-JP" altLang="en-US" dirty="0"/>
              <a:t>光源が画面中心から離れるほど強く変形</a:t>
            </a:r>
            <a:endParaRPr lang="en-US" altLang="ja-JP" dirty="0"/>
          </a:p>
          <a:p>
            <a:pPr lvl="1"/>
            <a:r>
              <a:rPr lang="ja-JP" altLang="en-US" dirty="0"/>
              <a:t>絞りが開くほど強く変形</a:t>
            </a: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4AE16E0F-E33A-437A-8116-A15F0A997A49}"/>
              </a:ext>
            </a:extLst>
          </p:cNvPr>
          <p:cNvSpPr>
            <a:spLocks noGrp="1"/>
          </p:cNvSpPr>
          <p:nvPr>
            <p:ph type="sldNum" sz="quarter" idx="12"/>
          </p:nvPr>
        </p:nvSpPr>
        <p:spPr/>
        <p:txBody>
          <a:bodyPr/>
          <a:lstStyle/>
          <a:p>
            <a:fld id="{C6FF8165-D951-4465-BD9F-46EC8375F7A9}" type="slidenum">
              <a:rPr kumimoji="1" lang="ja-JP" altLang="en-US" smtClean="0"/>
              <a:t>103</a:t>
            </a:fld>
            <a:endParaRPr kumimoji="1" lang="ja-JP" altLang="en-US"/>
          </a:p>
        </p:txBody>
      </p:sp>
    </p:spTree>
    <p:extLst>
      <p:ext uri="{BB962C8B-B14F-4D97-AF65-F5344CB8AC3E}">
        <p14:creationId xmlns:p14="http://schemas.microsoft.com/office/powerpoint/2010/main" val="33319772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38A5AC-7680-4E1F-B266-74EC391B520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7CC8131-EA34-4879-A3EA-434D561AB2A6}"/>
              </a:ext>
            </a:extLst>
          </p:cNvPr>
          <p:cNvSpPr>
            <a:spLocks noGrp="1"/>
          </p:cNvSpPr>
          <p:nvPr>
            <p:ph type="sldNum" sz="quarter" idx="12"/>
          </p:nvPr>
        </p:nvSpPr>
        <p:spPr/>
        <p:txBody>
          <a:bodyPr/>
          <a:lstStyle/>
          <a:p>
            <a:fld id="{C6FF8165-D951-4465-BD9F-46EC8375F7A9}" type="slidenum">
              <a:rPr kumimoji="1" lang="ja-JP" altLang="en-US" smtClean="0"/>
              <a:t>104</a:t>
            </a:fld>
            <a:endParaRPr kumimoji="1" lang="ja-JP" altLang="en-US"/>
          </a:p>
        </p:txBody>
      </p:sp>
      <p:pic>
        <p:nvPicPr>
          <p:cNvPr id="6" name="コンテンツ プレースホルダー 5">
            <a:extLst>
              <a:ext uri="{FF2B5EF4-FFF2-40B4-BE49-F238E27FC236}">
                <a16:creationId xmlns:a16="http://schemas.microsoft.com/office/drawing/2014/main" id="{804D7380-893E-4CAF-A449-F8995358BA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3230" y="4564956"/>
            <a:ext cx="9208770" cy="2302192"/>
          </a:xfrm>
          <a:prstGeom prst="rect">
            <a:avLst/>
          </a:prstGeom>
        </p:spPr>
      </p:pic>
      <p:pic>
        <p:nvPicPr>
          <p:cNvPr id="8" name="図 7">
            <a:extLst>
              <a:ext uri="{FF2B5EF4-FFF2-40B4-BE49-F238E27FC236}">
                <a16:creationId xmlns:a16="http://schemas.microsoft.com/office/drawing/2014/main" id="{D001B981-8739-4B5D-98A6-6E2CA110B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3230" y="2263615"/>
            <a:ext cx="9208770" cy="2302192"/>
          </a:xfrm>
          <a:prstGeom prst="rect">
            <a:avLst/>
          </a:prstGeom>
        </p:spPr>
      </p:pic>
      <p:pic>
        <p:nvPicPr>
          <p:cNvPr id="10" name="図 9">
            <a:extLst>
              <a:ext uri="{FF2B5EF4-FFF2-40B4-BE49-F238E27FC236}">
                <a16:creationId xmlns:a16="http://schemas.microsoft.com/office/drawing/2014/main" id="{45768BB3-C17F-4CF7-A54A-F11275ABC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230" y="-14996"/>
            <a:ext cx="9208770" cy="2302192"/>
          </a:xfrm>
          <a:prstGeom prst="rect">
            <a:avLst/>
          </a:prstGeom>
        </p:spPr>
      </p:pic>
      <p:pic>
        <p:nvPicPr>
          <p:cNvPr id="14" name="図 13">
            <a:extLst>
              <a:ext uri="{FF2B5EF4-FFF2-40B4-BE49-F238E27FC236}">
                <a16:creationId xmlns:a16="http://schemas.microsoft.com/office/drawing/2014/main" id="{2199EF53-F6A5-4ACD-89FA-A21C09864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5" y="0"/>
            <a:ext cx="3110423" cy="3110423"/>
          </a:xfrm>
          <a:prstGeom prst="rect">
            <a:avLst/>
          </a:prstGeom>
        </p:spPr>
      </p:pic>
      <p:pic>
        <p:nvPicPr>
          <p:cNvPr id="18" name="図 17">
            <a:extLst>
              <a:ext uri="{FF2B5EF4-FFF2-40B4-BE49-F238E27FC236}">
                <a16:creationId xmlns:a16="http://schemas.microsoft.com/office/drawing/2014/main" id="{D56D3D0F-1C3E-4476-98D6-6FD693B04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5" y="2292194"/>
            <a:ext cx="3110423" cy="3110423"/>
          </a:xfrm>
          <a:prstGeom prst="rect">
            <a:avLst/>
          </a:prstGeom>
        </p:spPr>
      </p:pic>
      <p:pic>
        <p:nvPicPr>
          <p:cNvPr id="16" name="図 15">
            <a:extLst>
              <a:ext uri="{FF2B5EF4-FFF2-40B4-BE49-F238E27FC236}">
                <a16:creationId xmlns:a16="http://schemas.microsoft.com/office/drawing/2014/main" id="{E9CC11D2-2A2C-4119-90B1-7B7EEAD4271C}"/>
              </a:ext>
            </a:extLst>
          </p:cNvPr>
          <p:cNvPicPr>
            <a:picLocks noChangeAspect="1"/>
          </p:cNvPicPr>
          <p:nvPr/>
        </p:nvPicPr>
        <p:blipFill rotWithShape="1">
          <a:blip r:embed="rId7">
            <a:extLst>
              <a:ext uri="{28A0092B-C50C-407E-A947-70E740481C1C}">
                <a14:useLocalDpi xmlns:a14="http://schemas.microsoft.com/office/drawing/2010/main" val="0"/>
              </a:ext>
            </a:extLst>
          </a:blip>
          <a:srcRect b="26306"/>
          <a:stretch/>
        </p:blipFill>
        <p:spPr>
          <a:xfrm>
            <a:off x="-2995" y="4574953"/>
            <a:ext cx="3110423" cy="2292195"/>
          </a:xfrm>
          <a:prstGeom prst="rect">
            <a:avLst/>
          </a:prstGeom>
        </p:spPr>
      </p:pic>
    </p:spTree>
    <p:extLst>
      <p:ext uri="{BB962C8B-B14F-4D97-AF65-F5344CB8AC3E}">
        <p14:creationId xmlns:p14="http://schemas.microsoft.com/office/powerpoint/2010/main" val="26349097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38A5AC-7680-4E1F-B266-74EC391B520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7CC8131-EA34-4879-A3EA-434D561AB2A6}"/>
              </a:ext>
            </a:extLst>
          </p:cNvPr>
          <p:cNvSpPr>
            <a:spLocks noGrp="1"/>
          </p:cNvSpPr>
          <p:nvPr>
            <p:ph type="sldNum" sz="quarter" idx="12"/>
          </p:nvPr>
        </p:nvSpPr>
        <p:spPr/>
        <p:txBody>
          <a:bodyPr/>
          <a:lstStyle/>
          <a:p>
            <a:fld id="{C6FF8165-D951-4465-BD9F-46EC8375F7A9}" type="slidenum">
              <a:rPr kumimoji="1" lang="ja-JP" altLang="en-US" smtClean="0"/>
              <a:t>105</a:t>
            </a:fld>
            <a:endParaRPr kumimoji="1" lang="ja-JP" altLang="en-US"/>
          </a:p>
        </p:txBody>
      </p:sp>
      <p:pic>
        <p:nvPicPr>
          <p:cNvPr id="8" name="図 7">
            <a:extLst>
              <a:ext uri="{FF2B5EF4-FFF2-40B4-BE49-F238E27FC236}">
                <a16:creationId xmlns:a16="http://schemas.microsoft.com/office/drawing/2014/main" id="{83EEEA99-85AD-4133-B017-05D29967F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0"/>
            <a:ext cx="6095999" cy="3429000"/>
          </a:xfrm>
          <a:prstGeom prst="rect">
            <a:avLst/>
          </a:prstGeom>
        </p:spPr>
      </p:pic>
      <p:pic>
        <p:nvPicPr>
          <p:cNvPr id="10" name="図 9">
            <a:extLst>
              <a:ext uri="{FF2B5EF4-FFF2-40B4-BE49-F238E27FC236}">
                <a16:creationId xmlns:a16="http://schemas.microsoft.com/office/drawing/2014/main" id="{7BA242BE-60DD-4711-A24C-627DA15D0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8999"/>
            <a:ext cx="6096001" cy="3429001"/>
          </a:xfrm>
          <a:prstGeom prst="rect">
            <a:avLst/>
          </a:prstGeom>
        </p:spPr>
      </p:pic>
      <p:pic>
        <p:nvPicPr>
          <p:cNvPr id="12" name="図 11">
            <a:extLst>
              <a:ext uri="{FF2B5EF4-FFF2-40B4-BE49-F238E27FC236}">
                <a16:creationId xmlns:a16="http://schemas.microsoft.com/office/drawing/2014/main" id="{6FE0B2C6-1688-4922-AFDF-83C54C82B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429000"/>
            <a:ext cx="6095999" cy="3429000"/>
          </a:xfrm>
          <a:prstGeom prst="rect">
            <a:avLst/>
          </a:prstGeom>
        </p:spPr>
      </p:pic>
      <p:pic>
        <p:nvPicPr>
          <p:cNvPr id="6" name="コンテンツ プレースホルダー 5">
            <a:extLst>
              <a:ext uri="{FF2B5EF4-FFF2-40B4-BE49-F238E27FC236}">
                <a16:creationId xmlns:a16="http://schemas.microsoft.com/office/drawing/2014/main" id="{A756804D-B5B9-4304-83F4-98ADA98C72B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
            <a:ext cx="6096000" cy="3429000"/>
          </a:xfrm>
        </p:spPr>
      </p:pic>
      <p:sp>
        <p:nvSpPr>
          <p:cNvPr id="17" name="Rectangle 6">
            <a:extLst>
              <a:ext uri="{FF2B5EF4-FFF2-40B4-BE49-F238E27FC236}">
                <a16:creationId xmlns:a16="http://schemas.microsoft.com/office/drawing/2014/main" id="{5CEC5BE7-86E2-4E05-B790-2DE4119F02E8}"/>
              </a:ext>
            </a:extLst>
          </p:cNvPr>
          <p:cNvSpPr>
            <a:spLocks noChangeArrowheads="1"/>
          </p:cNvSpPr>
          <p:nvPr/>
        </p:nvSpPr>
        <p:spPr bwMode="auto">
          <a:xfrm>
            <a:off x="0" y="0"/>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sp>
        <p:nvSpPr>
          <p:cNvPr id="18" name="Rectangle 6">
            <a:extLst>
              <a:ext uri="{FF2B5EF4-FFF2-40B4-BE49-F238E27FC236}">
                <a16:creationId xmlns:a16="http://schemas.microsoft.com/office/drawing/2014/main" id="{15013A45-F14A-48FB-B7A8-C15C975213D1}"/>
              </a:ext>
            </a:extLst>
          </p:cNvPr>
          <p:cNvSpPr>
            <a:spLocks noChangeArrowheads="1"/>
          </p:cNvSpPr>
          <p:nvPr/>
        </p:nvSpPr>
        <p:spPr bwMode="auto">
          <a:xfrm>
            <a:off x="6096000" y="-1"/>
            <a:ext cx="52610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f/4</a:t>
            </a:r>
            <a:endParaRPr kumimoji="1" lang="ja-JP" altLang="en-US" sz="2400" dirty="0">
              <a:solidFill>
                <a:schemeClr val="bg1"/>
              </a:solidFill>
            </a:endParaRPr>
          </a:p>
        </p:txBody>
      </p:sp>
      <p:sp>
        <p:nvSpPr>
          <p:cNvPr id="20" name="Rectangle 6">
            <a:extLst>
              <a:ext uri="{FF2B5EF4-FFF2-40B4-BE49-F238E27FC236}">
                <a16:creationId xmlns:a16="http://schemas.microsoft.com/office/drawing/2014/main" id="{A911CCBF-29AA-4BDE-A211-CC65BB741A1F}"/>
              </a:ext>
            </a:extLst>
          </p:cNvPr>
          <p:cNvSpPr>
            <a:spLocks noChangeArrowheads="1"/>
          </p:cNvSpPr>
          <p:nvPr/>
        </p:nvSpPr>
        <p:spPr bwMode="auto">
          <a:xfrm>
            <a:off x="0" y="3429000"/>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f/5.6</a:t>
            </a:r>
            <a:endParaRPr kumimoji="1" lang="ja-JP" altLang="en-US" sz="2400" dirty="0">
              <a:solidFill>
                <a:schemeClr val="bg1"/>
              </a:solidFill>
            </a:endParaRPr>
          </a:p>
        </p:txBody>
      </p:sp>
      <p:sp>
        <p:nvSpPr>
          <p:cNvPr id="22" name="Rectangle 6">
            <a:extLst>
              <a:ext uri="{FF2B5EF4-FFF2-40B4-BE49-F238E27FC236}">
                <a16:creationId xmlns:a16="http://schemas.microsoft.com/office/drawing/2014/main" id="{C056E507-8CEB-486C-991F-82E2E01D5A63}"/>
              </a:ext>
            </a:extLst>
          </p:cNvPr>
          <p:cNvSpPr>
            <a:spLocks noChangeArrowheads="1"/>
          </p:cNvSpPr>
          <p:nvPr/>
        </p:nvSpPr>
        <p:spPr bwMode="auto">
          <a:xfrm>
            <a:off x="6096000" y="3428999"/>
            <a:ext cx="52610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f/8</a:t>
            </a:r>
            <a:endParaRPr kumimoji="1" lang="ja-JP" altLang="en-US" sz="2400" dirty="0">
              <a:solidFill>
                <a:schemeClr val="bg1"/>
              </a:solidFill>
            </a:endParaRPr>
          </a:p>
        </p:txBody>
      </p:sp>
    </p:spTree>
    <p:extLst>
      <p:ext uri="{BB962C8B-B14F-4D97-AF65-F5344CB8AC3E}">
        <p14:creationId xmlns:p14="http://schemas.microsoft.com/office/powerpoint/2010/main" val="34206156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31590A-5793-4D12-82BC-8FC77444F4BF}"/>
              </a:ext>
            </a:extLst>
          </p:cNvPr>
          <p:cNvSpPr>
            <a:spLocks noGrp="1"/>
          </p:cNvSpPr>
          <p:nvPr>
            <p:ph type="title"/>
          </p:nvPr>
        </p:nvSpPr>
        <p:spPr/>
        <p:txBody>
          <a:bodyPr/>
          <a:lstStyle/>
          <a:p>
            <a:r>
              <a:rPr lang="ja-JP" altLang="en-US" dirty="0"/>
              <a:t>トポロジーが変化するような複雑な変形</a:t>
            </a:r>
            <a:endParaRPr lang="en-US" altLang="ja-JP" dirty="0"/>
          </a:p>
        </p:txBody>
      </p:sp>
      <p:sp>
        <p:nvSpPr>
          <p:cNvPr id="3" name="コンテンツ プレースホルダー 2">
            <a:extLst>
              <a:ext uri="{FF2B5EF4-FFF2-40B4-BE49-F238E27FC236}">
                <a16:creationId xmlns:a16="http://schemas.microsoft.com/office/drawing/2014/main" id="{1B9D88AD-403E-48DB-BEB0-7087689419AD}"/>
              </a:ext>
            </a:extLst>
          </p:cNvPr>
          <p:cNvSpPr>
            <a:spLocks noGrp="1"/>
          </p:cNvSpPr>
          <p:nvPr>
            <p:ph idx="1"/>
          </p:nvPr>
        </p:nvSpPr>
        <p:spPr/>
        <p:txBody>
          <a:bodyPr>
            <a:normAutofit/>
          </a:bodyPr>
          <a:lstStyle/>
          <a:p>
            <a:r>
              <a:rPr lang="ja-JP" altLang="en-US" dirty="0"/>
              <a:t>二次元の変形関数を定義</a:t>
            </a:r>
            <a:endParaRPr lang="en-US" altLang="ja-JP" dirty="0"/>
          </a:p>
          <a:p>
            <a:pPr lvl="1"/>
            <a:r>
              <a:rPr lang="ja-JP" altLang="en-US" dirty="0">
                <a:solidFill>
                  <a:srgbClr val="FF5050"/>
                </a:solidFill>
              </a:rPr>
              <a:t>距離場マップの元となる二次元座標を変形</a:t>
            </a:r>
            <a:endParaRPr lang="en-US" altLang="ja-JP" dirty="0">
              <a:solidFill>
                <a:srgbClr val="FF5050"/>
              </a:solidFill>
            </a:endParaRPr>
          </a:p>
          <a:p>
            <a:pPr lvl="2"/>
            <a:r>
              <a:rPr lang="ja-JP" altLang="en-US" dirty="0"/>
              <a:t>光源が画面中心から離れるほど強く変形</a:t>
            </a:r>
            <a:endParaRPr lang="en-US" altLang="ja-JP" dirty="0"/>
          </a:p>
          <a:p>
            <a:pPr lvl="2"/>
            <a:r>
              <a:rPr lang="ja-JP" altLang="en-US" dirty="0"/>
              <a:t>絞りが開くほど強く変形</a:t>
            </a:r>
            <a:endParaRPr lang="en-US" altLang="ja-JP" dirty="0"/>
          </a:p>
          <a:p>
            <a:pPr lvl="1"/>
            <a:r>
              <a:rPr lang="ja-JP" altLang="en-US" dirty="0"/>
              <a:t>ゴースト毎に異なるパラメタで変形</a:t>
            </a:r>
            <a:endParaRPr lang="en-US" altLang="ja-JP" dirty="0"/>
          </a:p>
          <a:p>
            <a:pPr lvl="2"/>
            <a:r>
              <a:rPr lang="ja-JP" altLang="en-US" dirty="0"/>
              <a:t>強く変形するゴーストは一部</a:t>
            </a:r>
            <a:endParaRPr lang="en-US" altLang="ja-JP" dirty="0"/>
          </a:p>
          <a:p>
            <a:pPr lvl="1"/>
            <a:r>
              <a:rPr kumimoji="1" lang="ja-JP" altLang="en-US" dirty="0"/>
              <a:t>面積の変化は</a:t>
            </a:r>
            <a:r>
              <a:rPr lang="ja-JP" altLang="en-US" dirty="0"/>
              <a:t>近接ピクセルとの勾配等から計算</a:t>
            </a:r>
            <a:endParaRPr lang="en-US" altLang="ja-JP" dirty="0"/>
          </a:p>
          <a:p>
            <a:pPr lvl="2"/>
            <a:r>
              <a:rPr lang="ja-JP" altLang="en-US" dirty="0">
                <a:solidFill>
                  <a:srgbClr val="FF5050"/>
                </a:solidFill>
              </a:rPr>
              <a:t>フラグメント単位で縮む場所は明るく、伸びる場所は暗く</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B25536FD-245D-4512-A553-7C04851CD01C}"/>
              </a:ext>
            </a:extLst>
          </p:cNvPr>
          <p:cNvSpPr>
            <a:spLocks noGrp="1"/>
          </p:cNvSpPr>
          <p:nvPr>
            <p:ph type="sldNum" sz="quarter" idx="12"/>
          </p:nvPr>
        </p:nvSpPr>
        <p:spPr/>
        <p:txBody>
          <a:bodyPr/>
          <a:lstStyle/>
          <a:p>
            <a:fld id="{C6FF8165-D951-4465-BD9F-46EC8375F7A9}" type="slidenum">
              <a:rPr kumimoji="1" lang="ja-JP" altLang="en-US" smtClean="0"/>
              <a:t>106</a:t>
            </a:fld>
            <a:endParaRPr kumimoji="1" lang="ja-JP" altLang="en-US"/>
          </a:p>
        </p:txBody>
      </p:sp>
    </p:spTree>
    <p:extLst>
      <p:ext uri="{BB962C8B-B14F-4D97-AF65-F5344CB8AC3E}">
        <p14:creationId xmlns:p14="http://schemas.microsoft.com/office/powerpoint/2010/main" val="35251025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374B5E-3842-4C47-BF99-9C8B1C1522A2}"/>
              </a:ext>
            </a:extLst>
          </p:cNvPr>
          <p:cNvSpPr>
            <a:spLocks noGrp="1"/>
          </p:cNvSpPr>
          <p:nvPr>
            <p:ph type="title"/>
          </p:nvPr>
        </p:nvSpPr>
        <p:spPr/>
        <p:txBody>
          <a:bodyPr>
            <a:normAutofit fontScale="90000"/>
          </a:bodyPr>
          <a:lstStyle/>
          <a:p>
            <a:r>
              <a:rPr lang="ja-JP" altLang="en-US" dirty="0"/>
              <a:t>元となるテクスチャ座標の非線形変形例</a:t>
            </a:r>
            <a:br>
              <a:rPr lang="en-US" altLang="ja-JP" dirty="0"/>
            </a:br>
            <a:r>
              <a:rPr lang="en-US" altLang="ja-JP" dirty="0"/>
              <a:t>RG: </a:t>
            </a:r>
            <a:r>
              <a:rPr lang="ja-JP" altLang="en-US" dirty="0"/>
              <a:t>テクスチャ座標</a:t>
            </a:r>
            <a:r>
              <a:rPr lang="en-US" altLang="ja-JP" dirty="0"/>
              <a:t>, B: </a:t>
            </a:r>
            <a:r>
              <a:rPr lang="ja-JP" altLang="en-US" dirty="0"/>
              <a:t>輝度スケール</a:t>
            </a:r>
            <a:endParaRPr kumimoji="1" lang="ja-JP" altLang="en-US" dirty="0"/>
          </a:p>
        </p:txBody>
      </p:sp>
      <p:sp>
        <p:nvSpPr>
          <p:cNvPr id="4" name="スライド番号プレースホルダー 3">
            <a:extLst>
              <a:ext uri="{FF2B5EF4-FFF2-40B4-BE49-F238E27FC236}">
                <a16:creationId xmlns:a16="http://schemas.microsoft.com/office/drawing/2014/main" id="{202051E1-CACD-4C9D-BB33-61626BA6C81D}"/>
              </a:ext>
            </a:extLst>
          </p:cNvPr>
          <p:cNvSpPr>
            <a:spLocks noGrp="1"/>
          </p:cNvSpPr>
          <p:nvPr>
            <p:ph type="sldNum" sz="quarter" idx="12"/>
          </p:nvPr>
        </p:nvSpPr>
        <p:spPr/>
        <p:txBody>
          <a:bodyPr/>
          <a:lstStyle/>
          <a:p>
            <a:fld id="{C6FF8165-D951-4465-BD9F-46EC8375F7A9}" type="slidenum">
              <a:rPr kumimoji="1" lang="ja-JP" altLang="en-US" smtClean="0"/>
              <a:t>107</a:t>
            </a:fld>
            <a:endParaRPr kumimoji="1" lang="ja-JP" altLang="en-US"/>
          </a:p>
        </p:txBody>
      </p:sp>
      <p:grpSp>
        <p:nvGrpSpPr>
          <p:cNvPr id="3" name="グループ化 2">
            <a:extLst>
              <a:ext uri="{FF2B5EF4-FFF2-40B4-BE49-F238E27FC236}">
                <a16:creationId xmlns:a16="http://schemas.microsoft.com/office/drawing/2014/main" id="{1D14962D-3BE3-446C-B037-1590ED95DB5F}"/>
              </a:ext>
            </a:extLst>
          </p:cNvPr>
          <p:cNvGrpSpPr/>
          <p:nvPr/>
        </p:nvGrpSpPr>
        <p:grpSpPr>
          <a:xfrm>
            <a:off x="975526" y="1549055"/>
            <a:ext cx="10240948" cy="4704088"/>
            <a:chOff x="975526" y="1549055"/>
            <a:chExt cx="10240948" cy="4704088"/>
          </a:xfrm>
        </p:grpSpPr>
        <p:pic>
          <p:nvPicPr>
            <p:cNvPr id="7" name="図 6">
              <a:extLst>
                <a:ext uri="{FF2B5EF4-FFF2-40B4-BE49-F238E27FC236}">
                  <a16:creationId xmlns:a16="http://schemas.microsoft.com/office/drawing/2014/main" id="{103EAA39-1F48-4653-939A-593D72431B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5526" y="1549055"/>
              <a:ext cx="4704088" cy="470408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29275ADA-D350-4379-A18B-3287B428DB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2386" y="1549055"/>
              <a:ext cx="4704088" cy="470408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1" name="AutoShape 6">
              <a:extLst>
                <a:ext uri="{FF2B5EF4-FFF2-40B4-BE49-F238E27FC236}">
                  <a16:creationId xmlns:a16="http://schemas.microsoft.com/office/drawing/2014/main" id="{E8A10D38-6258-44DB-A1FE-ADC3C0145F99}"/>
                </a:ext>
              </a:extLst>
            </p:cNvPr>
            <p:cNvSpPr>
              <a:spLocks noChangeArrowheads="1"/>
            </p:cNvSpPr>
            <p:nvPr/>
          </p:nvSpPr>
          <p:spPr bwMode="auto">
            <a:xfrm>
              <a:off x="5777706" y="3605824"/>
              <a:ext cx="636588"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50800" dir="5400000" algn="ctr" rotWithShape="0">
                <a:schemeClr val="tx1"/>
              </a:outerShdw>
            </a:effectLst>
          </p:spPr>
          <p:txBody>
            <a:bodyPr/>
            <a:lstStyle/>
            <a:p>
              <a:endParaRPr lang="ja-JP" altLang="en-US"/>
            </a:p>
          </p:txBody>
        </p:sp>
      </p:grpSp>
    </p:spTree>
    <p:extLst>
      <p:ext uri="{BB962C8B-B14F-4D97-AF65-F5344CB8AC3E}">
        <p14:creationId xmlns:p14="http://schemas.microsoft.com/office/powerpoint/2010/main" val="41504510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374B5E-3842-4C47-BF99-9C8B1C1522A2}"/>
              </a:ext>
            </a:extLst>
          </p:cNvPr>
          <p:cNvSpPr>
            <a:spLocks noGrp="1"/>
          </p:cNvSpPr>
          <p:nvPr>
            <p:ph type="title"/>
          </p:nvPr>
        </p:nvSpPr>
        <p:spPr/>
        <p:txBody>
          <a:bodyPr>
            <a:normAutofit fontScale="90000"/>
          </a:bodyPr>
          <a:lstStyle/>
          <a:p>
            <a:r>
              <a:rPr lang="ja-JP" altLang="en-US" dirty="0"/>
              <a:t>ゴーストの非線形変形例</a:t>
            </a:r>
            <a:br>
              <a:rPr lang="en-US" altLang="ja-JP" dirty="0"/>
            </a:br>
            <a:r>
              <a:rPr lang="ja-JP" altLang="en-US" dirty="0"/>
              <a:t>変形済み座標からの距離場で生成した形状</a:t>
            </a:r>
            <a:endParaRPr kumimoji="1" lang="ja-JP" altLang="en-US" dirty="0"/>
          </a:p>
        </p:txBody>
      </p:sp>
      <p:sp>
        <p:nvSpPr>
          <p:cNvPr id="4" name="スライド番号プレースホルダー 3">
            <a:extLst>
              <a:ext uri="{FF2B5EF4-FFF2-40B4-BE49-F238E27FC236}">
                <a16:creationId xmlns:a16="http://schemas.microsoft.com/office/drawing/2014/main" id="{202051E1-CACD-4C9D-BB33-61626BA6C81D}"/>
              </a:ext>
            </a:extLst>
          </p:cNvPr>
          <p:cNvSpPr>
            <a:spLocks noGrp="1"/>
          </p:cNvSpPr>
          <p:nvPr>
            <p:ph type="sldNum" sz="quarter" idx="12"/>
          </p:nvPr>
        </p:nvSpPr>
        <p:spPr/>
        <p:txBody>
          <a:bodyPr/>
          <a:lstStyle/>
          <a:p>
            <a:fld id="{C6FF8165-D951-4465-BD9F-46EC8375F7A9}" type="slidenum">
              <a:rPr kumimoji="1" lang="ja-JP" altLang="en-US" smtClean="0"/>
              <a:t>108</a:t>
            </a:fld>
            <a:endParaRPr kumimoji="1" lang="ja-JP" altLang="en-US"/>
          </a:p>
        </p:txBody>
      </p:sp>
      <p:grpSp>
        <p:nvGrpSpPr>
          <p:cNvPr id="3" name="グループ化 2">
            <a:extLst>
              <a:ext uri="{FF2B5EF4-FFF2-40B4-BE49-F238E27FC236}">
                <a16:creationId xmlns:a16="http://schemas.microsoft.com/office/drawing/2014/main" id="{687A5826-A654-414A-BB5F-2827907E807A}"/>
              </a:ext>
            </a:extLst>
          </p:cNvPr>
          <p:cNvGrpSpPr/>
          <p:nvPr/>
        </p:nvGrpSpPr>
        <p:grpSpPr>
          <a:xfrm>
            <a:off x="975526" y="1549055"/>
            <a:ext cx="10240948" cy="4704088"/>
            <a:chOff x="975526" y="1616788"/>
            <a:chExt cx="10240948" cy="4704088"/>
          </a:xfrm>
        </p:grpSpPr>
        <p:pic>
          <p:nvPicPr>
            <p:cNvPr id="7" name="図 6">
              <a:extLst>
                <a:ext uri="{FF2B5EF4-FFF2-40B4-BE49-F238E27FC236}">
                  <a16:creationId xmlns:a16="http://schemas.microsoft.com/office/drawing/2014/main" id="{8EB83D31-92F5-48E4-B872-7CAAE40886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5526" y="1616788"/>
              <a:ext cx="4704088" cy="470408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808605B6-8F27-441B-8F84-A76DFF8C88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2386" y="1616788"/>
              <a:ext cx="4704088" cy="470408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0" name="AutoShape 6">
              <a:extLst>
                <a:ext uri="{FF2B5EF4-FFF2-40B4-BE49-F238E27FC236}">
                  <a16:creationId xmlns:a16="http://schemas.microsoft.com/office/drawing/2014/main" id="{8D32410C-B9A7-4B0F-94A8-23EC9A03BFCA}"/>
                </a:ext>
              </a:extLst>
            </p:cNvPr>
            <p:cNvSpPr>
              <a:spLocks noChangeArrowheads="1"/>
            </p:cNvSpPr>
            <p:nvPr/>
          </p:nvSpPr>
          <p:spPr bwMode="auto">
            <a:xfrm>
              <a:off x="5777706" y="3673557"/>
              <a:ext cx="636588"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50800" dir="5400000" algn="ctr" rotWithShape="0">
                <a:schemeClr val="tx1"/>
              </a:outerShdw>
            </a:effectLst>
          </p:spPr>
          <p:txBody>
            <a:bodyPr/>
            <a:lstStyle/>
            <a:p>
              <a:endParaRPr lang="ja-JP" altLang="en-US"/>
            </a:p>
          </p:txBody>
        </p:sp>
      </p:grpSp>
    </p:spTree>
    <p:extLst>
      <p:ext uri="{BB962C8B-B14F-4D97-AF65-F5344CB8AC3E}">
        <p14:creationId xmlns:p14="http://schemas.microsoft.com/office/powerpoint/2010/main" val="19131430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109</a:t>
            </a:fld>
            <a:endParaRPr kumimoji="1" lang="ja-JP" altLang="en-US"/>
          </a:p>
        </p:txBody>
      </p:sp>
      <p:sp>
        <p:nvSpPr>
          <p:cNvPr id="3" name="コンテンツ プレースホルダー 2">
            <a:extLst>
              <a:ext uri="{FF2B5EF4-FFF2-40B4-BE49-F238E27FC236}">
                <a16:creationId xmlns:a16="http://schemas.microsoft.com/office/drawing/2014/main" id="{4FEC097C-B4AD-487B-BF99-005BCEAE1F32}"/>
              </a:ext>
            </a:extLst>
          </p:cNvPr>
          <p:cNvSpPr>
            <a:spLocks noGrp="1"/>
          </p:cNvSpPr>
          <p:nvPr>
            <p:ph idx="1"/>
          </p:nvPr>
        </p:nvSpPr>
        <p:spPr/>
        <p:txBody>
          <a:bodyPr/>
          <a:lstStyle/>
          <a:p>
            <a:endParaRPr kumimoji="1" lang="ja-JP" altLang="en-US"/>
          </a:p>
        </p:txBody>
      </p:sp>
      <p:pic>
        <p:nvPicPr>
          <p:cNvPr id="7" name="コンテンツ プレースホルダー 5">
            <a:extLst>
              <a:ext uri="{FF2B5EF4-FFF2-40B4-BE49-F238E27FC236}">
                <a16:creationId xmlns:a16="http://schemas.microsoft.com/office/drawing/2014/main" id="{89FFB477-86AD-4143-8D93-63B1B34AD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0" y="0"/>
            <a:ext cx="131318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変形なし</a:t>
            </a:r>
          </a:p>
        </p:txBody>
      </p:sp>
    </p:spTree>
    <p:extLst>
      <p:ext uri="{BB962C8B-B14F-4D97-AF65-F5344CB8AC3E}">
        <p14:creationId xmlns:p14="http://schemas.microsoft.com/office/powerpoint/2010/main" val="2756588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7973B-8215-4676-8D82-A5E3F7F1FB6D}"/>
              </a:ext>
            </a:extLst>
          </p:cNvPr>
          <p:cNvSpPr>
            <a:spLocks noGrp="1"/>
          </p:cNvSpPr>
          <p:nvPr>
            <p:ph type="title"/>
          </p:nvPr>
        </p:nvSpPr>
        <p:spPr/>
        <p:txBody>
          <a:bodyPr/>
          <a:lstStyle/>
          <a:p>
            <a:r>
              <a:rPr lang="ja-JP" altLang="en-US" dirty="0"/>
              <a:t>イメージベースのレンズフレア</a:t>
            </a:r>
          </a:p>
        </p:txBody>
      </p:sp>
      <p:sp>
        <p:nvSpPr>
          <p:cNvPr id="3" name="コンテンツ プレースホルダー 2">
            <a:extLst>
              <a:ext uri="{FF2B5EF4-FFF2-40B4-BE49-F238E27FC236}">
                <a16:creationId xmlns:a16="http://schemas.microsoft.com/office/drawing/2014/main" id="{4DF48EFB-E2B1-47E1-ADB7-D414F2EDDEA7}"/>
              </a:ext>
            </a:extLst>
          </p:cNvPr>
          <p:cNvSpPr>
            <a:spLocks noGrp="1"/>
          </p:cNvSpPr>
          <p:nvPr>
            <p:ph idx="1"/>
          </p:nvPr>
        </p:nvSpPr>
        <p:spPr/>
        <p:txBody>
          <a:bodyPr>
            <a:normAutofit fontScale="92500" lnSpcReduction="20000"/>
          </a:bodyPr>
          <a:lstStyle/>
          <a:p>
            <a:r>
              <a:rPr lang="ja-JP" altLang="en-US" dirty="0"/>
              <a:t>ポストプロセスの画像処理</a:t>
            </a:r>
            <a:endParaRPr lang="en-US" altLang="ja-JP" dirty="0"/>
          </a:p>
          <a:p>
            <a:r>
              <a:rPr lang="ja-JP" altLang="en-US" dirty="0"/>
              <a:t>再帰的に画像全体を点対称スケーリング </a:t>
            </a:r>
            <a:r>
              <a:rPr lang="en-US" altLang="ja-JP" dirty="0"/>
              <a:t>[Kawase 2003]</a:t>
            </a:r>
          </a:p>
          <a:p>
            <a:pPr lvl="5"/>
            <a:endParaRPr lang="en-US" altLang="ja-JP" dirty="0"/>
          </a:p>
          <a:p>
            <a:r>
              <a:rPr lang="ja-JP" altLang="en-US" dirty="0"/>
              <a:t>自由度は高くない</a:t>
            </a:r>
            <a:endParaRPr lang="en-US" altLang="ja-JP" dirty="0"/>
          </a:p>
          <a:p>
            <a:r>
              <a:rPr lang="ja-JP" altLang="en-US" dirty="0"/>
              <a:t>クォリティはあまり高くない</a:t>
            </a:r>
            <a:endParaRPr lang="en-US" altLang="ja-JP" dirty="0"/>
          </a:p>
          <a:p>
            <a:r>
              <a:rPr lang="ja-JP" altLang="en-US" dirty="0">
                <a:solidFill>
                  <a:srgbClr val="FF5050"/>
                </a:solidFill>
              </a:rPr>
              <a:t>光源の数に関わらず負荷が固定</a:t>
            </a:r>
            <a:endParaRPr lang="en-US" altLang="ja-JP" dirty="0">
              <a:solidFill>
                <a:srgbClr val="FF5050"/>
              </a:solidFill>
            </a:endParaRPr>
          </a:p>
          <a:p>
            <a:pPr lvl="1"/>
            <a:r>
              <a:rPr lang="ja-JP" altLang="en-US" dirty="0"/>
              <a:t>光源が何千何万あっても変わらない</a:t>
            </a:r>
            <a:endParaRPr lang="en-US" altLang="ja-JP" dirty="0"/>
          </a:p>
          <a:p>
            <a:pPr lvl="1"/>
            <a:r>
              <a:rPr lang="ja-JP" altLang="en-US" dirty="0"/>
              <a:t>逆に一切無くても固定の負荷がかかる</a:t>
            </a:r>
            <a:endParaRPr lang="en-US" altLang="ja-JP" dirty="0"/>
          </a:p>
          <a:p>
            <a:r>
              <a:rPr lang="ja-JP" altLang="en-US" dirty="0">
                <a:solidFill>
                  <a:srgbClr val="FF5050"/>
                </a:solidFill>
              </a:rPr>
              <a:t>面光源や反射光からも生成可能</a:t>
            </a:r>
            <a:endParaRPr lang="en-US" altLang="ja-JP" dirty="0">
              <a:solidFill>
                <a:srgbClr val="FF5050"/>
              </a:solidFill>
            </a:endParaRPr>
          </a:p>
          <a:p>
            <a:pPr lvl="1"/>
            <a:r>
              <a:rPr lang="ja-JP" altLang="en-US" dirty="0">
                <a:solidFill>
                  <a:srgbClr val="FF5050"/>
                </a:solidFill>
              </a:rPr>
              <a:t>モーションブラーにも対応可能</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BEC5E18D-61F0-4EDF-B1AE-77A28C7CC6FA}"/>
              </a:ext>
            </a:extLst>
          </p:cNvPr>
          <p:cNvSpPr>
            <a:spLocks noGrp="1"/>
          </p:cNvSpPr>
          <p:nvPr>
            <p:ph type="sldNum" sz="quarter" idx="12"/>
          </p:nvPr>
        </p:nvSpPr>
        <p:spPr/>
        <p:txBody>
          <a:bodyPr/>
          <a:lstStyle/>
          <a:p>
            <a:fld id="{C6FF8165-D951-4465-BD9F-46EC8375F7A9}" type="slidenum">
              <a:rPr kumimoji="1" lang="ja-JP" altLang="en-US" smtClean="0"/>
              <a:t>11</a:t>
            </a:fld>
            <a:endParaRPr kumimoji="1" lang="ja-JP" altLang="en-US"/>
          </a:p>
        </p:txBody>
      </p:sp>
      <p:pic>
        <p:nvPicPr>
          <p:cNvPr id="7" name="Picture 3" descr="E:\Datas\GDC2003\Images\_026.bmp">
            <a:extLst>
              <a:ext uri="{FF2B5EF4-FFF2-40B4-BE49-F238E27FC236}">
                <a16:creationId xmlns:a16="http://schemas.microsoft.com/office/drawing/2014/main" id="{636DAD22-C246-4A8E-9C7A-56E326676B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09"/>
          <a:stretch/>
        </p:blipFill>
        <p:spPr bwMode="auto">
          <a:xfrm>
            <a:off x="7549388" y="2971800"/>
            <a:ext cx="4295733" cy="292509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3116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110</a:t>
            </a:fld>
            <a:endParaRPr kumimoji="1" lang="ja-JP" altLang="en-US"/>
          </a:p>
        </p:txBody>
      </p:sp>
      <p:pic>
        <p:nvPicPr>
          <p:cNvPr id="11" name="コンテンツ プレースホルダー 10">
            <a:extLst>
              <a:ext uri="{FF2B5EF4-FFF2-40B4-BE49-F238E27FC236}">
                <a16:creationId xmlns:a16="http://schemas.microsoft.com/office/drawing/2014/main" id="{F2148ACD-104D-43B1-8021-D954C9174A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0" y="0"/>
            <a:ext cx="2000869"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変形あり</a:t>
            </a:r>
            <a:endParaRPr kumimoji="1" lang="en-US" altLang="ja-JP" sz="2400" dirty="0">
              <a:solidFill>
                <a:schemeClr val="bg1"/>
              </a:solidFill>
            </a:endParaRPr>
          </a:p>
          <a:p>
            <a:r>
              <a:rPr kumimoji="1" lang="ja-JP" altLang="en-US" sz="2400" dirty="0">
                <a:solidFill>
                  <a:schemeClr val="bg1"/>
                </a:solidFill>
              </a:rPr>
              <a:t>非線形な変形</a:t>
            </a:r>
          </a:p>
        </p:txBody>
      </p:sp>
    </p:spTree>
    <p:extLst>
      <p:ext uri="{BB962C8B-B14F-4D97-AF65-F5344CB8AC3E}">
        <p14:creationId xmlns:p14="http://schemas.microsoft.com/office/powerpoint/2010/main" val="32887099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111</a:t>
            </a:fld>
            <a:endParaRPr kumimoji="1" lang="ja-JP" altLang="en-US"/>
          </a:p>
        </p:txBody>
      </p:sp>
      <p:sp>
        <p:nvSpPr>
          <p:cNvPr id="3" name="コンテンツ プレースホルダー 2">
            <a:extLst>
              <a:ext uri="{FF2B5EF4-FFF2-40B4-BE49-F238E27FC236}">
                <a16:creationId xmlns:a16="http://schemas.microsoft.com/office/drawing/2014/main" id="{4FEC097C-B4AD-487B-BF99-005BCEAE1F32}"/>
              </a:ext>
            </a:extLst>
          </p:cNvPr>
          <p:cNvSpPr>
            <a:spLocks noGrp="1"/>
          </p:cNvSpPr>
          <p:nvPr>
            <p:ph idx="1"/>
          </p:nvPr>
        </p:nvSpPr>
        <p:spPr/>
        <p:txBody>
          <a:bodyPr/>
          <a:lstStyle/>
          <a:p>
            <a:endParaRPr kumimoji="1" lang="ja-JP" altLang="en-US"/>
          </a:p>
        </p:txBody>
      </p:sp>
      <p:pic>
        <p:nvPicPr>
          <p:cNvPr id="7" name="コンテンツ プレースホルダー 5">
            <a:extLst>
              <a:ext uri="{FF2B5EF4-FFF2-40B4-BE49-F238E27FC236}">
                <a16:creationId xmlns:a16="http://schemas.microsoft.com/office/drawing/2014/main" id="{89FFB477-86AD-4143-8D93-63B1B34AD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0" y="0"/>
            <a:ext cx="131318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変形なし</a:t>
            </a:r>
          </a:p>
        </p:txBody>
      </p:sp>
    </p:spTree>
    <p:extLst>
      <p:ext uri="{BB962C8B-B14F-4D97-AF65-F5344CB8AC3E}">
        <p14:creationId xmlns:p14="http://schemas.microsoft.com/office/powerpoint/2010/main" val="28700361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112</a:t>
            </a:fld>
            <a:endParaRPr kumimoji="1" lang="ja-JP" altLang="en-US"/>
          </a:p>
        </p:txBody>
      </p:sp>
      <p:pic>
        <p:nvPicPr>
          <p:cNvPr id="11" name="コンテンツ プレースホルダー 10">
            <a:extLst>
              <a:ext uri="{FF2B5EF4-FFF2-40B4-BE49-F238E27FC236}">
                <a16:creationId xmlns:a16="http://schemas.microsoft.com/office/drawing/2014/main" id="{F2148ACD-104D-43B1-8021-D954C9174A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0" y="0"/>
            <a:ext cx="2000869"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変形あり</a:t>
            </a:r>
            <a:endParaRPr kumimoji="1" lang="en-US" altLang="ja-JP" sz="2400" dirty="0">
              <a:solidFill>
                <a:schemeClr val="bg1"/>
              </a:solidFill>
            </a:endParaRPr>
          </a:p>
          <a:p>
            <a:r>
              <a:rPr kumimoji="1" lang="ja-JP" altLang="en-US" sz="2400" dirty="0">
                <a:solidFill>
                  <a:schemeClr val="bg1"/>
                </a:solidFill>
              </a:rPr>
              <a:t>非線形な変形</a:t>
            </a:r>
          </a:p>
        </p:txBody>
      </p:sp>
    </p:spTree>
    <p:extLst>
      <p:ext uri="{BB962C8B-B14F-4D97-AF65-F5344CB8AC3E}">
        <p14:creationId xmlns:p14="http://schemas.microsoft.com/office/powerpoint/2010/main" val="38610609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DF1CD9-2E59-429B-A6DE-B6EE51AB9E8B}"/>
              </a:ext>
            </a:extLst>
          </p:cNvPr>
          <p:cNvSpPr>
            <a:spLocks noGrp="1"/>
          </p:cNvSpPr>
          <p:nvPr>
            <p:ph type="title"/>
          </p:nvPr>
        </p:nvSpPr>
        <p:spPr/>
        <p:txBody>
          <a:bodyPr/>
          <a:lstStyle/>
          <a:p>
            <a:r>
              <a:rPr kumimoji="1" lang="ja-JP" altLang="en-US" dirty="0"/>
              <a:t>光源の位置による変化</a:t>
            </a:r>
          </a:p>
        </p:txBody>
      </p:sp>
      <p:sp>
        <p:nvSpPr>
          <p:cNvPr id="3" name="コンテンツ プレースホルダー 2">
            <a:extLst>
              <a:ext uri="{FF2B5EF4-FFF2-40B4-BE49-F238E27FC236}">
                <a16:creationId xmlns:a16="http://schemas.microsoft.com/office/drawing/2014/main" id="{3E9A4FF9-C9D6-4D75-A6E2-D2640351E731}"/>
              </a:ext>
            </a:extLst>
          </p:cNvPr>
          <p:cNvSpPr>
            <a:spLocks noGrp="1"/>
          </p:cNvSpPr>
          <p:nvPr>
            <p:ph idx="1"/>
          </p:nvPr>
        </p:nvSpPr>
        <p:spPr/>
        <p:txBody>
          <a:bodyPr/>
          <a:lstStyle/>
          <a:p>
            <a:r>
              <a:rPr kumimoji="1" lang="ja-JP" altLang="en-US" dirty="0"/>
              <a:t>光源が画面中央から離れる程強く変形</a:t>
            </a:r>
          </a:p>
        </p:txBody>
      </p:sp>
      <p:sp>
        <p:nvSpPr>
          <p:cNvPr id="4" name="スライド番号プレースホルダー 3">
            <a:extLst>
              <a:ext uri="{FF2B5EF4-FFF2-40B4-BE49-F238E27FC236}">
                <a16:creationId xmlns:a16="http://schemas.microsoft.com/office/drawing/2014/main" id="{3583F2F8-4E3E-4052-9835-3ACF02253937}"/>
              </a:ext>
            </a:extLst>
          </p:cNvPr>
          <p:cNvSpPr>
            <a:spLocks noGrp="1"/>
          </p:cNvSpPr>
          <p:nvPr>
            <p:ph type="sldNum" sz="quarter" idx="12"/>
          </p:nvPr>
        </p:nvSpPr>
        <p:spPr/>
        <p:txBody>
          <a:bodyPr/>
          <a:lstStyle/>
          <a:p>
            <a:fld id="{C6FF8165-D951-4465-BD9F-46EC8375F7A9}" type="slidenum">
              <a:rPr kumimoji="1" lang="ja-JP" altLang="en-US" smtClean="0"/>
              <a:t>113</a:t>
            </a:fld>
            <a:endParaRPr kumimoji="1" lang="ja-JP" altLang="en-US"/>
          </a:p>
        </p:txBody>
      </p:sp>
    </p:spTree>
    <p:extLst>
      <p:ext uri="{BB962C8B-B14F-4D97-AF65-F5344CB8AC3E}">
        <p14:creationId xmlns:p14="http://schemas.microsoft.com/office/powerpoint/2010/main" val="9264186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114</a:t>
            </a:fld>
            <a:endParaRPr kumimoji="1" lang="ja-JP" altLang="en-US"/>
          </a:p>
        </p:txBody>
      </p:sp>
      <p:pic>
        <p:nvPicPr>
          <p:cNvPr id="6" name="コンテンツ プレースホルダー 5">
            <a:extLst>
              <a:ext uri="{FF2B5EF4-FFF2-40B4-BE49-F238E27FC236}">
                <a16:creationId xmlns:a16="http://schemas.microsoft.com/office/drawing/2014/main" id="{8E7DE7E4-AFFD-4E7A-B04D-866BB43A3D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0" y="0"/>
            <a:ext cx="2031325"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非線形な変形</a:t>
            </a:r>
            <a:endParaRPr kumimoji="1" lang="en-US" altLang="ja-JP" sz="2400" dirty="0">
              <a:solidFill>
                <a:schemeClr val="bg1"/>
              </a:solidFill>
            </a:endParaRPr>
          </a:p>
          <a:p>
            <a:r>
              <a:rPr kumimoji="1" lang="ja-JP" altLang="en-US" sz="2400" dirty="0">
                <a:solidFill>
                  <a:schemeClr val="bg1"/>
                </a:solidFill>
              </a:rPr>
              <a:t>光源位置比較</a:t>
            </a:r>
          </a:p>
        </p:txBody>
      </p:sp>
    </p:spTree>
    <p:extLst>
      <p:ext uri="{BB962C8B-B14F-4D97-AF65-F5344CB8AC3E}">
        <p14:creationId xmlns:p14="http://schemas.microsoft.com/office/powerpoint/2010/main" val="2096647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26F488-A1EF-4270-B681-E639398A9229}"/>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E4BD3DE4-AC45-4B84-9C1F-4885A52125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スライド番号プレースホルダー 3">
            <a:extLst>
              <a:ext uri="{FF2B5EF4-FFF2-40B4-BE49-F238E27FC236}">
                <a16:creationId xmlns:a16="http://schemas.microsoft.com/office/drawing/2014/main" id="{58D0E0EA-CCCC-45DC-BD11-014C615BC69A}"/>
              </a:ext>
            </a:extLst>
          </p:cNvPr>
          <p:cNvSpPr>
            <a:spLocks noGrp="1"/>
          </p:cNvSpPr>
          <p:nvPr>
            <p:ph type="sldNum" sz="quarter" idx="12"/>
          </p:nvPr>
        </p:nvSpPr>
        <p:spPr/>
        <p:txBody>
          <a:bodyPr/>
          <a:lstStyle/>
          <a:p>
            <a:fld id="{C6FF8165-D951-4465-BD9F-46EC8375F7A9}" type="slidenum">
              <a:rPr kumimoji="1" lang="ja-JP" altLang="en-US" smtClean="0"/>
              <a:t>115</a:t>
            </a:fld>
            <a:endParaRPr kumimoji="1" lang="ja-JP" altLang="en-US"/>
          </a:p>
        </p:txBody>
      </p:sp>
      <p:sp>
        <p:nvSpPr>
          <p:cNvPr id="5" name="Rectangle 6">
            <a:extLst>
              <a:ext uri="{FF2B5EF4-FFF2-40B4-BE49-F238E27FC236}">
                <a16:creationId xmlns:a16="http://schemas.microsoft.com/office/drawing/2014/main" id="{60833662-FCA9-494D-96D9-4872570BB202}"/>
              </a:ext>
            </a:extLst>
          </p:cNvPr>
          <p:cNvSpPr>
            <a:spLocks noChangeArrowheads="1"/>
          </p:cNvSpPr>
          <p:nvPr/>
        </p:nvSpPr>
        <p:spPr bwMode="auto">
          <a:xfrm>
            <a:off x="0" y="0"/>
            <a:ext cx="2031325"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非線形な変形</a:t>
            </a:r>
            <a:endParaRPr kumimoji="1" lang="en-US" altLang="ja-JP" sz="2400" dirty="0">
              <a:solidFill>
                <a:schemeClr val="bg1"/>
              </a:solidFill>
            </a:endParaRPr>
          </a:p>
          <a:p>
            <a:r>
              <a:rPr kumimoji="1" lang="ja-JP" altLang="en-US" sz="2400" dirty="0">
                <a:solidFill>
                  <a:schemeClr val="bg1"/>
                </a:solidFill>
              </a:rPr>
              <a:t>光源位置比較</a:t>
            </a:r>
          </a:p>
        </p:txBody>
      </p:sp>
    </p:spTree>
    <p:extLst>
      <p:ext uri="{BB962C8B-B14F-4D97-AF65-F5344CB8AC3E}">
        <p14:creationId xmlns:p14="http://schemas.microsoft.com/office/powerpoint/2010/main" val="34506916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E8D968-0BAA-4E17-9D27-4410FFC0F283}"/>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2C1D336-E3B1-45C2-BE28-14CD2DE697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スライド番号プレースホルダー 3">
            <a:extLst>
              <a:ext uri="{FF2B5EF4-FFF2-40B4-BE49-F238E27FC236}">
                <a16:creationId xmlns:a16="http://schemas.microsoft.com/office/drawing/2014/main" id="{71488DC7-7200-4283-AEB0-6C37BD106C37}"/>
              </a:ext>
            </a:extLst>
          </p:cNvPr>
          <p:cNvSpPr>
            <a:spLocks noGrp="1"/>
          </p:cNvSpPr>
          <p:nvPr>
            <p:ph type="sldNum" sz="quarter" idx="12"/>
          </p:nvPr>
        </p:nvSpPr>
        <p:spPr/>
        <p:txBody>
          <a:bodyPr/>
          <a:lstStyle/>
          <a:p>
            <a:fld id="{C6FF8165-D951-4465-BD9F-46EC8375F7A9}" type="slidenum">
              <a:rPr kumimoji="1" lang="ja-JP" altLang="en-US" smtClean="0"/>
              <a:t>116</a:t>
            </a:fld>
            <a:endParaRPr kumimoji="1" lang="ja-JP" altLang="en-US"/>
          </a:p>
        </p:txBody>
      </p:sp>
      <p:sp>
        <p:nvSpPr>
          <p:cNvPr id="5" name="Rectangle 6">
            <a:extLst>
              <a:ext uri="{FF2B5EF4-FFF2-40B4-BE49-F238E27FC236}">
                <a16:creationId xmlns:a16="http://schemas.microsoft.com/office/drawing/2014/main" id="{DAAFE028-E20D-469A-A3FA-9B5AB0548C01}"/>
              </a:ext>
            </a:extLst>
          </p:cNvPr>
          <p:cNvSpPr>
            <a:spLocks noChangeArrowheads="1"/>
          </p:cNvSpPr>
          <p:nvPr/>
        </p:nvSpPr>
        <p:spPr bwMode="auto">
          <a:xfrm>
            <a:off x="0" y="0"/>
            <a:ext cx="2031325"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非線形な変形</a:t>
            </a:r>
            <a:endParaRPr kumimoji="1" lang="en-US" altLang="ja-JP" sz="2400" dirty="0">
              <a:solidFill>
                <a:schemeClr val="bg1"/>
              </a:solidFill>
            </a:endParaRPr>
          </a:p>
          <a:p>
            <a:r>
              <a:rPr kumimoji="1" lang="ja-JP" altLang="en-US" sz="2400" dirty="0">
                <a:solidFill>
                  <a:schemeClr val="bg1"/>
                </a:solidFill>
              </a:rPr>
              <a:t>光源位置比較</a:t>
            </a:r>
          </a:p>
        </p:txBody>
      </p:sp>
    </p:spTree>
    <p:extLst>
      <p:ext uri="{BB962C8B-B14F-4D97-AF65-F5344CB8AC3E}">
        <p14:creationId xmlns:p14="http://schemas.microsoft.com/office/powerpoint/2010/main" val="32351418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DF1CD9-2E59-429B-A6DE-B6EE51AB9E8B}"/>
              </a:ext>
            </a:extLst>
          </p:cNvPr>
          <p:cNvSpPr>
            <a:spLocks noGrp="1"/>
          </p:cNvSpPr>
          <p:nvPr>
            <p:ph type="title"/>
          </p:nvPr>
        </p:nvSpPr>
        <p:spPr/>
        <p:txBody>
          <a:bodyPr/>
          <a:lstStyle/>
          <a:p>
            <a:r>
              <a:rPr kumimoji="1" lang="ja-JP" altLang="en-US" dirty="0"/>
              <a:t>絞り状態による変化</a:t>
            </a:r>
          </a:p>
        </p:txBody>
      </p:sp>
      <p:sp>
        <p:nvSpPr>
          <p:cNvPr id="3" name="コンテンツ プレースホルダー 2">
            <a:extLst>
              <a:ext uri="{FF2B5EF4-FFF2-40B4-BE49-F238E27FC236}">
                <a16:creationId xmlns:a16="http://schemas.microsoft.com/office/drawing/2014/main" id="{3E9A4FF9-C9D6-4D75-A6E2-D2640351E731}"/>
              </a:ext>
            </a:extLst>
          </p:cNvPr>
          <p:cNvSpPr>
            <a:spLocks noGrp="1"/>
          </p:cNvSpPr>
          <p:nvPr>
            <p:ph idx="1"/>
          </p:nvPr>
        </p:nvSpPr>
        <p:spPr/>
        <p:txBody>
          <a:bodyPr/>
          <a:lstStyle/>
          <a:p>
            <a:r>
              <a:rPr lang="ja-JP" altLang="en-US" dirty="0"/>
              <a:t>開放絞りに近いほど強く変形</a:t>
            </a:r>
            <a:endParaRPr kumimoji="1" lang="ja-JP" altLang="en-US" dirty="0"/>
          </a:p>
        </p:txBody>
      </p:sp>
      <p:sp>
        <p:nvSpPr>
          <p:cNvPr id="4" name="スライド番号プレースホルダー 3">
            <a:extLst>
              <a:ext uri="{FF2B5EF4-FFF2-40B4-BE49-F238E27FC236}">
                <a16:creationId xmlns:a16="http://schemas.microsoft.com/office/drawing/2014/main" id="{3583F2F8-4E3E-4052-9835-3ACF02253937}"/>
              </a:ext>
            </a:extLst>
          </p:cNvPr>
          <p:cNvSpPr>
            <a:spLocks noGrp="1"/>
          </p:cNvSpPr>
          <p:nvPr>
            <p:ph type="sldNum" sz="quarter" idx="12"/>
          </p:nvPr>
        </p:nvSpPr>
        <p:spPr/>
        <p:txBody>
          <a:bodyPr/>
          <a:lstStyle/>
          <a:p>
            <a:fld id="{C6FF8165-D951-4465-BD9F-46EC8375F7A9}" type="slidenum">
              <a:rPr kumimoji="1" lang="ja-JP" altLang="en-US" smtClean="0"/>
              <a:t>117</a:t>
            </a:fld>
            <a:endParaRPr kumimoji="1" lang="ja-JP" altLang="en-US"/>
          </a:p>
        </p:txBody>
      </p:sp>
    </p:spTree>
    <p:extLst>
      <p:ext uri="{BB962C8B-B14F-4D97-AF65-F5344CB8AC3E}">
        <p14:creationId xmlns:p14="http://schemas.microsoft.com/office/powerpoint/2010/main" val="41968159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118</a:t>
            </a:fld>
            <a:endParaRPr kumimoji="1" lang="ja-JP" altLang="en-US"/>
          </a:p>
        </p:txBody>
      </p:sp>
      <p:pic>
        <p:nvPicPr>
          <p:cNvPr id="4" name="図 3">
            <a:extLst>
              <a:ext uri="{FF2B5EF4-FFF2-40B4-BE49-F238E27FC236}">
                <a16:creationId xmlns:a16="http://schemas.microsoft.com/office/drawing/2014/main" id="{FC4AB728-86B1-402E-B91C-6EFB07A8D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2173993"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非線形な変形</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絞り比較： </a:t>
            </a:r>
            <a:r>
              <a:rPr lang="en-US" altLang="ja-JP" sz="2400" dirty="0">
                <a:solidFill>
                  <a:srgbClr val="EAEAEA"/>
                </a:solidFill>
                <a:latin typeface="Arial" panose="020B0604020202020204" pitchFamily="34" charset="0"/>
                <a:ea typeface="ＭＳ Ｐゴシック" panose="020B0600070205080204" pitchFamily="50" charset="-128"/>
              </a:rPr>
              <a:t>f/2.8</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pic>
        <p:nvPicPr>
          <p:cNvPr id="5" name="コンテンツ プレースホルダー 4">
            <a:extLst>
              <a:ext uri="{FF2B5EF4-FFF2-40B4-BE49-F238E27FC236}">
                <a16:creationId xmlns:a16="http://schemas.microsoft.com/office/drawing/2014/main" id="{6D1FFF07-46F2-4007-A0CC-03F32F4D34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48500" y="3429000"/>
            <a:ext cx="5143500" cy="3429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15414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267416-30E5-4858-B50D-1D92F951F9C2}"/>
              </a:ext>
            </a:extLst>
          </p:cNvPr>
          <p:cNvSpPr>
            <a:spLocks noGrp="1"/>
          </p:cNvSpPr>
          <p:nvPr>
            <p:ph type="sldNum" sz="quarter" idx="12"/>
          </p:nvPr>
        </p:nvSpPr>
        <p:spPr/>
        <p:txBody>
          <a:bodyPr/>
          <a:lstStyle/>
          <a:p>
            <a:fld id="{C6FF8165-D951-4465-BD9F-46EC8375F7A9}" type="slidenum">
              <a:rPr kumimoji="1" lang="ja-JP" altLang="en-US" smtClean="0"/>
              <a:t>119</a:t>
            </a:fld>
            <a:endParaRPr kumimoji="1" lang="ja-JP" altLang="en-US"/>
          </a:p>
        </p:txBody>
      </p:sp>
      <p:pic>
        <p:nvPicPr>
          <p:cNvPr id="7" name="コンテンツ プレースホルダー 6">
            <a:extLst>
              <a:ext uri="{FF2B5EF4-FFF2-40B4-BE49-F238E27FC236}">
                <a16:creationId xmlns:a16="http://schemas.microsoft.com/office/drawing/2014/main" id="{A2B9EA2F-B6B3-4809-BA6D-BDB8EF9BF1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BD304038-2E45-4E7C-BB1D-02A13786A92E}"/>
              </a:ext>
            </a:extLst>
          </p:cNvPr>
          <p:cNvSpPr>
            <a:spLocks noChangeArrowheads="1"/>
          </p:cNvSpPr>
          <p:nvPr/>
        </p:nvSpPr>
        <p:spPr bwMode="auto">
          <a:xfrm>
            <a:off x="0" y="0"/>
            <a:ext cx="2000869"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非線形な変形</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絞り比較： </a:t>
            </a:r>
            <a:r>
              <a:rPr lang="en-US" altLang="ja-JP" sz="2400" dirty="0">
                <a:solidFill>
                  <a:srgbClr val="EAEAEA"/>
                </a:solidFill>
                <a:latin typeface="Arial" panose="020B0604020202020204" pitchFamily="34" charset="0"/>
                <a:ea typeface="ＭＳ Ｐゴシック" panose="020B0600070205080204" pitchFamily="50" charset="-128"/>
              </a:rPr>
              <a:t>f/4</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pic>
        <p:nvPicPr>
          <p:cNvPr id="5" name="図 4">
            <a:extLst>
              <a:ext uri="{FF2B5EF4-FFF2-40B4-BE49-F238E27FC236}">
                <a16:creationId xmlns:a16="http://schemas.microsoft.com/office/drawing/2014/main" id="{06272F4E-CF24-4AD9-95C4-BD8848E16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3429000"/>
            <a:ext cx="5143500" cy="3429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5718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8722D8BC-4A65-491B-BAAC-AB97711B5E8F}"/>
              </a:ext>
            </a:extLst>
          </p:cNvPr>
          <p:cNvGrpSpPr/>
          <p:nvPr/>
        </p:nvGrpSpPr>
        <p:grpSpPr>
          <a:xfrm>
            <a:off x="-22138" y="661520"/>
            <a:ext cx="12192000" cy="5940987"/>
            <a:chOff x="-22138" y="661520"/>
            <a:chExt cx="12192000" cy="5940987"/>
          </a:xfrm>
        </p:grpSpPr>
        <p:pic>
          <p:nvPicPr>
            <p:cNvPr id="5" name="Picture 2">
              <a:extLst>
                <a:ext uri="{FF2B5EF4-FFF2-40B4-BE49-F238E27FC236}">
                  <a16:creationId xmlns:a16="http://schemas.microsoft.com/office/drawing/2014/main" id="{7A733A90-3DDE-469F-BAAE-17D777B63762}"/>
                </a:ext>
              </a:extLst>
            </p:cNvPr>
            <p:cNvPicPr>
              <a:picLocks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661520"/>
              <a:ext cx="6096000" cy="292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1CF27CD5-149B-4C68-8C9E-9F8F334DF1E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861" y="3676426"/>
              <a:ext cx="6096000" cy="29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102623F2-8ADA-45AE-B1DD-3F52C57825FD}"/>
                </a:ext>
              </a:extLst>
            </p:cNvPr>
            <p:cNvPicPr>
              <a:picLocks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073861" y="777060"/>
              <a:ext cx="6096000" cy="2914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4">
              <a:extLst>
                <a:ext uri="{FF2B5EF4-FFF2-40B4-BE49-F238E27FC236}">
                  <a16:creationId xmlns:a16="http://schemas.microsoft.com/office/drawing/2014/main" id="{5CFCC01D-B3F7-4516-B679-0523EA7D000C}"/>
                </a:ext>
              </a:extLst>
            </p:cNvPr>
            <p:cNvSpPr txBox="1"/>
            <p:nvPr/>
          </p:nvSpPr>
          <p:spPr>
            <a:xfrm>
              <a:off x="-22138" y="2792506"/>
              <a:ext cx="6092792" cy="883920"/>
            </a:xfrm>
            <a:prstGeom prst="rect">
              <a:avLst/>
            </a:prstGeom>
            <a:noFill/>
          </p:spPr>
          <p:txBody>
            <a:bodyPr wrap="square" rtlCol="0" anchor="b">
              <a:noAutofit/>
            </a:bodyPr>
            <a:lstStyle/>
            <a:p>
              <a:pPr algn="ctr"/>
              <a:r>
                <a:rPr lang="en-US" sz="2667" dirty="0">
                  <a:solidFill>
                    <a:schemeClr val="bg1"/>
                  </a:solidFill>
                </a:rPr>
                <a:t>Source Image with Bloom</a:t>
              </a:r>
            </a:p>
          </p:txBody>
        </p:sp>
        <p:sp>
          <p:nvSpPr>
            <p:cNvPr id="9" name="TextBox 3">
              <a:extLst>
                <a:ext uri="{FF2B5EF4-FFF2-40B4-BE49-F238E27FC236}">
                  <a16:creationId xmlns:a16="http://schemas.microsoft.com/office/drawing/2014/main" id="{51531DFC-61A6-4EB5-9DDF-D9634577BF43}"/>
                </a:ext>
              </a:extLst>
            </p:cNvPr>
            <p:cNvSpPr txBox="1"/>
            <p:nvPr/>
          </p:nvSpPr>
          <p:spPr>
            <a:xfrm>
              <a:off x="6077070" y="2792506"/>
              <a:ext cx="6092792" cy="883920"/>
            </a:xfrm>
            <a:prstGeom prst="rect">
              <a:avLst/>
            </a:prstGeom>
            <a:noFill/>
          </p:spPr>
          <p:txBody>
            <a:bodyPr wrap="square" rtlCol="0" anchor="b">
              <a:noAutofit/>
            </a:bodyPr>
            <a:lstStyle/>
            <a:p>
              <a:pPr algn="ctr"/>
              <a:r>
                <a:rPr lang="en-US" sz="2667" dirty="0">
                  <a:solidFill>
                    <a:schemeClr val="bg1"/>
                  </a:solidFill>
                </a:rPr>
                <a:t>IB Lens Flares (without Lens Blur)</a:t>
              </a:r>
            </a:p>
          </p:txBody>
        </p:sp>
        <p:sp>
          <p:nvSpPr>
            <p:cNvPr id="10" name="TextBox 13">
              <a:extLst>
                <a:ext uri="{FF2B5EF4-FFF2-40B4-BE49-F238E27FC236}">
                  <a16:creationId xmlns:a16="http://schemas.microsoft.com/office/drawing/2014/main" id="{6F054188-D276-484A-AC88-66438E17FFFC}"/>
                </a:ext>
              </a:extLst>
            </p:cNvPr>
            <p:cNvSpPr txBox="1"/>
            <p:nvPr/>
          </p:nvSpPr>
          <p:spPr>
            <a:xfrm>
              <a:off x="6070652" y="5713506"/>
              <a:ext cx="6092792" cy="889000"/>
            </a:xfrm>
            <a:prstGeom prst="rect">
              <a:avLst/>
            </a:prstGeom>
            <a:noFill/>
          </p:spPr>
          <p:txBody>
            <a:bodyPr wrap="square" rtlCol="0" anchor="b">
              <a:noAutofit/>
            </a:bodyPr>
            <a:lstStyle/>
            <a:p>
              <a:pPr algn="ctr"/>
              <a:r>
                <a:rPr lang="en-US" sz="2667" dirty="0">
                  <a:solidFill>
                    <a:schemeClr val="bg1"/>
                  </a:solidFill>
                </a:rPr>
                <a:t>IB Lens Flares (with Lens Blur)</a:t>
              </a:r>
            </a:p>
          </p:txBody>
        </p:sp>
        <p:sp>
          <p:nvSpPr>
            <p:cNvPr id="11" name="TextBox 14">
              <a:extLst>
                <a:ext uri="{FF2B5EF4-FFF2-40B4-BE49-F238E27FC236}">
                  <a16:creationId xmlns:a16="http://schemas.microsoft.com/office/drawing/2014/main" id="{1DEA9A99-5EB3-459C-BEDB-8530A9A41CCC}"/>
                </a:ext>
              </a:extLst>
            </p:cNvPr>
            <p:cNvSpPr txBox="1"/>
            <p:nvPr/>
          </p:nvSpPr>
          <p:spPr>
            <a:xfrm>
              <a:off x="-18930" y="5713505"/>
              <a:ext cx="6092792" cy="889002"/>
            </a:xfrm>
            <a:prstGeom prst="rect">
              <a:avLst/>
            </a:prstGeom>
            <a:noFill/>
          </p:spPr>
          <p:txBody>
            <a:bodyPr wrap="square" rtlCol="0" anchor="b">
              <a:noAutofit/>
            </a:bodyPr>
            <a:lstStyle/>
            <a:p>
              <a:pPr algn="ctr"/>
              <a:r>
                <a:rPr lang="en-US" sz="2667" dirty="0">
                  <a:solidFill>
                    <a:schemeClr val="bg1"/>
                  </a:solidFill>
                </a:rPr>
                <a:t>Lens Blur Sprite Image</a:t>
              </a:r>
            </a:p>
          </p:txBody>
        </p:sp>
        <p:pic>
          <p:nvPicPr>
            <p:cNvPr id="12" name="Picture 3">
              <a:extLst>
                <a:ext uri="{FF2B5EF4-FFF2-40B4-BE49-F238E27FC236}">
                  <a16:creationId xmlns:a16="http://schemas.microsoft.com/office/drawing/2014/main" id="{E945CAD6-597F-4235-B592-132E170DB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328964" y="4440966"/>
              <a:ext cx="13970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タイトル 1">
            <a:extLst>
              <a:ext uri="{FF2B5EF4-FFF2-40B4-BE49-F238E27FC236}">
                <a16:creationId xmlns:a16="http://schemas.microsoft.com/office/drawing/2014/main" id="{67522A95-60D1-4AE3-A2D9-B9D49AE44F90}"/>
              </a:ext>
            </a:extLst>
          </p:cNvPr>
          <p:cNvSpPr>
            <a:spLocks noGrp="1"/>
          </p:cNvSpPr>
          <p:nvPr>
            <p:ph type="title"/>
          </p:nvPr>
        </p:nvSpPr>
        <p:spPr/>
        <p:txBody>
          <a:bodyPr/>
          <a:lstStyle/>
          <a:p>
            <a:r>
              <a:rPr lang="en-US" altLang="en-US" dirty="0">
                <a:solidFill>
                  <a:schemeClr val="bg1"/>
                </a:solidFill>
              </a:rPr>
              <a:t>Image Based Lens Flares [</a:t>
            </a:r>
            <a:r>
              <a:rPr lang="en-US" altLang="ja-JP" dirty="0" err="1">
                <a:solidFill>
                  <a:schemeClr val="bg1"/>
                </a:solidFill>
              </a:rPr>
              <a:t>Mittring</a:t>
            </a:r>
            <a:r>
              <a:rPr lang="en-US" altLang="ja-JP" dirty="0">
                <a:solidFill>
                  <a:schemeClr val="bg1"/>
                </a:solidFill>
              </a:rPr>
              <a:t> 2012</a:t>
            </a:r>
            <a:r>
              <a:rPr lang="en-US" altLang="en-US" dirty="0">
                <a:solidFill>
                  <a:schemeClr val="bg1"/>
                </a:solidFill>
              </a:rPr>
              <a:t>]</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59D0FA48-1A45-40B5-96DC-DFE92192F5F6}"/>
              </a:ext>
            </a:extLst>
          </p:cNvPr>
          <p:cNvSpPr>
            <a:spLocks noGrp="1"/>
          </p:cNvSpPr>
          <p:nvPr>
            <p:ph type="sldNum" sz="quarter" idx="12"/>
          </p:nvPr>
        </p:nvSpPr>
        <p:spPr/>
        <p:txBody>
          <a:bodyPr/>
          <a:lstStyle/>
          <a:p>
            <a:fld id="{C6FF8165-D951-4465-BD9F-46EC8375F7A9}" type="slidenum">
              <a:rPr kumimoji="1" lang="ja-JP" altLang="en-US" smtClean="0"/>
              <a:t>12</a:t>
            </a:fld>
            <a:endParaRPr kumimoji="1" lang="ja-JP" altLang="en-US"/>
          </a:p>
        </p:txBody>
      </p:sp>
    </p:spTree>
    <p:extLst>
      <p:ext uri="{BB962C8B-B14F-4D97-AF65-F5344CB8AC3E}">
        <p14:creationId xmlns:p14="http://schemas.microsoft.com/office/powerpoint/2010/main" val="11421602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11BC06-5CB9-4F60-AFD0-0C06F02CCFD2}"/>
              </a:ext>
            </a:extLst>
          </p:cNvPr>
          <p:cNvSpPr>
            <a:spLocks noGrp="1"/>
          </p:cNvSpPr>
          <p:nvPr>
            <p:ph type="sldNum" sz="quarter" idx="12"/>
          </p:nvPr>
        </p:nvSpPr>
        <p:spPr/>
        <p:txBody>
          <a:bodyPr/>
          <a:lstStyle/>
          <a:p>
            <a:fld id="{C6FF8165-D951-4465-BD9F-46EC8375F7A9}" type="slidenum">
              <a:rPr kumimoji="1" lang="ja-JP" altLang="en-US" smtClean="0"/>
              <a:t>120</a:t>
            </a:fld>
            <a:endParaRPr kumimoji="1" lang="ja-JP" altLang="en-US"/>
          </a:p>
        </p:txBody>
      </p:sp>
      <p:pic>
        <p:nvPicPr>
          <p:cNvPr id="7" name="コンテンツ プレースホルダー 6">
            <a:extLst>
              <a:ext uri="{FF2B5EF4-FFF2-40B4-BE49-F238E27FC236}">
                <a16:creationId xmlns:a16="http://schemas.microsoft.com/office/drawing/2014/main" id="{116EF956-EF7D-4D80-85E2-328F1071EA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6998A763-C225-439D-BDF5-59B990C2B1E3}"/>
              </a:ext>
            </a:extLst>
          </p:cNvPr>
          <p:cNvSpPr>
            <a:spLocks noChangeArrowheads="1"/>
          </p:cNvSpPr>
          <p:nvPr/>
        </p:nvSpPr>
        <p:spPr bwMode="auto">
          <a:xfrm>
            <a:off x="0" y="0"/>
            <a:ext cx="2173993"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非線形な変形</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絞り比較： </a:t>
            </a:r>
            <a:r>
              <a:rPr lang="en-US" altLang="ja-JP" sz="2400" dirty="0">
                <a:solidFill>
                  <a:srgbClr val="EAEAEA"/>
                </a:solidFill>
                <a:latin typeface="Arial" panose="020B0604020202020204" pitchFamily="34" charset="0"/>
                <a:ea typeface="ＭＳ Ｐゴシック" panose="020B0600070205080204" pitchFamily="50" charset="-128"/>
              </a:rPr>
              <a:t>f/5.6</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pic>
        <p:nvPicPr>
          <p:cNvPr id="5" name="図 4">
            <a:extLst>
              <a:ext uri="{FF2B5EF4-FFF2-40B4-BE49-F238E27FC236}">
                <a16:creationId xmlns:a16="http://schemas.microsoft.com/office/drawing/2014/main" id="{EE60BE8B-D5BE-45D5-9F6B-4A324B60E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0" y="3429000"/>
            <a:ext cx="5143500" cy="34290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298210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回折フレア</a:t>
            </a:r>
            <a:endParaRPr kumimoji="1" lang="ja-JP" altLang="en-US"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026A7A3-FC75-4626-A30C-5F97A1DBD4B0}"/>
              </a:ext>
            </a:extLst>
          </p:cNvPr>
          <p:cNvSpPr>
            <a:spLocks noGrp="1"/>
          </p:cNvSpPr>
          <p:nvPr>
            <p:ph type="sldNum" sz="quarter" idx="12"/>
          </p:nvPr>
        </p:nvSpPr>
        <p:spPr/>
        <p:txBody>
          <a:bodyPr/>
          <a:lstStyle/>
          <a:p>
            <a:fld id="{C6FF8165-D951-4465-BD9F-46EC8375F7A9}" type="slidenum">
              <a:rPr kumimoji="1" lang="ja-JP" altLang="en-US" smtClean="0"/>
              <a:t>121</a:t>
            </a:fld>
            <a:endParaRPr kumimoji="1" lang="ja-JP" altLang="en-US"/>
          </a:p>
        </p:txBody>
      </p:sp>
    </p:spTree>
    <p:extLst>
      <p:ext uri="{BB962C8B-B14F-4D97-AF65-F5344CB8AC3E}">
        <p14:creationId xmlns:p14="http://schemas.microsoft.com/office/powerpoint/2010/main" val="27327287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normAutofit fontScale="90000"/>
          </a:bodyPr>
          <a:lstStyle/>
          <a:p>
            <a:r>
              <a:rPr lang="ja-JP" altLang="en-US" dirty="0"/>
              <a:t>回折限界とエアリーディスク </a:t>
            </a:r>
            <a:r>
              <a:rPr lang="en-US" altLang="ja-JP" dirty="0"/>
              <a:t>[Kawase 2010]</a:t>
            </a:r>
            <a:endParaRPr lang="ja-JP" altLang="en-US" dirty="0"/>
          </a:p>
        </p:txBody>
      </p:sp>
      <p:sp>
        <p:nvSpPr>
          <p:cNvPr id="3" name="コンテンツ プレースホルダー 2">
            <a:extLst>
              <a:ext uri="{FF2B5EF4-FFF2-40B4-BE49-F238E27FC236}">
                <a16:creationId xmlns:a16="http://schemas.microsoft.com/office/drawing/2014/main" id="{F05EADE8-7E7B-4C80-A9C4-440BFA10EF6A}"/>
              </a:ext>
            </a:extLst>
          </p:cNvPr>
          <p:cNvSpPr>
            <a:spLocks noGrp="1"/>
          </p:cNvSpPr>
          <p:nvPr>
            <p:ph idx="1"/>
          </p:nvPr>
        </p:nvSpPr>
        <p:spPr>
          <a:xfrm>
            <a:off x="609769" y="1448211"/>
            <a:ext cx="10972464" cy="2053326"/>
          </a:xfrm>
        </p:spPr>
        <p:txBody>
          <a:bodyPr>
            <a:normAutofit fontScale="92500" lnSpcReduction="20000"/>
          </a:bodyPr>
          <a:lstStyle/>
          <a:p>
            <a:r>
              <a:rPr lang="ja-JP" altLang="en-US" dirty="0"/>
              <a:t>光</a:t>
            </a:r>
            <a:r>
              <a:rPr lang="en-US" altLang="ja-JP" dirty="0"/>
              <a:t>(</a:t>
            </a:r>
            <a:r>
              <a:rPr lang="ja-JP" altLang="en-US" dirty="0"/>
              <a:t>電磁波</a:t>
            </a:r>
            <a:r>
              <a:rPr lang="en-US" altLang="ja-JP" dirty="0"/>
              <a:t>)</a:t>
            </a:r>
            <a:r>
              <a:rPr lang="ja-JP" altLang="en-US" dirty="0"/>
              <a:t>の波としての性質</a:t>
            </a:r>
          </a:p>
          <a:p>
            <a:pPr lvl="1"/>
            <a:r>
              <a:rPr lang="ja-JP" altLang="en-US" dirty="0"/>
              <a:t>開口絞りを通った光束は回折により一点に集光できない</a:t>
            </a:r>
          </a:p>
          <a:p>
            <a:pPr lvl="2"/>
            <a:r>
              <a:rPr lang="ja-JP" altLang="en-US" dirty="0"/>
              <a:t>波動光学的な限界により解像力が制限される</a:t>
            </a:r>
          </a:p>
          <a:p>
            <a:pPr lvl="2"/>
            <a:r>
              <a:rPr lang="ja-JP" altLang="en-US" dirty="0"/>
              <a:t>回折による干渉パターン</a:t>
            </a:r>
            <a:r>
              <a:rPr lang="en-US" altLang="ja-JP" dirty="0"/>
              <a:t>(</a:t>
            </a:r>
            <a:r>
              <a:rPr lang="ja-JP" altLang="en-US" dirty="0"/>
              <a:t>エアリーパターン</a:t>
            </a:r>
            <a:r>
              <a:rPr lang="en-US" altLang="ja-JP" dirty="0"/>
              <a:t>)</a:t>
            </a:r>
            <a:r>
              <a:rPr lang="ja-JP" altLang="en-US" dirty="0"/>
              <a:t>を生じる</a:t>
            </a:r>
          </a:p>
          <a:p>
            <a:pPr lvl="1"/>
            <a:r>
              <a:rPr lang="ja-JP" altLang="en-US" dirty="0"/>
              <a:t>中央部の明るい円を</a:t>
            </a:r>
            <a:r>
              <a:rPr lang="ja-JP" altLang="en-US" dirty="0">
                <a:solidFill>
                  <a:srgbClr val="FF5050"/>
                </a:solidFill>
              </a:rPr>
              <a:t>エアリーディスク</a:t>
            </a:r>
            <a:r>
              <a:rPr lang="ja-JP" altLang="en-US" dirty="0"/>
              <a:t>とよぶ</a:t>
            </a:r>
          </a:p>
        </p:txBody>
      </p:sp>
      <p:sp>
        <p:nvSpPr>
          <p:cNvPr id="4" name="スライド番号プレースホルダー 3">
            <a:extLst>
              <a:ext uri="{FF2B5EF4-FFF2-40B4-BE49-F238E27FC236}">
                <a16:creationId xmlns:a16="http://schemas.microsoft.com/office/drawing/2014/main" id="{FA847917-119B-419C-9F6D-7E34368D7433}"/>
              </a:ext>
            </a:extLst>
          </p:cNvPr>
          <p:cNvSpPr>
            <a:spLocks noGrp="1"/>
          </p:cNvSpPr>
          <p:nvPr>
            <p:ph type="sldNum" sz="quarter" idx="12"/>
          </p:nvPr>
        </p:nvSpPr>
        <p:spPr/>
        <p:txBody>
          <a:bodyPr/>
          <a:lstStyle/>
          <a:p>
            <a:fld id="{C6FF8165-D951-4465-BD9F-46EC8375F7A9}" type="slidenum">
              <a:rPr lang="ja-JP" altLang="en-US" smtClean="0"/>
              <a:pPr/>
              <a:t>122</a:t>
            </a:fld>
            <a:endParaRPr lang="ja-JP" altLang="en-US"/>
          </a:p>
        </p:txBody>
      </p:sp>
      <p:grpSp>
        <p:nvGrpSpPr>
          <p:cNvPr id="5" name="グループ化 4">
            <a:extLst>
              <a:ext uri="{FF2B5EF4-FFF2-40B4-BE49-F238E27FC236}">
                <a16:creationId xmlns:a16="http://schemas.microsoft.com/office/drawing/2014/main" id="{5226175D-2049-4426-9A11-A51210439EF3}"/>
              </a:ext>
            </a:extLst>
          </p:cNvPr>
          <p:cNvGrpSpPr/>
          <p:nvPr/>
        </p:nvGrpSpPr>
        <p:grpSpPr>
          <a:xfrm>
            <a:off x="4381331" y="3354733"/>
            <a:ext cx="7200900" cy="3275012"/>
            <a:chOff x="4381331" y="3354733"/>
            <a:chExt cx="7200900" cy="3275012"/>
          </a:xfrm>
        </p:grpSpPr>
        <p:pic>
          <p:nvPicPr>
            <p:cNvPr id="8" name="Picture 4" descr="Spherical-aberration-slice">
              <a:extLst>
                <a:ext uri="{FF2B5EF4-FFF2-40B4-BE49-F238E27FC236}">
                  <a16:creationId xmlns:a16="http://schemas.microsoft.com/office/drawing/2014/main" id="{5B4EDAFD-F76E-4A20-85F2-39E1AEC5D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315" b="34315"/>
            <a:stretch>
              <a:fillRect/>
            </a:stretch>
          </p:blipFill>
          <p:spPr bwMode="auto">
            <a:xfrm>
              <a:off x="4381331" y="3557933"/>
              <a:ext cx="4608513" cy="215582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ECCA6D95-7B3F-430E-BDF9-5A15B15D260D}"/>
                </a:ext>
              </a:extLst>
            </p:cNvPr>
            <p:cNvSpPr>
              <a:spLocks noChangeArrowheads="1"/>
            </p:cNvSpPr>
            <p:nvPr/>
          </p:nvSpPr>
          <p:spPr bwMode="auto">
            <a:xfrm>
              <a:off x="5276681" y="5713758"/>
              <a:ext cx="6305550" cy="915987"/>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eaLnBrk="0" hangingPunct="0"/>
              <a:r>
                <a:rPr lang="en-US" altLang="ja-JP" dirty="0">
                  <a:effectLst>
                    <a:outerShdw blurRad="38100" dist="38100" dir="2700000" algn="tl">
                      <a:srgbClr val="C0C0C0"/>
                    </a:outerShdw>
                  </a:effectLst>
                  <a:hlinkClick r:id="rId3"/>
                </a:rPr>
                <a:t>http://en.wikipedia.org/wiki/File:Spherical-aberration-slice.jpg</a:t>
              </a:r>
              <a:endParaRPr lang="en-US" altLang="ja-JP" dirty="0">
                <a:effectLst>
                  <a:outerShdw blurRad="38100" dist="38100" dir="2700000" algn="tl">
                    <a:srgbClr val="C0C0C0"/>
                  </a:outerShdw>
                </a:effectLst>
              </a:endParaRPr>
            </a:p>
            <a:p>
              <a:pPr algn="r" eaLnBrk="0" hangingPunct="0"/>
              <a:r>
                <a:rPr lang="en-US" altLang="ja-JP" dirty="0">
                  <a:effectLst>
                    <a:outerShdw blurRad="38100" dist="38100" dir="2700000" algn="tl">
                      <a:srgbClr val="C0C0C0"/>
                    </a:outerShdw>
                  </a:effectLst>
                  <a:hlinkClick r:id="rId4"/>
                </a:rPr>
                <a:t>http://en.wikipedia.org/wiki/File:Airy-pattern.svg</a:t>
              </a:r>
              <a:endParaRPr lang="en-US" altLang="ja-JP" dirty="0">
                <a:effectLst>
                  <a:outerShdw blurRad="38100" dist="38100" dir="2700000" algn="tl">
                    <a:srgbClr val="C0C0C0"/>
                  </a:outerShdw>
                </a:effectLst>
              </a:endParaRPr>
            </a:p>
            <a:p>
              <a:pPr algn="r" eaLnBrk="0" hangingPunct="0"/>
              <a:r>
                <a:rPr lang="en-US" altLang="ja-JP" dirty="0">
                  <a:effectLst>
                    <a:outerShdw blurRad="38100" dist="38100" dir="2700000" algn="tl">
                      <a:srgbClr val="C0C0C0"/>
                    </a:outerShdw>
                  </a:effectLst>
                </a:rPr>
                <a:t>From Wikipedia, the free encyclopedia</a:t>
              </a:r>
            </a:p>
          </p:txBody>
        </p:sp>
        <p:pic>
          <p:nvPicPr>
            <p:cNvPr id="10" name="Picture 7" descr="1000px-Airy-pattern_svg">
              <a:extLst>
                <a:ext uri="{FF2B5EF4-FFF2-40B4-BE49-F238E27FC236}">
                  <a16:creationId xmlns:a16="http://schemas.microsoft.com/office/drawing/2014/main" id="{1D802AD9-B662-470E-BDE4-1FE8C6AB05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425" t="6622" r="28725" b="6622"/>
            <a:stretch>
              <a:fillRect/>
            </a:stretch>
          </p:blipFill>
          <p:spPr bwMode="auto">
            <a:xfrm>
              <a:off x="9205744" y="3354733"/>
              <a:ext cx="2376487" cy="235902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61648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lstStyle/>
          <a:p>
            <a:r>
              <a:rPr kumimoji="1" lang="ja-JP" altLang="en-US" dirty="0"/>
              <a:t>点拡がり関数</a:t>
            </a:r>
            <a:r>
              <a:rPr kumimoji="1" lang="en-US" altLang="ja-JP" dirty="0"/>
              <a:t>(</a:t>
            </a:r>
            <a:r>
              <a:rPr lang="en-US" altLang="ja-JP" dirty="0"/>
              <a:t>Point Spread Function: PSF</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F05EADE8-7E7B-4C80-A9C4-440BFA10EF6A}"/>
              </a:ext>
            </a:extLst>
          </p:cNvPr>
          <p:cNvSpPr>
            <a:spLocks noGrp="1"/>
          </p:cNvSpPr>
          <p:nvPr>
            <p:ph idx="1"/>
          </p:nvPr>
        </p:nvSpPr>
        <p:spPr/>
        <p:txBody>
          <a:bodyPr/>
          <a:lstStyle/>
          <a:p>
            <a:r>
              <a:rPr kumimoji="1" lang="ja-JP" altLang="en-US" dirty="0"/>
              <a:t>光学的にはすべての画素に対する畳み込み</a:t>
            </a:r>
            <a:endParaRPr kumimoji="1" lang="en-US" altLang="ja-JP" dirty="0"/>
          </a:p>
          <a:p>
            <a:pPr lvl="1"/>
            <a:r>
              <a:rPr lang="ja-JP" altLang="en-US" dirty="0"/>
              <a:t>結果的に明るいピクセルのみがフレアとなる</a:t>
            </a:r>
            <a:endParaRPr lang="en-US" altLang="ja-JP" dirty="0"/>
          </a:p>
          <a:p>
            <a:pPr lvl="1"/>
            <a:r>
              <a:rPr kumimoji="1" lang="en-US" altLang="ja-JP" dirty="0">
                <a:solidFill>
                  <a:srgbClr val="FF5050"/>
                </a:solidFill>
              </a:rPr>
              <a:t>※</a:t>
            </a:r>
            <a:r>
              <a:rPr kumimoji="1" lang="ja-JP" altLang="en-US" dirty="0">
                <a:solidFill>
                  <a:srgbClr val="FF5050"/>
                </a:solidFill>
              </a:rPr>
              <a:t>この関数は</a:t>
            </a:r>
            <a:r>
              <a:rPr lang="ja-JP" altLang="en-US" dirty="0">
                <a:solidFill>
                  <a:srgbClr val="FF5050"/>
                </a:solidFill>
              </a:rPr>
              <a:t>無収差円形開口条件</a:t>
            </a:r>
            <a:endParaRPr kumimoji="1" lang="ja-JP" altLang="en-US" dirty="0">
              <a:solidFill>
                <a:srgbClr val="FF5050"/>
              </a:solidFill>
            </a:endParaRPr>
          </a:p>
        </p:txBody>
      </p:sp>
      <p:sp>
        <p:nvSpPr>
          <p:cNvPr id="4" name="スライド番号プレースホルダー 3">
            <a:extLst>
              <a:ext uri="{FF2B5EF4-FFF2-40B4-BE49-F238E27FC236}">
                <a16:creationId xmlns:a16="http://schemas.microsoft.com/office/drawing/2014/main" id="{FA847917-119B-419C-9F6D-7E34368D7433}"/>
              </a:ext>
            </a:extLst>
          </p:cNvPr>
          <p:cNvSpPr>
            <a:spLocks noGrp="1"/>
          </p:cNvSpPr>
          <p:nvPr>
            <p:ph type="sldNum" sz="quarter" idx="12"/>
          </p:nvPr>
        </p:nvSpPr>
        <p:spPr/>
        <p:txBody>
          <a:bodyPr/>
          <a:lstStyle/>
          <a:p>
            <a:fld id="{C6FF8165-D951-4465-BD9F-46EC8375F7A9}" type="slidenum">
              <a:rPr kumimoji="1" lang="ja-JP" altLang="en-US" smtClean="0"/>
              <a:t>123</a:t>
            </a:fld>
            <a:endParaRPr kumimoji="1" lang="ja-JP" altLang="en-US"/>
          </a:p>
        </p:txBody>
      </p:sp>
      <p:sp>
        <p:nvSpPr>
          <p:cNvPr id="5" name="Rectangle 4">
            <a:extLst>
              <a:ext uri="{FF2B5EF4-FFF2-40B4-BE49-F238E27FC236}">
                <a16:creationId xmlns:a16="http://schemas.microsoft.com/office/drawing/2014/main" id="{9742616B-4FF6-461F-B357-A776FFB6F38D}"/>
              </a:ext>
            </a:extLst>
          </p:cNvPr>
          <p:cNvSpPr>
            <a:spLocks noChangeArrowheads="1"/>
          </p:cNvSpPr>
          <p:nvPr/>
        </p:nvSpPr>
        <p:spPr bwMode="auto">
          <a:xfrm>
            <a:off x="1074207" y="5353318"/>
            <a:ext cx="4489450" cy="641350"/>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ja-JP" dirty="0">
                <a:effectLst>
                  <a:outerShdw blurRad="38100" dist="38100" dir="2700000" algn="tl">
                    <a:srgbClr val="C0C0C0"/>
                  </a:outerShdw>
                </a:effectLst>
                <a:hlinkClick r:id="rId2"/>
              </a:rPr>
              <a:t>http://en.wikipedia.org/wiki/File:Airy-3d.svg</a:t>
            </a:r>
            <a:endParaRPr lang="en-US" altLang="ja-JP" dirty="0">
              <a:effectLst>
                <a:outerShdw blurRad="38100" dist="38100" dir="2700000" algn="tl">
                  <a:srgbClr val="C0C0C0"/>
                </a:outerShdw>
              </a:effectLst>
            </a:endParaRPr>
          </a:p>
          <a:p>
            <a:pPr eaLnBrk="0" hangingPunct="0"/>
            <a:r>
              <a:rPr lang="en-US" altLang="ja-JP" dirty="0">
                <a:effectLst>
                  <a:outerShdw blurRad="38100" dist="38100" dir="2700000" algn="tl">
                    <a:srgbClr val="C0C0C0"/>
                  </a:outerShdw>
                </a:effectLst>
              </a:rPr>
              <a:t>From Wikipedia, the free encyclopedia</a:t>
            </a:r>
          </a:p>
        </p:txBody>
      </p:sp>
      <p:pic>
        <p:nvPicPr>
          <p:cNvPr id="6" name="Picture 5" descr="1000px-Airy-3d">
            <a:extLst>
              <a:ext uri="{FF2B5EF4-FFF2-40B4-BE49-F238E27FC236}">
                <a16:creationId xmlns:a16="http://schemas.microsoft.com/office/drawing/2014/main" id="{CFE39430-06CC-42BA-A20C-ADFB859F3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1646" y="2597248"/>
            <a:ext cx="5830536" cy="422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8811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lstStyle/>
          <a:p>
            <a:r>
              <a:rPr kumimoji="1" lang="ja-JP" altLang="en-US" dirty="0"/>
              <a:t>フーリエ光学</a:t>
            </a:r>
          </a:p>
        </p:txBody>
      </p:sp>
      <p:sp>
        <p:nvSpPr>
          <p:cNvPr id="3" name="コンテンツ プレースホルダー 2">
            <a:extLst>
              <a:ext uri="{FF2B5EF4-FFF2-40B4-BE49-F238E27FC236}">
                <a16:creationId xmlns:a16="http://schemas.microsoft.com/office/drawing/2014/main" id="{F05EADE8-7E7B-4C80-A9C4-440BFA10EF6A}"/>
              </a:ext>
            </a:extLst>
          </p:cNvPr>
          <p:cNvSpPr>
            <a:spLocks noGrp="1"/>
          </p:cNvSpPr>
          <p:nvPr>
            <p:ph idx="1"/>
          </p:nvPr>
        </p:nvSpPr>
        <p:spPr/>
        <p:txBody>
          <a:bodyPr/>
          <a:lstStyle/>
          <a:p>
            <a:r>
              <a:rPr lang="ja-JP" altLang="en-US" dirty="0"/>
              <a:t>波動光学の一種</a:t>
            </a:r>
            <a:endParaRPr lang="en-US" altLang="ja-JP" dirty="0"/>
          </a:p>
          <a:p>
            <a:pPr lvl="1"/>
            <a:r>
              <a:rPr lang="ja-JP" altLang="en-US" dirty="0"/>
              <a:t>フラウンホーファー回折</a:t>
            </a:r>
            <a:endParaRPr lang="en-US" altLang="ja-JP" dirty="0"/>
          </a:p>
          <a:p>
            <a:pPr lvl="1"/>
            <a:r>
              <a:rPr kumimoji="1" lang="ja-JP" altLang="en-US" dirty="0"/>
              <a:t>フレネル回折</a:t>
            </a:r>
          </a:p>
        </p:txBody>
      </p:sp>
      <p:sp>
        <p:nvSpPr>
          <p:cNvPr id="4" name="スライド番号プレースホルダー 3">
            <a:extLst>
              <a:ext uri="{FF2B5EF4-FFF2-40B4-BE49-F238E27FC236}">
                <a16:creationId xmlns:a16="http://schemas.microsoft.com/office/drawing/2014/main" id="{FA847917-119B-419C-9F6D-7E34368D7433}"/>
              </a:ext>
            </a:extLst>
          </p:cNvPr>
          <p:cNvSpPr>
            <a:spLocks noGrp="1"/>
          </p:cNvSpPr>
          <p:nvPr>
            <p:ph type="sldNum" sz="quarter" idx="12"/>
          </p:nvPr>
        </p:nvSpPr>
        <p:spPr/>
        <p:txBody>
          <a:bodyPr/>
          <a:lstStyle/>
          <a:p>
            <a:fld id="{C6FF8165-D951-4465-BD9F-46EC8375F7A9}" type="slidenum">
              <a:rPr kumimoji="1" lang="ja-JP" altLang="en-US" smtClean="0"/>
              <a:t>124</a:t>
            </a:fld>
            <a:endParaRPr kumimoji="1" lang="ja-JP" altLang="en-US"/>
          </a:p>
        </p:txBody>
      </p:sp>
    </p:spTree>
    <p:extLst>
      <p:ext uri="{BB962C8B-B14F-4D97-AF65-F5344CB8AC3E}">
        <p14:creationId xmlns:p14="http://schemas.microsoft.com/office/powerpoint/2010/main" val="23535098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lstStyle/>
          <a:p>
            <a:r>
              <a:rPr kumimoji="1" lang="ja-JP" altLang="en-US" dirty="0"/>
              <a:t>フラウンフォーファー回折</a:t>
            </a:r>
          </a:p>
        </p:txBody>
      </p:sp>
      <p:sp>
        <p:nvSpPr>
          <p:cNvPr id="3" name="コンテンツ プレースホルダー 2">
            <a:extLst>
              <a:ext uri="{FF2B5EF4-FFF2-40B4-BE49-F238E27FC236}">
                <a16:creationId xmlns:a16="http://schemas.microsoft.com/office/drawing/2014/main" id="{F05EADE8-7E7B-4C80-A9C4-440BFA10EF6A}"/>
              </a:ext>
            </a:extLst>
          </p:cNvPr>
          <p:cNvSpPr>
            <a:spLocks noGrp="1"/>
          </p:cNvSpPr>
          <p:nvPr>
            <p:ph idx="1"/>
          </p:nvPr>
        </p:nvSpPr>
        <p:spPr/>
        <p:txBody>
          <a:bodyPr>
            <a:normAutofit fontScale="92500"/>
          </a:bodyPr>
          <a:lstStyle/>
          <a:p>
            <a:r>
              <a:rPr lang="ja-JP" altLang="en-US" dirty="0"/>
              <a:t>開口を通った光が非常に遠くに作る像の近似</a:t>
            </a:r>
            <a:endParaRPr lang="en-US" altLang="ja-JP" dirty="0"/>
          </a:p>
          <a:p>
            <a:pPr lvl="1"/>
            <a:r>
              <a:rPr lang="ja-JP" altLang="en-US" dirty="0">
                <a:solidFill>
                  <a:srgbClr val="FF5050"/>
                </a:solidFill>
              </a:rPr>
              <a:t>開口マスクの離散フーリエ変換</a:t>
            </a:r>
            <a:r>
              <a:rPr lang="en-US" altLang="ja-JP" dirty="0">
                <a:solidFill>
                  <a:srgbClr val="FF5050"/>
                </a:solidFill>
              </a:rPr>
              <a:t>(Discrete Fourier Transform: DFT)</a:t>
            </a:r>
          </a:p>
          <a:p>
            <a:pPr lvl="1"/>
            <a:r>
              <a:rPr lang="ja-JP" altLang="en-US" dirty="0"/>
              <a:t>開口径の</a:t>
            </a:r>
            <a:r>
              <a:rPr lang="en-US" altLang="ja-JP" dirty="0"/>
              <a:t>1000</a:t>
            </a:r>
            <a:r>
              <a:rPr lang="ja-JP" altLang="en-US" dirty="0"/>
              <a:t>倍程度以上離れた像であることが前提</a:t>
            </a:r>
            <a:endParaRPr lang="en-US" altLang="ja-JP" dirty="0"/>
          </a:p>
          <a:p>
            <a:pPr lvl="2"/>
            <a:r>
              <a:rPr lang="ja-JP" altLang="en-US" dirty="0">
                <a:solidFill>
                  <a:srgbClr val="FF5050"/>
                </a:solidFill>
              </a:rPr>
              <a:t>レンズが存在する場合は焦点像の近似を得られる</a:t>
            </a:r>
            <a:endParaRPr lang="en-US" altLang="ja-JP" dirty="0">
              <a:solidFill>
                <a:srgbClr val="FF5050"/>
              </a:solidFill>
            </a:endParaRPr>
          </a:p>
          <a:p>
            <a:pPr lvl="5"/>
            <a:endParaRPr lang="en-US" altLang="ja-JP" dirty="0"/>
          </a:p>
          <a:p>
            <a:r>
              <a:rPr kumimoji="1" lang="ja-JP" altLang="en-US" dirty="0"/>
              <a:t>フォーカス以外ではフレネル回折による近似が必要</a:t>
            </a:r>
            <a:endParaRPr kumimoji="1" lang="en-US" altLang="ja-JP" dirty="0"/>
          </a:p>
          <a:p>
            <a:pPr lvl="1"/>
            <a:r>
              <a:rPr lang="ja-JP" altLang="en-US" dirty="0"/>
              <a:t>より複雑</a:t>
            </a:r>
            <a:endParaRPr lang="en-US" altLang="ja-JP" dirty="0"/>
          </a:p>
          <a:p>
            <a:pPr lvl="1"/>
            <a:r>
              <a:rPr lang="ja-JP" altLang="en-US" dirty="0"/>
              <a:t>分数フーリエ変換</a:t>
            </a:r>
            <a:r>
              <a:rPr lang="en-US" altLang="ja-JP" dirty="0"/>
              <a:t>(Fractional Fourier Transform: </a:t>
            </a:r>
            <a:r>
              <a:rPr lang="en-US" altLang="ja-JP" dirty="0" err="1"/>
              <a:t>FrFT</a:t>
            </a:r>
            <a:r>
              <a:rPr lang="en-US" altLang="ja-JP" dirty="0"/>
              <a:t>)</a:t>
            </a:r>
          </a:p>
          <a:p>
            <a:pPr lvl="1"/>
            <a:r>
              <a:rPr kumimoji="1" lang="ja-JP" altLang="en-US" dirty="0"/>
              <a:t>ボケの複雑な回折パターンも計算できる</a:t>
            </a:r>
          </a:p>
        </p:txBody>
      </p:sp>
      <p:sp>
        <p:nvSpPr>
          <p:cNvPr id="4" name="スライド番号プレースホルダー 3">
            <a:extLst>
              <a:ext uri="{FF2B5EF4-FFF2-40B4-BE49-F238E27FC236}">
                <a16:creationId xmlns:a16="http://schemas.microsoft.com/office/drawing/2014/main" id="{09ECA710-8E33-46D3-9EFE-38357549F086}"/>
              </a:ext>
            </a:extLst>
          </p:cNvPr>
          <p:cNvSpPr>
            <a:spLocks noGrp="1"/>
          </p:cNvSpPr>
          <p:nvPr>
            <p:ph type="sldNum" sz="quarter" idx="12"/>
          </p:nvPr>
        </p:nvSpPr>
        <p:spPr/>
        <p:txBody>
          <a:bodyPr/>
          <a:lstStyle/>
          <a:p>
            <a:fld id="{C6FF8165-D951-4465-BD9F-46EC8375F7A9}" type="slidenum">
              <a:rPr kumimoji="1" lang="ja-JP" altLang="en-US" smtClean="0"/>
              <a:t>125</a:t>
            </a:fld>
            <a:endParaRPr kumimoji="1" lang="ja-JP" altLang="en-US"/>
          </a:p>
        </p:txBody>
      </p:sp>
    </p:spTree>
    <p:extLst>
      <p:ext uri="{BB962C8B-B14F-4D97-AF65-F5344CB8AC3E}">
        <p14:creationId xmlns:p14="http://schemas.microsoft.com/office/powerpoint/2010/main" val="1694199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a:extLst>
              <a:ext uri="{FF2B5EF4-FFF2-40B4-BE49-F238E27FC236}">
                <a16:creationId xmlns:a16="http://schemas.microsoft.com/office/drawing/2014/main" id="{8921C71E-2B65-4DE1-AB20-C541FDC6F423}"/>
              </a:ext>
            </a:extLst>
          </p:cNvPr>
          <p:cNvSpPr>
            <a:spLocks noGrp="1"/>
          </p:cNvSpPr>
          <p:nvPr>
            <p:ph type="title"/>
          </p:nvPr>
        </p:nvSpPr>
        <p:spPr/>
        <p:txBody>
          <a:bodyPr/>
          <a:lstStyle/>
          <a:p>
            <a:r>
              <a:rPr lang="en-US" altLang="ja-JP" sz="4800" dirty="0"/>
              <a:t>Fraunhofer Diffraction [</a:t>
            </a:r>
            <a:r>
              <a:rPr lang="en-US" altLang="ja-JP" sz="4800" dirty="0" err="1"/>
              <a:t>Kakimoto</a:t>
            </a:r>
            <a:r>
              <a:rPr lang="en-US" altLang="ja-JP" sz="4800" dirty="0"/>
              <a:t> 2015]</a:t>
            </a:r>
            <a:endParaRPr kumimoji="1" lang="ja-JP" altLang="en-US" dirty="0"/>
          </a:p>
        </p:txBody>
      </p:sp>
      <p:sp>
        <p:nvSpPr>
          <p:cNvPr id="4" name="スライド番号プレースホルダー 3">
            <a:extLst>
              <a:ext uri="{FF2B5EF4-FFF2-40B4-BE49-F238E27FC236}">
                <a16:creationId xmlns:a16="http://schemas.microsoft.com/office/drawing/2014/main" id="{9AD07203-CDBE-49F2-84F0-04DE9375F9D3}"/>
              </a:ext>
            </a:extLst>
          </p:cNvPr>
          <p:cNvSpPr>
            <a:spLocks noGrp="1"/>
          </p:cNvSpPr>
          <p:nvPr>
            <p:ph type="sldNum" sz="quarter" idx="12"/>
          </p:nvPr>
        </p:nvSpPr>
        <p:spPr/>
        <p:txBody>
          <a:bodyPr/>
          <a:lstStyle/>
          <a:p>
            <a:fld id="{C6FF8165-D951-4465-BD9F-46EC8375F7A9}" type="slidenum">
              <a:rPr kumimoji="1" lang="ja-JP" altLang="en-US" smtClean="0"/>
              <a:t>126</a:t>
            </a:fld>
            <a:endParaRPr kumimoji="1" lang="ja-JP" altLang="en-US" dirty="0"/>
          </a:p>
        </p:txBody>
      </p:sp>
      <p:grpSp>
        <p:nvGrpSpPr>
          <p:cNvPr id="29" name="グループ化 28">
            <a:extLst>
              <a:ext uri="{FF2B5EF4-FFF2-40B4-BE49-F238E27FC236}">
                <a16:creationId xmlns:a16="http://schemas.microsoft.com/office/drawing/2014/main" id="{1E4222DE-C3DC-4195-A065-A8342324C8CE}"/>
              </a:ext>
            </a:extLst>
          </p:cNvPr>
          <p:cNvGrpSpPr/>
          <p:nvPr/>
        </p:nvGrpSpPr>
        <p:grpSpPr>
          <a:xfrm>
            <a:off x="2011689" y="1384274"/>
            <a:ext cx="8168622" cy="4089452"/>
            <a:chOff x="3082071" y="2129519"/>
            <a:chExt cx="8168622" cy="4089452"/>
          </a:xfrm>
        </p:grpSpPr>
        <mc:AlternateContent xmlns:mc="http://schemas.openxmlformats.org/markup-compatibility/2006" xmlns:a14="http://schemas.microsoft.com/office/drawing/2010/main">
          <mc:Choice Requires="a14">
            <p:sp>
              <p:nvSpPr>
                <p:cNvPr id="5" name="正方形/長方形 4">
                  <a:extLst>
                    <a:ext uri="{FF2B5EF4-FFF2-40B4-BE49-F238E27FC236}">
                      <a16:creationId xmlns:a16="http://schemas.microsoft.com/office/drawing/2014/main" id="{CD6ABC50-3400-4C7D-9AFE-91102CB8468F}"/>
                    </a:ext>
                  </a:extLst>
                </p:cNvPr>
                <p:cNvSpPr/>
                <p:nvPr/>
              </p:nvSpPr>
              <p:spPr>
                <a:xfrm>
                  <a:off x="3975940" y="2129519"/>
                  <a:ext cx="7087793" cy="11360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solidFill>
                                  <a:schemeClr val="tx1"/>
                                </a:solidFill>
                                <a:effectLst/>
                                <a:latin typeface="Cambria Math" panose="02040503050406030204" pitchFamily="18" charset="0"/>
                              </a:rPr>
                            </m:ctrlPr>
                          </m:sSubPr>
                          <m:e>
                            <m:r>
                              <a:rPr kumimoji="1" lang="en-US" altLang="ja-JP" sz="2800" i="1">
                                <a:solidFill>
                                  <a:schemeClr val="tx1"/>
                                </a:solidFill>
                                <a:effectLst/>
                                <a:latin typeface="Cambria Math" panose="02040503050406030204" pitchFamily="18" charset="0"/>
                              </a:rPr>
                              <m:t>𝐼</m:t>
                            </m:r>
                          </m:e>
                          <m:sub>
                            <m:r>
                              <a:rPr kumimoji="1" lang="en-US" altLang="ja-JP" sz="2800" i="1">
                                <a:solidFill>
                                  <a:schemeClr val="tx1"/>
                                </a:solidFill>
                                <a:effectLst/>
                                <a:latin typeface="Cambria Math" panose="02040503050406030204" pitchFamily="18" charset="0"/>
                              </a:rPr>
                              <m:t>𝑓</m:t>
                            </m:r>
                          </m:sub>
                        </m:sSub>
                        <m:d>
                          <m:dPr>
                            <m:ctrlPr>
                              <a:rPr kumimoji="1" lang="en-US" altLang="ja-JP" sz="2800" i="1">
                                <a:solidFill>
                                  <a:schemeClr val="tx1"/>
                                </a:solidFill>
                                <a:effectLst/>
                                <a:latin typeface="Cambria Math" panose="02040503050406030204" pitchFamily="18" charset="0"/>
                              </a:rPr>
                            </m:ctrlPr>
                          </m:dPr>
                          <m:e>
                            <m:box>
                              <m:boxPr>
                                <m:ctrlPr>
                                  <a:rPr lang="en-US" altLang="ja-JP" sz="2800" i="1">
                                    <a:solidFill>
                                      <a:schemeClr val="tx1"/>
                                    </a:solidFill>
                                    <a:effectLst/>
                                    <a:latin typeface="Cambria Math" panose="02040503050406030204" pitchFamily="18" charset="0"/>
                                    <a:ea typeface="Cambria Math" panose="02040503050406030204" pitchFamily="18" charset="0"/>
                                  </a:rPr>
                                </m:ctrlPr>
                              </m:boxPr>
                              <m:e>
                                <m:argPr>
                                  <m:argSz m:val="-1"/>
                                </m:argPr>
                                <m:f>
                                  <m:fPr>
                                    <m:ctrlPr>
                                      <a:rPr lang="en-US" altLang="ja-JP" sz="2800" i="1">
                                        <a:solidFill>
                                          <a:schemeClr val="tx1"/>
                                        </a:solidFill>
                                        <a:effectLst/>
                                        <a:latin typeface="Cambria Math" panose="02040503050406030204" pitchFamily="18" charset="0"/>
                                        <a:ea typeface="Cambria Math" panose="02040503050406030204" pitchFamily="18" charset="0"/>
                                      </a:rPr>
                                    </m:ctrlPr>
                                  </m:fPr>
                                  <m:num>
                                    <m:sSub>
                                      <m:sSubPr>
                                        <m:ctrlPr>
                                          <a:rPr lang="en-US" altLang="ja-JP" sz="2800" i="1">
                                            <a:solidFill>
                                              <a:schemeClr val="tx1"/>
                                            </a:solidFill>
                                            <a:effectLst/>
                                            <a:latin typeface="Cambria Math" panose="02040503050406030204" pitchFamily="18" charset="0"/>
                                            <a:ea typeface="Cambria Math" panose="02040503050406030204" pitchFamily="18" charset="0"/>
                                          </a:rPr>
                                        </m:ctrlPr>
                                      </m:sSubPr>
                                      <m:e>
                                        <m:r>
                                          <a:rPr lang="en-US" altLang="ja-JP" sz="2800" i="1">
                                            <a:solidFill>
                                              <a:schemeClr val="tx1"/>
                                            </a:solidFill>
                                            <a:effectLst/>
                                            <a:latin typeface="Cambria Math" panose="02040503050406030204" pitchFamily="18" charset="0"/>
                                            <a:ea typeface="Cambria Math" panose="02040503050406030204" pitchFamily="18" charset="0"/>
                                          </a:rPr>
                                          <m:t>𝑥</m:t>
                                        </m:r>
                                      </m:e>
                                      <m:sub>
                                        <m:r>
                                          <a:rPr lang="en-US" altLang="ja-JP" sz="2800" i="1">
                                            <a:solidFill>
                                              <a:schemeClr val="tx1"/>
                                            </a:solidFill>
                                            <a:effectLst/>
                                            <a:latin typeface="Cambria Math" panose="02040503050406030204" pitchFamily="18" charset="0"/>
                                            <a:ea typeface="Cambria Math" panose="02040503050406030204" pitchFamily="18" charset="0"/>
                                          </a:rPr>
                                          <m:t>𝑓</m:t>
                                        </m:r>
                                      </m:sub>
                                    </m:sSub>
                                  </m:num>
                                  <m:den>
                                    <m:r>
                                      <a:rPr lang="ja-JP" altLang="en-US" sz="2800" i="1">
                                        <a:solidFill>
                                          <a:schemeClr val="tx1"/>
                                        </a:solidFill>
                                        <a:effectLst/>
                                        <a:latin typeface="Cambria Math" panose="02040503050406030204" pitchFamily="18" charset="0"/>
                                        <a:ea typeface="Cambria Math" panose="02040503050406030204" pitchFamily="18" charset="0"/>
                                      </a:rPr>
                                      <m:t>𝜆</m:t>
                                    </m:r>
                                    <m:r>
                                      <a:rPr lang="en-US" altLang="ja-JP" sz="2800" i="1">
                                        <a:solidFill>
                                          <a:schemeClr val="tx1"/>
                                        </a:solidFill>
                                        <a:effectLst/>
                                        <a:latin typeface="Cambria Math" panose="02040503050406030204" pitchFamily="18" charset="0"/>
                                        <a:ea typeface="Cambria Math" panose="02040503050406030204" pitchFamily="18" charset="0"/>
                                      </a:rPr>
                                      <m:t>𝑓</m:t>
                                    </m:r>
                                  </m:den>
                                </m:f>
                              </m:e>
                            </m:box>
                            <m:r>
                              <a:rPr lang="en-US" altLang="ja-JP" sz="2800" i="1">
                                <a:solidFill>
                                  <a:schemeClr val="tx1"/>
                                </a:solidFill>
                                <a:effectLst/>
                                <a:latin typeface="Cambria Math" panose="02040503050406030204" pitchFamily="18" charset="0"/>
                                <a:ea typeface="Cambria Math" panose="02040503050406030204" pitchFamily="18" charset="0"/>
                              </a:rPr>
                              <m:t>,</m:t>
                            </m:r>
                            <m:box>
                              <m:boxPr>
                                <m:ctrlPr>
                                  <a:rPr lang="en-US" altLang="ja-JP" sz="2800" i="1">
                                    <a:solidFill>
                                      <a:schemeClr val="tx1"/>
                                    </a:solidFill>
                                    <a:effectLst/>
                                    <a:latin typeface="Cambria Math" panose="02040503050406030204" pitchFamily="18" charset="0"/>
                                    <a:ea typeface="Cambria Math" panose="02040503050406030204" pitchFamily="18" charset="0"/>
                                  </a:rPr>
                                </m:ctrlPr>
                              </m:boxPr>
                              <m:e>
                                <m:argPr>
                                  <m:argSz m:val="-1"/>
                                </m:argPr>
                                <m:f>
                                  <m:fPr>
                                    <m:ctrlPr>
                                      <a:rPr lang="en-US" altLang="ja-JP" sz="2800" i="1">
                                        <a:solidFill>
                                          <a:schemeClr val="tx1"/>
                                        </a:solidFill>
                                        <a:effectLst/>
                                        <a:latin typeface="Cambria Math" panose="02040503050406030204" pitchFamily="18" charset="0"/>
                                        <a:ea typeface="Cambria Math" panose="02040503050406030204" pitchFamily="18" charset="0"/>
                                      </a:rPr>
                                    </m:ctrlPr>
                                  </m:fPr>
                                  <m:num>
                                    <m:sSub>
                                      <m:sSubPr>
                                        <m:ctrlPr>
                                          <a:rPr lang="en-US" altLang="ja-JP" sz="2800" i="1">
                                            <a:solidFill>
                                              <a:schemeClr val="tx1"/>
                                            </a:solidFill>
                                            <a:effectLst/>
                                            <a:latin typeface="Cambria Math" panose="02040503050406030204" pitchFamily="18" charset="0"/>
                                            <a:ea typeface="Cambria Math" panose="02040503050406030204" pitchFamily="18" charset="0"/>
                                          </a:rPr>
                                        </m:ctrlPr>
                                      </m:sSubPr>
                                      <m:e>
                                        <m:r>
                                          <a:rPr lang="en-US" altLang="ja-JP" sz="2800" i="1">
                                            <a:solidFill>
                                              <a:schemeClr val="tx1"/>
                                            </a:solidFill>
                                            <a:effectLst/>
                                            <a:latin typeface="Cambria Math" panose="02040503050406030204" pitchFamily="18" charset="0"/>
                                            <a:ea typeface="Cambria Math" panose="02040503050406030204" pitchFamily="18" charset="0"/>
                                          </a:rPr>
                                          <m:t>𝑦</m:t>
                                        </m:r>
                                      </m:e>
                                      <m:sub>
                                        <m:r>
                                          <a:rPr lang="en-US" altLang="ja-JP" sz="2800" i="1">
                                            <a:solidFill>
                                              <a:schemeClr val="tx1"/>
                                            </a:solidFill>
                                            <a:effectLst/>
                                            <a:latin typeface="Cambria Math" panose="02040503050406030204" pitchFamily="18" charset="0"/>
                                            <a:ea typeface="Cambria Math" panose="02040503050406030204" pitchFamily="18" charset="0"/>
                                          </a:rPr>
                                          <m:t>𝑓</m:t>
                                        </m:r>
                                      </m:sub>
                                    </m:sSub>
                                  </m:num>
                                  <m:den>
                                    <m:r>
                                      <a:rPr lang="ja-JP" altLang="en-US" sz="2800" i="1">
                                        <a:solidFill>
                                          <a:schemeClr val="tx1"/>
                                        </a:solidFill>
                                        <a:effectLst/>
                                        <a:latin typeface="Cambria Math" panose="02040503050406030204" pitchFamily="18" charset="0"/>
                                        <a:ea typeface="Cambria Math" panose="02040503050406030204" pitchFamily="18" charset="0"/>
                                      </a:rPr>
                                      <m:t>𝜆</m:t>
                                    </m:r>
                                    <m:r>
                                      <a:rPr lang="en-US" altLang="ja-JP" sz="2800" i="1">
                                        <a:solidFill>
                                          <a:schemeClr val="tx1"/>
                                        </a:solidFill>
                                        <a:effectLst/>
                                        <a:latin typeface="Cambria Math" panose="02040503050406030204" pitchFamily="18" charset="0"/>
                                        <a:ea typeface="Cambria Math" panose="02040503050406030204" pitchFamily="18" charset="0"/>
                                      </a:rPr>
                                      <m:t>𝑓</m:t>
                                    </m:r>
                                  </m:den>
                                </m:f>
                              </m:e>
                            </m:box>
                          </m:e>
                        </m:d>
                        <m:r>
                          <a:rPr kumimoji="1" lang="en-US" altLang="ja-JP" sz="2800" i="1">
                            <a:solidFill>
                              <a:schemeClr val="tx1"/>
                            </a:solidFill>
                            <a:effectLst/>
                            <a:latin typeface="Cambria Math" panose="02040503050406030204" pitchFamily="18" charset="0"/>
                          </a:rPr>
                          <m:t>=</m:t>
                        </m:r>
                        <m:sSup>
                          <m:sSupPr>
                            <m:ctrlPr>
                              <a:rPr kumimoji="1" lang="en-US" altLang="ja-JP" sz="2800" i="1">
                                <a:solidFill>
                                  <a:schemeClr val="tx1"/>
                                </a:solidFill>
                                <a:effectLst/>
                                <a:latin typeface="Cambria Math" panose="02040503050406030204" pitchFamily="18" charset="0"/>
                              </a:rPr>
                            </m:ctrlPr>
                          </m:sSupPr>
                          <m:e>
                            <m:d>
                              <m:dPr>
                                <m:begChr m:val="|"/>
                                <m:endChr m:val="|"/>
                                <m:ctrlPr>
                                  <a:rPr lang="en-US" altLang="ja-JP" sz="2800" i="1">
                                    <a:solidFill>
                                      <a:schemeClr val="tx1"/>
                                    </a:solidFill>
                                    <a:effectLst/>
                                    <a:latin typeface="Cambria Math" panose="02040503050406030204" pitchFamily="18" charset="0"/>
                                  </a:rPr>
                                </m:ctrlPr>
                              </m:dPr>
                              <m:e>
                                <m:f>
                                  <m:fPr>
                                    <m:ctrlPr>
                                      <a:rPr lang="en-US" altLang="ja-JP" sz="2800" i="1">
                                        <a:solidFill>
                                          <a:schemeClr val="tx1"/>
                                        </a:solidFill>
                                        <a:effectLst/>
                                        <a:latin typeface="Cambria Math" panose="02040503050406030204" pitchFamily="18" charset="0"/>
                                      </a:rPr>
                                    </m:ctrlPr>
                                  </m:fPr>
                                  <m:num>
                                    <m:r>
                                      <a:rPr lang="en-US" altLang="ja-JP" sz="2800" i="1">
                                        <a:solidFill>
                                          <a:schemeClr val="tx1"/>
                                        </a:solidFill>
                                        <a:effectLst/>
                                        <a:latin typeface="Cambria Math" panose="02040503050406030204" pitchFamily="18" charset="0"/>
                                      </a:rPr>
                                      <m:t>𝐴</m:t>
                                    </m:r>
                                  </m:num>
                                  <m:den>
                                    <m:r>
                                      <a:rPr lang="ja-JP" altLang="en-US" sz="2800" i="1">
                                        <a:solidFill>
                                          <a:schemeClr val="tx1"/>
                                        </a:solidFill>
                                        <a:effectLst/>
                                        <a:latin typeface="Cambria Math" panose="02040503050406030204" pitchFamily="18" charset="0"/>
                                      </a:rPr>
                                      <m:t>𝜆</m:t>
                                    </m:r>
                                    <m:r>
                                      <a:rPr lang="en-US" altLang="ja-JP" sz="2800" i="1">
                                        <a:solidFill>
                                          <a:schemeClr val="tx1"/>
                                        </a:solidFill>
                                        <a:effectLst/>
                                        <a:latin typeface="Cambria Math" panose="02040503050406030204" pitchFamily="18" charset="0"/>
                                      </a:rPr>
                                      <m:t>𝑓</m:t>
                                    </m:r>
                                  </m:den>
                                </m:f>
                              </m:e>
                            </m:d>
                          </m:e>
                          <m:sup>
                            <m:r>
                              <a:rPr kumimoji="1" lang="en-US" altLang="ja-JP" sz="2800" i="1">
                                <a:solidFill>
                                  <a:schemeClr val="tx1"/>
                                </a:solidFill>
                                <a:effectLst/>
                                <a:latin typeface="Cambria Math" panose="02040503050406030204" pitchFamily="18" charset="0"/>
                              </a:rPr>
                              <m:t>2</m:t>
                            </m:r>
                          </m:sup>
                        </m:sSup>
                        <m:sSup>
                          <m:sSupPr>
                            <m:ctrlPr>
                              <a:rPr kumimoji="1" lang="en-US" altLang="ja-JP" sz="2800" i="1">
                                <a:solidFill>
                                  <a:schemeClr val="tx1"/>
                                </a:solidFill>
                                <a:effectLst/>
                                <a:latin typeface="Cambria Math" panose="02040503050406030204" pitchFamily="18" charset="0"/>
                              </a:rPr>
                            </m:ctrlPr>
                          </m:sSupPr>
                          <m:e>
                            <m:d>
                              <m:dPr>
                                <m:begChr m:val="|"/>
                                <m:endChr m:val="|"/>
                                <m:ctrlPr>
                                  <a:rPr lang="en-US" altLang="ja-JP" sz="2800" i="1">
                                    <a:solidFill>
                                      <a:schemeClr val="tx1"/>
                                    </a:solidFill>
                                    <a:effectLst/>
                                    <a:latin typeface="Cambria Math" panose="02040503050406030204" pitchFamily="18" charset="0"/>
                                  </a:rPr>
                                </m:ctrlPr>
                              </m:dPr>
                              <m:e>
                                <m:r>
                                  <a:rPr lang="en-US" altLang="ja-JP" sz="2800" i="1">
                                    <a:solidFill>
                                      <a:schemeClr val="tx1"/>
                                    </a:solidFill>
                                    <a:effectLst/>
                                    <a:latin typeface="Cambria Math" panose="02040503050406030204" pitchFamily="18" charset="0"/>
                                    <a:ea typeface="Cambria Math" panose="02040503050406030204" pitchFamily="18" charset="0"/>
                                  </a:rPr>
                                  <m:t>ℱ</m:t>
                                </m:r>
                                <m:d>
                                  <m:dPr>
                                    <m:begChr m:val="["/>
                                    <m:endChr m:val="]"/>
                                    <m:ctrlPr>
                                      <a:rPr lang="en-US" altLang="ja-JP" sz="2800" i="1">
                                        <a:solidFill>
                                          <a:schemeClr val="tx1"/>
                                        </a:solidFill>
                                        <a:effectLst/>
                                        <a:latin typeface="Cambria Math" panose="02040503050406030204" pitchFamily="18" charset="0"/>
                                        <a:ea typeface="Cambria Math" panose="02040503050406030204" pitchFamily="18" charset="0"/>
                                      </a:rPr>
                                    </m:ctrlPr>
                                  </m:dPr>
                                  <m:e>
                                    <m:sSub>
                                      <m:sSubPr>
                                        <m:ctrlPr>
                                          <a:rPr lang="en-US" altLang="ja-JP" sz="2800" i="1">
                                            <a:solidFill>
                                              <a:schemeClr val="tx1"/>
                                            </a:solidFill>
                                            <a:effectLst/>
                                            <a:latin typeface="Cambria Math" panose="02040503050406030204" pitchFamily="18" charset="0"/>
                                            <a:ea typeface="Cambria Math" panose="02040503050406030204" pitchFamily="18" charset="0"/>
                                          </a:rPr>
                                        </m:ctrlPr>
                                      </m:sSubPr>
                                      <m:e>
                                        <m:r>
                                          <a:rPr lang="en-US" altLang="ja-JP" sz="2800" i="1">
                                            <a:solidFill>
                                              <a:schemeClr val="tx1"/>
                                            </a:solidFill>
                                            <a:effectLst/>
                                            <a:latin typeface="Cambria Math" panose="02040503050406030204" pitchFamily="18" charset="0"/>
                                            <a:ea typeface="Cambria Math" panose="02040503050406030204" pitchFamily="18" charset="0"/>
                                          </a:rPr>
                                          <m:t>𝑡</m:t>
                                        </m:r>
                                      </m:e>
                                      <m:sub>
                                        <m:r>
                                          <a:rPr lang="en-US" altLang="ja-JP" sz="2800" i="1">
                                            <a:solidFill>
                                              <a:schemeClr val="tx1"/>
                                            </a:solidFill>
                                            <a:effectLst/>
                                            <a:latin typeface="Cambria Math" panose="02040503050406030204" pitchFamily="18" charset="0"/>
                                            <a:ea typeface="Cambria Math" panose="02040503050406030204" pitchFamily="18" charset="0"/>
                                          </a:rPr>
                                          <m:t>𝑜</m:t>
                                        </m:r>
                                      </m:sub>
                                    </m:sSub>
                                    <m:d>
                                      <m:dPr>
                                        <m:ctrlPr>
                                          <a:rPr lang="en-US" altLang="ja-JP" sz="2800" i="1">
                                            <a:solidFill>
                                              <a:schemeClr val="tx1"/>
                                            </a:solidFill>
                                            <a:effectLst/>
                                            <a:latin typeface="Cambria Math" panose="02040503050406030204" pitchFamily="18" charset="0"/>
                                            <a:ea typeface="Cambria Math" panose="02040503050406030204" pitchFamily="18" charset="0"/>
                                          </a:rPr>
                                        </m:ctrlPr>
                                      </m:dPr>
                                      <m:e>
                                        <m:sSub>
                                          <m:sSubPr>
                                            <m:ctrlPr>
                                              <a:rPr lang="en-US" altLang="ja-JP" sz="2800" i="1">
                                                <a:solidFill>
                                                  <a:schemeClr val="tx1"/>
                                                </a:solidFill>
                                                <a:effectLst/>
                                                <a:latin typeface="Cambria Math" panose="02040503050406030204" pitchFamily="18" charset="0"/>
                                              </a:rPr>
                                            </m:ctrlPr>
                                          </m:sSubPr>
                                          <m:e>
                                            <m:r>
                                              <a:rPr lang="en-US" altLang="ja-JP" sz="2800" i="1">
                                                <a:solidFill>
                                                  <a:schemeClr val="tx1"/>
                                                </a:solidFill>
                                                <a:effectLst/>
                                                <a:latin typeface="Cambria Math" panose="02040503050406030204" pitchFamily="18" charset="0"/>
                                              </a:rPr>
                                              <m:t>𝑥</m:t>
                                            </m:r>
                                          </m:e>
                                          <m:sub>
                                            <m:r>
                                              <a:rPr lang="en-US" altLang="ja-JP" sz="2800" i="1">
                                                <a:solidFill>
                                                  <a:schemeClr val="tx1"/>
                                                </a:solidFill>
                                                <a:effectLst/>
                                                <a:latin typeface="Cambria Math" panose="02040503050406030204" pitchFamily="18" charset="0"/>
                                              </a:rPr>
                                              <m:t>𝑜</m:t>
                                            </m:r>
                                          </m:sub>
                                        </m:sSub>
                                        <m:r>
                                          <a:rPr lang="en-US" altLang="ja-JP" sz="2800" i="1">
                                            <a:solidFill>
                                              <a:schemeClr val="tx1"/>
                                            </a:solidFill>
                                            <a:effectLst/>
                                            <a:latin typeface="Cambria Math" panose="02040503050406030204" pitchFamily="18" charset="0"/>
                                          </a:rPr>
                                          <m:t>,</m:t>
                                        </m:r>
                                        <m:sSub>
                                          <m:sSubPr>
                                            <m:ctrlPr>
                                              <a:rPr lang="en-US" altLang="ja-JP" sz="2800" i="1">
                                                <a:solidFill>
                                                  <a:schemeClr val="tx1"/>
                                                </a:solidFill>
                                                <a:effectLst/>
                                                <a:latin typeface="Cambria Math" panose="02040503050406030204" pitchFamily="18" charset="0"/>
                                              </a:rPr>
                                            </m:ctrlPr>
                                          </m:sSubPr>
                                          <m:e>
                                            <m:r>
                                              <a:rPr lang="en-US" altLang="ja-JP" sz="2800" i="1">
                                                <a:solidFill>
                                                  <a:schemeClr val="tx1"/>
                                                </a:solidFill>
                                                <a:effectLst/>
                                                <a:latin typeface="Cambria Math" panose="02040503050406030204" pitchFamily="18" charset="0"/>
                                              </a:rPr>
                                              <m:t>𝑦</m:t>
                                            </m:r>
                                          </m:e>
                                          <m:sub>
                                            <m:r>
                                              <a:rPr lang="en-US" altLang="ja-JP" sz="2800" i="1">
                                                <a:solidFill>
                                                  <a:schemeClr val="tx1"/>
                                                </a:solidFill>
                                                <a:effectLst/>
                                                <a:latin typeface="Cambria Math" panose="02040503050406030204" pitchFamily="18" charset="0"/>
                                              </a:rPr>
                                              <m:t>𝑜</m:t>
                                            </m:r>
                                          </m:sub>
                                        </m:sSub>
                                      </m:e>
                                    </m:d>
                                  </m:e>
                                </m:d>
                              </m:e>
                            </m:d>
                          </m:e>
                          <m:sup>
                            <m:r>
                              <a:rPr kumimoji="1" lang="en-US" altLang="ja-JP" sz="2800" i="1">
                                <a:solidFill>
                                  <a:schemeClr val="tx1"/>
                                </a:solidFill>
                                <a:effectLst/>
                                <a:latin typeface="Cambria Math" panose="02040503050406030204" pitchFamily="18" charset="0"/>
                              </a:rPr>
                              <m:t>2</m:t>
                            </m:r>
                          </m:sup>
                        </m:sSup>
                      </m:oMath>
                    </m:oMathPara>
                  </a14:m>
                  <a:endParaRPr kumimoji="1" lang="ja-JP" altLang="en-US" sz="2800" dirty="0">
                    <a:solidFill>
                      <a:schemeClr val="tx1"/>
                    </a:solidFill>
                    <a:effectLst/>
                  </a:endParaRPr>
                </a:p>
              </p:txBody>
            </p:sp>
          </mc:Choice>
          <mc:Fallback xmlns="">
            <p:sp>
              <p:nvSpPr>
                <p:cNvPr id="5" name="正方形/長方形 4">
                  <a:extLst>
                    <a:ext uri="{FF2B5EF4-FFF2-40B4-BE49-F238E27FC236}">
                      <a16:creationId xmlns:a16="http://schemas.microsoft.com/office/drawing/2014/main" id="{CD6ABC50-3400-4C7D-9AFE-91102CB8468F}"/>
                    </a:ext>
                  </a:extLst>
                </p:cNvPr>
                <p:cNvSpPr>
                  <a:spLocks noRot="1" noChangeAspect="1" noMove="1" noResize="1" noEditPoints="1" noAdjustHandles="1" noChangeArrowheads="1" noChangeShapeType="1" noTextEdit="1"/>
                </p:cNvSpPr>
                <p:nvPr/>
              </p:nvSpPr>
              <p:spPr>
                <a:xfrm>
                  <a:off x="3975940" y="2129519"/>
                  <a:ext cx="7087793" cy="1136080"/>
                </a:xfrm>
                <a:prstGeom prst="rect">
                  <a:avLst/>
                </a:prstGeom>
                <a:blipFill>
                  <a:blip r:embed="rId2"/>
                  <a:stretch>
                    <a:fillRect/>
                  </a:stretch>
                </a:blipFill>
              </p:spPr>
              <p:txBody>
                <a:bodyPr/>
                <a:lstStyle/>
                <a:p>
                  <a:r>
                    <a:rPr lang="ja-JP" altLang="en-US">
                      <a:noFill/>
                    </a:rPr>
                    <a:t> </a:t>
                  </a:r>
                </a:p>
              </p:txBody>
            </p:sp>
          </mc:Fallback>
        </mc:AlternateContent>
        <p:grpSp>
          <p:nvGrpSpPr>
            <p:cNvPr id="6" name="グループ化 5">
              <a:extLst>
                <a:ext uri="{FF2B5EF4-FFF2-40B4-BE49-F238E27FC236}">
                  <a16:creationId xmlns:a16="http://schemas.microsoft.com/office/drawing/2014/main" id="{5F344F82-D71B-42AC-A809-E945B1B1FB1B}"/>
                </a:ext>
              </a:extLst>
            </p:cNvPr>
            <p:cNvGrpSpPr/>
            <p:nvPr/>
          </p:nvGrpSpPr>
          <p:grpSpPr>
            <a:xfrm>
              <a:off x="3082071" y="3784847"/>
              <a:ext cx="2808312" cy="2032438"/>
              <a:chOff x="1835150" y="955886"/>
              <a:chExt cx="6104569" cy="4418011"/>
            </a:xfrm>
          </p:grpSpPr>
          <p:sp>
            <p:nvSpPr>
              <p:cNvPr id="15" name="Freeform 37">
                <a:extLst>
                  <a:ext uri="{FF2B5EF4-FFF2-40B4-BE49-F238E27FC236}">
                    <a16:creationId xmlns:a16="http://schemas.microsoft.com/office/drawing/2014/main" id="{5E7C4B0B-BEF6-4C2A-A1F7-DF0829B19A34}"/>
                  </a:ext>
                </a:extLst>
              </p:cNvPr>
              <p:cNvSpPr>
                <a:spLocks/>
              </p:cNvSpPr>
              <p:nvPr/>
            </p:nvSpPr>
            <p:spPr bwMode="auto">
              <a:xfrm>
                <a:off x="1979613" y="1774825"/>
                <a:ext cx="1511300" cy="2938463"/>
              </a:xfrm>
              <a:custGeom>
                <a:avLst/>
                <a:gdLst>
                  <a:gd name="T0" fmla="*/ 801 w 1201"/>
                  <a:gd name="T1" fmla="*/ 1715 h 1910"/>
                  <a:gd name="T2" fmla="*/ 742 w 1201"/>
                  <a:gd name="T3" fmla="*/ 1754 h 1910"/>
                  <a:gd name="T4" fmla="*/ 625 w 1201"/>
                  <a:gd name="T5" fmla="*/ 1842 h 1910"/>
                  <a:gd name="T6" fmla="*/ 488 w 1201"/>
                  <a:gd name="T7" fmla="*/ 1910 h 1910"/>
                  <a:gd name="T8" fmla="*/ 420 w 1201"/>
                  <a:gd name="T9" fmla="*/ 1890 h 1910"/>
                  <a:gd name="T10" fmla="*/ 391 w 1201"/>
                  <a:gd name="T11" fmla="*/ 1871 h 1910"/>
                  <a:gd name="T12" fmla="*/ 313 w 1201"/>
                  <a:gd name="T13" fmla="*/ 1851 h 1910"/>
                  <a:gd name="T14" fmla="*/ 293 w 1201"/>
                  <a:gd name="T15" fmla="*/ 1822 h 1910"/>
                  <a:gd name="T16" fmla="*/ 264 w 1201"/>
                  <a:gd name="T17" fmla="*/ 1812 h 1910"/>
                  <a:gd name="T18" fmla="*/ 254 w 1201"/>
                  <a:gd name="T19" fmla="*/ 1783 h 1910"/>
                  <a:gd name="T20" fmla="*/ 225 w 1201"/>
                  <a:gd name="T21" fmla="*/ 1754 h 1910"/>
                  <a:gd name="T22" fmla="*/ 137 w 1201"/>
                  <a:gd name="T23" fmla="*/ 1607 h 1910"/>
                  <a:gd name="T24" fmla="*/ 98 w 1201"/>
                  <a:gd name="T25" fmla="*/ 1353 h 1910"/>
                  <a:gd name="T26" fmla="*/ 88 w 1201"/>
                  <a:gd name="T27" fmla="*/ 1256 h 1910"/>
                  <a:gd name="T28" fmla="*/ 69 w 1201"/>
                  <a:gd name="T29" fmla="*/ 1139 h 1910"/>
                  <a:gd name="T30" fmla="*/ 166 w 1201"/>
                  <a:gd name="T31" fmla="*/ 211 h 1910"/>
                  <a:gd name="T32" fmla="*/ 352 w 1201"/>
                  <a:gd name="T33" fmla="*/ 104 h 1910"/>
                  <a:gd name="T34" fmla="*/ 479 w 1201"/>
                  <a:gd name="T35" fmla="*/ 35 h 1910"/>
                  <a:gd name="T36" fmla="*/ 566 w 1201"/>
                  <a:gd name="T37" fmla="*/ 6 h 1910"/>
                  <a:gd name="T38" fmla="*/ 1055 w 1201"/>
                  <a:gd name="T39" fmla="*/ 16 h 1910"/>
                  <a:gd name="T40" fmla="*/ 1064 w 1201"/>
                  <a:gd name="T41" fmla="*/ 55 h 1910"/>
                  <a:gd name="T42" fmla="*/ 1084 w 1201"/>
                  <a:gd name="T43" fmla="*/ 84 h 1910"/>
                  <a:gd name="T44" fmla="*/ 1201 w 1201"/>
                  <a:gd name="T45" fmla="*/ 338 h 1910"/>
                  <a:gd name="T46" fmla="*/ 1172 w 1201"/>
                  <a:gd name="T47" fmla="*/ 465 h 1910"/>
                  <a:gd name="T48" fmla="*/ 1162 w 1201"/>
                  <a:gd name="T49" fmla="*/ 592 h 1910"/>
                  <a:gd name="T50" fmla="*/ 1152 w 1201"/>
                  <a:gd name="T51" fmla="*/ 1021 h 1910"/>
                  <a:gd name="T52" fmla="*/ 1123 w 1201"/>
                  <a:gd name="T53" fmla="*/ 1236 h 1910"/>
                  <a:gd name="T54" fmla="*/ 996 w 1201"/>
                  <a:gd name="T55" fmla="*/ 1627 h 1910"/>
                  <a:gd name="T56" fmla="*/ 967 w 1201"/>
                  <a:gd name="T57" fmla="*/ 1695 h 1910"/>
                  <a:gd name="T58" fmla="*/ 850 w 1201"/>
                  <a:gd name="T59" fmla="*/ 1715 h 1910"/>
                  <a:gd name="T60" fmla="*/ 791 w 1201"/>
                  <a:gd name="T61" fmla="*/ 1744 h 1910"/>
                  <a:gd name="T62" fmla="*/ 801 w 1201"/>
                  <a:gd name="T63" fmla="*/ 1715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1" h="1910">
                    <a:moveTo>
                      <a:pt x="801" y="1715"/>
                    </a:moveTo>
                    <a:cubicBezTo>
                      <a:pt x="781" y="1728"/>
                      <a:pt x="759" y="1737"/>
                      <a:pt x="742" y="1754"/>
                    </a:cubicBezTo>
                    <a:cubicBezTo>
                      <a:pt x="699" y="1797"/>
                      <a:pt x="681" y="1823"/>
                      <a:pt x="625" y="1842"/>
                    </a:cubicBezTo>
                    <a:cubicBezTo>
                      <a:pt x="585" y="1872"/>
                      <a:pt x="536" y="1894"/>
                      <a:pt x="488" y="1910"/>
                    </a:cubicBezTo>
                    <a:cubicBezTo>
                      <a:pt x="474" y="1906"/>
                      <a:pt x="435" y="1898"/>
                      <a:pt x="420" y="1890"/>
                    </a:cubicBezTo>
                    <a:cubicBezTo>
                      <a:pt x="410" y="1885"/>
                      <a:pt x="402" y="1875"/>
                      <a:pt x="391" y="1871"/>
                    </a:cubicBezTo>
                    <a:cubicBezTo>
                      <a:pt x="366" y="1862"/>
                      <a:pt x="313" y="1851"/>
                      <a:pt x="313" y="1851"/>
                    </a:cubicBezTo>
                    <a:cubicBezTo>
                      <a:pt x="306" y="1841"/>
                      <a:pt x="302" y="1829"/>
                      <a:pt x="293" y="1822"/>
                    </a:cubicBezTo>
                    <a:cubicBezTo>
                      <a:pt x="285" y="1816"/>
                      <a:pt x="271" y="1819"/>
                      <a:pt x="264" y="1812"/>
                    </a:cubicBezTo>
                    <a:cubicBezTo>
                      <a:pt x="257" y="1805"/>
                      <a:pt x="260" y="1791"/>
                      <a:pt x="254" y="1783"/>
                    </a:cubicBezTo>
                    <a:cubicBezTo>
                      <a:pt x="246" y="1772"/>
                      <a:pt x="233" y="1765"/>
                      <a:pt x="225" y="1754"/>
                    </a:cubicBezTo>
                    <a:cubicBezTo>
                      <a:pt x="191" y="1711"/>
                      <a:pt x="155" y="1660"/>
                      <a:pt x="137" y="1607"/>
                    </a:cubicBezTo>
                    <a:cubicBezTo>
                      <a:pt x="130" y="1517"/>
                      <a:pt x="120" y="1439"/>
                      <a:pt x="98" y="1353"/>
                    </a:cubicBezTo>
                    <a:cubicBezTo>
                      <a:pt x="95" y="1321"/>
                      <a:pt x="92" y="1288"/>
                      <a:pt x="88" y="1256"/>
                    </a:cubicBezTo>
                    <a:cubicBezTo>
                      <a:pt x="83" y="1217"/>
                      <a:pt x="69" y="1139"/>
                      <a:pt x="69" y="1139"/>
                    </a:cubicBezTo>
                    <a:cubicBezTo>
                      <a:pt x="69" y="1121"/>
                      <a:pt x="0" y="415"/>
                      <a:pt x="166" y="211"/>
                    </a:cubicBezTo>
                    <a:cubicBezTo>
                      <a:pt x="209" y="157"/>
                      <a:pt x="288" y="125"/>
                      <a:pt x="352" y="104"/>
                    </a:cubicBezTo>
                    <a:cubicBezTo>
                      <a:pt x="397" y="73"/>
                      <a:pt x="430" y="56"/>
                      <a:pt x="479" y="35"/>
                    </a:cubicBezTo>
                    <a:cubicBezTo>
                      <a:pt x="507" y="23"/>
                      <a:pt x="566" y="6"/>
                      <a:pt x="566" y="6"/>
                    </a:cubicBezTo>
                    <a:cubicBezTo>
                      <a:pt x="729" y="9"/>
                      <a:pt x="893" y="0"/>
                      <a:pt x="1055" y="16"/>
                    </a:cubicBezTo>
                    <a:cubicBezTo>
                      <a:pt x="1068" y="17"/>
                      <a:pt x="1059" y="43"/>
                      <a:pt x="1064" y="55"/>
                    </a:cubicBezTo>
                    <a:cubicBezTo>
                      <a:pt x="1069" y="66"/>
                      <a:pt x="1077" y="74"/>
                      <a:pt x="1084" y="84"/>
                    </a:cubicBezTo>
                    <a:cubicBezTo>
                      <a:pt x="1108" y="179"/>
                      <a:pt x="1169" y="246"/>
                      <a:pt x="1201" y="338"/>
                    </a:cubicBezTo>
                    <a:cubicBezTo>
                      <a:pt x="1192" y="381"/>
                      <a:pt x="1182" y="423"/>
                      <a:pt x="1172" y="465"/>
                    </a:cubicBezTo>
                    <a:cubicBezTo>
                      <a:pt x="1169" y="507"/>
                      <a:pt x="1164" y="550"/>
                      <a:pt x="1162" y="592"/>
                    </a:cubicBezTo>
                    <a:cubicBezTo>
                      <a:pt x="1157" y="735"/>
                      <a:pt x="1157" y="878"/>
                      <a:pt x="1152" y="1021"/>
                    </a:cubicBezTo>
                    <a:cubicBezTo>
                      <a:pt x="1149" y="1094"/>
                      <a:pt x="1134" y="1164"/>
                      <a:pt x="1123" y="1236"/>
                    </a:cubicBezTo>
                    <a:cubicBezTo>
                      <a:pt x="1102" y="1380"/>
                      <a:pt x="1077" y="1505"/>
                      <a:pt x="996" y="1627"/>
                    </a:cubicBezTo>
                    <a:cubicBezTo>
                      <a:pt x="982" y="1648"/>
                      <a:pt x="984" y="1678"/>
                      <a:pt x="967" y="1695"/>
                    </a:cubicBezTo>
                    <a:cubicBezTo>
                      <a:pt x="939" y="1723"/>
                      <a:pt x="889" y="1710"/>
                      <a:pt x="850" y="1715"/>
                    </a:cubicBezTo>
                    <a:cubicBezTo>
                      <a:pt x="850" y="1715"/>
                      <a:pt x="798" y="1751"/>
                      <a:pt x="791" y="1744"/>
                    </a:cubicBezTo>
                    <a:cubicBezTo>
                      <a:pt x="784" y="1737"/>
                      <a:pt x="798" y="1725"/>
                      <a:pt x="801" y="1715"/>
                    </a:cubicBezTo>
                    <a:close/>
                  </a:path>
                </a:pathLst>
              </a:custGeom>
              <a:solidFill>
                <a:srgbClr val="C0C0C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6" name="Freeform 36">
                <a:extLst>
                  <a:ext uri="{FF2B5EF4-FFF2-40B4-BE49-F238E27FC236}">
                    <a16:creationId xmlns:a16="http://schemas.microsoft.com/office/drawing/2014/main" id="{E48A4971-E29A-4AEF-BCB2-B9DED5C60749}"/>
                  </a:ext>
                </a:extLst>
              </p:cNvPr>
              <p:cNvSpPr>
                <a:spLocks/>
              </p:cNvSpPr>
              <p:nvPr/>
            </p:nvSpPr>
            <p:spPr bwMode="auto">
              <a:xfrm>
                <a:off x="2411413" y="2638425"/>
                <a:ext cx="720725" cy="1295400"/>
              </a:xfrm>
              <a:custGeom>
                <a:avLst/>
                <a:gdLst>
                  <a:gd name="T0" fmla="*/ 175 w 683"/>
                  <a:gd name="T1" fmla="*/ 30 h 1053"/>
                  <a:gd name="T2" fmla="*/ 273 w 683"/>
                  <a:gd name="T3" fmla="*/ 0 h 1053"/>
                  <a:gd name="T4" fmla="*/ 419 w 683"/>
                  <a:gd name="T5" fmla="*/ 10 h 1053"/>
                  <a:gd name="T6" fmla="*/ 527 w 683"/>
                  <a:gd name="T7" fmla="*/ 49 h 1053"/>
                  <a:gd name="T8" fmla="*/ 595 w 683"/>
                  <a:gd name="T9" fmla="*/ 186 h 1053"/>
                  <a:gd name="T10" fmla="*/ 644 w 683"/>
                  <a:gd name="T11" fmla="*/ 254 h 1053"/>
                  <a:gd name="T12" fmla="*/ 663 w 683"/>
                  <a:gd name="T13" fmla="*/ 283 h 1053"/>
                  <a:gd name="T14" fmla="*/ 683 w 683"/>
                  <a:gd name="T15" fmla="*/ 342 h 1053"/>
                  <a:gd name="T16" fmla="*/ 615 w 683"/>
                  <a:gd name="T17" fmla="*/ 596 h 1053"/>
                  <a:gd name="T18" fmla="*/ 566 w 683"/>
                  <a:gd name="T19" fmla="*/ 732 h 1053"/>
                  <a:gd name="T20" fmla="*/ 537 w 683"/>
                  <a:gd name="T21" fmla="*/ 771 h 1053"/>
                  <a:gd name="T22" fmla="*/ 468 w 683"/>
                  <a:gd name="T23" fmla="*/ 889 h 1053"/>
                  <a:gd name="T24" fmla="*/ 400 w 683"/>
                  <a:gd name="T25" fmla="*/ 1006 h 1053"/>
                  <a:gd name="T26" fmla="*/ 371 w 683"/>
                  <a:gd name="T27" fmla="*/ 1016 h 1053"/>
                  <a:gd name="T28" fmla="*/ 312 w 683"/>
                  <a:gd name="T29" fmla="*/ 1045 h 1053"/>
                  <a:gd name="T30" fmla="*/ 214 w 683"/>
                  <a:gd name="T31" fmla="*/ 1006 h 1053"/>
                  <a:gd name="T32" fmla="*/ 87 w 683"/>
                  <a:gd name="T33" fmla="*/ 869 h 1053"/>
                  <a:gd name="T34" fmla="*/ 29 w 683"/>
                  <a:gd name="T35" fmla="*/ 742 h 1053"/>
                  <a:gd name="T36" fmla="*/ 0 w 683"/>
                  <a:gd name="T37" fmla="*/ 635 h 1053"/>
                  <a:gd name="T38" fmla="*/ 29 w 683"/>
                  <a:gd name="T39" fmla="*/ 264 h 1053"/>
                  <a:gd name="T40" fmla="*/ 107 w 683"/>
                  <a:gd name="T41" fmla="*/ 108 h 1053"/>
                  <a:gd name="T42" fmla="*/ 175 w 683"/>
                  <a:gd name="T43" fmla="*/ 30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3" h="1053">
                    <a:moveTo>
                      <a:pt x="175" y="30"/>
                    </a:moveTo>
                    <a:cubicBezTo>
                      <a:pt x="247" y="6"/>
                      <a:pt x="214" y="15"/>
                      <a:pt x="273" y="0"/>
                    </a:cubicBezTo>
                    <a:cubicBezTo>
                      <a:pt x="322" y="3"/>
                      <a:pt x="371" y="4"/>
                      <a:pt x="419" y="10"/>
                    </a:cubicBezTo>
                    <a:cubicBezTo>
                      <a:pt x="455" y="14"/>
                      <a:pt x="491" y="40"/>
                      <a:pt x="527" y="49"/>
                    </a:cubicBezTo>
                    <a:cubicBezTo>
                      <a:pt x="559" y="93"/>
                      <a:pt x="568" y="141"/>
                      <a:pt x="595" y="186"/>
                    </a:cubicBezTo>
                    <a:cubicBezTo>
                      <a:pt x="609" y="210"/>
                      <a:pt x="628" y="231"/>
                      <a:pt x="644" y="254"/>
                    </a:cubicBezTo>
                    <a:cubicBezTo>
                      <a:pt x="651" y="263"/>
                      <a:pt x="659" y="272"/>
                      <a:pt x="663" y="283"/>
                    </a:cubicBezTo>
                    <a:cubicBezTo>
                      <a:pt x="670" y="303"/>
                      <a:pt x="683" y="342"/>
                      <a:pt x="683" y="342"/>
                    </a:cubicBezTo>
                    <a:cubicBezTo>
                      <a:pt x="654" y="425"/>
                      <a:pt x="639" y="512"/>
                      <a:pt x="615" y="596"/>
                    </a:cubicBezTo>
                    <a:cubicBezTo>
                      <a:pt x="602" y="642"/>
                      <a:pt x="581" y="686"/>
                      <a:pt x="566" y="732"/>
                    </a:cubicBezTo>
                    <a:cubicBezTo>
                      <a:pt x="561" y="747"/>
                      <a:pt x="546" y="758"/>
                      <a:pt x="537" y="771"/>
                    </a:cubicBezTo>
                    <a:cubicBezTo>
                      <a:pt x="510" y="809"/>
                      <a:pt x="494" y="849"/>
                      <a:pt x="468" y="889"/>
                    </a:cubicBezTo>
                    <a:cubicBezTo>
                      <a:pt x="442" y="928"/>
                      <a:pt x="427" y="966"/>
                      <a:pt x="400" y="1006"/>
                    </a:cubicBezTo>
                    <a:cubicBezTo>
                      <a:pt x="394" y="1015"/>
                      <a:pt x="380" y="1011"/>
                      <a:pt x="371" y="1016"/>
                    </a:cubicBezTo>
                    <a:cubicBezTo>
                      <a:pt x="295" y="1053"/>
                      <a:pt x="384" y="1020"/>
                      <a:pt x="312" y="1045"/>
                    </a:cubicBezTo>
                    <a:cubicBezTo>
                      <a:pt x="275" y="1036"/>
                      <a:pt x="250" y="1018"/>
                      <a:pt x="214" y="1006"/>
                    </a:cubicBezTo>
                    <a:cubicBezTo>
                      <a:pt x="181" y="954"/>
                      <a:pt x="123" y="922"/>
                      <a:pt x="87" y="869"/>
                    </a:cubicBezTo>
                    <a:cubicBezTo>
                      <a:pt x="73" y="824"/>
                      <a:pt x="44" y="787"/>
                      <a:pt x="29" y="742"/>
                    </a:cubicBezTo>
                    <a:cubicBezTo>
                      <a:pt x="17" y="707"/>
                      <a:pt x="11" y="670"/>
                      <a:pt x="0" y="635"/>
                    </a:cubicBezTo>
                    <a:cubicBezTo>
                      <a:pt x="22" y="490"/>
                      <a:pt x="16" y="473"/>
                      <a:pt x="29" y="264"/>
                    </a:cubicBezTo>
                    <a:cubicBezTo>
                      <a:pt x="33" y="200"/>
                      <a:pt x="54" y="143"/>
                      <a:pt x="107" y="108"/>
                    </a:cubicBezTo>
                    <a:cubicBezTo>
                      <a:pt x="122" y="63"/>
                      <a:pt x="121" y="30"/>
                      <a:pt x="175" y="30"/>
                    </a:cubicBezTo>
                    <a:close/>
                  </a:path>
                </a:pathLst>
              </a:custGeom>
              <a:solidFill>
                <a:schemeClr val="bg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7" name="Line 26">
                <a:extLst>
                  <a:ext uri="{FF2B5EF4-FFF2-40B4-BE49-F238E27FC236}">
                    <a16:creationId xmlns:a16="http://schemas.microsoft.com/office/drawing/2014/main" id="{3E3B910C-9237-44C6-87FD-EDD6F1B80BAF}"/>
                  </a:ext>
                </a:extLst>
              </p:cNvPr>
              <p:cNvSpPr>
                <a:spLocks noChangeShapeType="1"/>
              </p:cNvSpPr>
              <p:nvPr/>
            </p:nvSpPr>
            <p:spPr bwMode="auto">
              <a:xfrm flipV="1">
                <a:off x="2770188" y="1630363"/>
                <a:ext cx="0" cy="3095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8" name="Line 28">
                <a:extLst>
                  <a:ext uri="{FF2B5EF4-FFF2-40B4-BE49-F238E27FC236}">
                    <a16:creationId xmlns:a16="http://schemas.microsoft.com/office/drawing/2014/main" id="{33F1D66B-14B5-4322-AD33-6FFA2219AA18}"/>
                  </a:ext>
                </a:extLst>
              </p:cNvPr>
              <p:cNvSpPr>
                <a:spLocks noChangeShapeType="1"/>
              </p:cNvSpPr>
              <p:nvPr/>
            </p:nvSpPr>
            <p:spPr bwMode="auto">
              <a:xfrm flipV="1">
                <a:off x="6659563" y="1917700"/>
                <a:ext cx="0" cy="3095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19" name="Line 29">
                <a:extLst>
                  <a:ext uri="{FF2B5EF4-FFF2-40B4-BE49-F238E27FC236}">
                    <a16:creationId xmlns:a16="http://schemas.microsoft.com/office/drawing/2014/main" id="{1449EB6E-7D5A-410F-BC2A-CD37F2D08212}"/>
                  </a:ext>
                </a:extLst>
              </p:cNvPr>
              <p:cNvSpPr>
                <a:spLocks noChangeShapeType="1"/>
              </p:cNvSpPr>
              <p:nvPr/>
            </p:nvSpPr>
            <p:spPr bwMode="auto">
              <a:xfrm flipV="1">
                <a:off x="1835150" y="2206625"/>
                <a:ext cx="1871663" cy="20875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20" name="Line 30">
                <a:extLst>
                  <a:ext uri="{FF2B5EF4-FFF2-40B4-BE49-F238E27FC236}">
                    <a16:creationId xmlns:a16="http://schemas.microsoft.com/office/drawing/2014/main" id="{4261C189-3D80-474D-9C69-0F057A2E2ECD}"/>
                  </a:ext>
                </a:extLst>
              </p:cNvPr>
              <p:cNvSpPr>
                <a:spLocks noChangeShapeType="1"/>
              </p:cNvSpPr>
              <p:nvPr/>
            </p:nvSpPr>
            <p:spPr bwMode="auto">
              <a:xfrm flipV="1">
                <a:off x="5722938" y="2493963"/>
                <a:ext cx="1871662" cy="208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p:sp>
            <p:nvSpPr>
              <p:cNvPr id="21" name="Line 35">
                <a:extLst>
                  <a:ext uri="{FF2B5EF4-FFF2-40B4-BE49-F238E27FC236}">
                    <a16:creationId xmlns:a16="http://schemas.microsoft.com/office/drawing/2014/main" id="{810BCB63-F010-4D1E-A23B-B002EC0157BB}"/>
                  </a:ext>
                </a:extLst>
              </p:cNvPr>
              <p:cNvSpPr>
                <a:spLocks noChangeShapeType="1"/>
              </p:cNvSpPr>
              <p:nvPr/>
            </p:nvSpPr>
            <p:spPr bwMode="auto">
              <a:xfrm>
                <a:off x="2770188" y="3251200"/>
                <a:ext cx="3889375"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a:p>
            </p:txBody>
          </p:sp>
          <mc:AlternateContent xmlns:mc="http://schemas.openxmlformats.org/markup-compatibility/2006" xmlns:a14="http://schemas.microsoft.com/office/drawing/2010/main">
            <mc:Choice Requires="a14">
              <p:sp>
                <p:nvSpPr>
                  <p:cNvPr id="22" name="テキスト ボックス 33">
                    <a:extLst>
                      <a:ext uri="{FF2B5EF4-FFF2-40B4-BE49-F238E27FC236}">
                        <a16:creationId xmlns:a16="http://schemas.microsoft.com/office/drawing/2014/main" id="{534AA1C6-BBF9-4461-AB15-42D943A57FB7}"/>
                      </a:ext>
                    </a:extLst>
                  </p:cNvPr>
                  <p:cNvSpPr txBox="1"/>
                  <p:nvPr/>
                </p:nvSpPr>
                <p:spPr>
                  <a:xfrm>
                    <a:off x="1859994" y="4845454"/>
                    <a:ext cx="1838577" cy="512561"/>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ja-JP" b="0" i="1" smtClean="0">
                              <a:solidFill>
                                <a:srgbClr val="000000"/>
                              </a:solidFill>
                              <a:latin typeface="Cambria Math" panose="02040503050406030204" pitchFamily="18" charset="0"/>
                            </a:rPr>
                            <m:t>𝑡</m:t>
                          </m:r>
                          <m:d>
                            <m:dPr>
                              <m:ctrlPr>
                                <a:rPr lang="en-US" altLang="ja-JP" i="1">
                                  <a:solidFill>
                                    <a:srgbClr val="000000"/>
                                  </a:solidFill>
                                  <a:latin typeface="Cambria Math" panose="02040503050406030204" pitchFamily="18" charset="0"/>
                                </a:rPr>
                              </m:ctrlPr>
                            </m:dPr>
                            <m:e>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𝑥</m:t>
                                  </m:r>
                                </m:e>
                                <m:sub>
                                  <m:r>
                                    <a:rPr lang="en-US" altLang="ja-JP" i="1">
                                      <a:solidFill>
                                        <a:srgbClr val="000000"/>
                                      </a:solidFill>
                                      <a:latin typeface="Cambria Math" panose="02040503050406030204" pitchFamily="18" charset="0"/>
                                    </a:rPr>
                                    <m:t>𝑜</m:t>
                                  </m:r>
                                </m:sub>
                              </m:sSub>
                              <m:r>
                                <a:rPr lang="en-US" altLang="ja-JP" i="1">
                                  <a:solidFill>
                                    <a:srgbClr val="000000"/>
                                  </a:solidFill>
                                  <a:latin typeface="Cambria Math" panose="02040503050406030204" pitchFamily="18" charset="0"/>
                                </a:rPr>
                                <m:t>,</m:t>
                              </m:r>
                              <m:sSub>
                                <m:sSubPr>
                                  <m:ctrlPr>
                                    <a:rPr lang="en-US" altLang="ja-JP" i="1">
                                      <a:solidFill>
                                        <a:srgbClr val="000000"/>
                                      </a:solidFill>
                                      <a:latin typeface="Cambria Math" panose="02040503050406030204" pitchFamily="18" charset="0"/>
                                    </a:rPr>
                                  </m:ctrlPr>
                                </m:sSubPr>
                                <m:e>
                                  <m:r>
                                    <a:rPr lang="en-US" altLang="ja-JP" i="1">
                                      <a:solidFill>
                                        <a:srgbClr val="000000"/>
                                      </a:solidFill>
                                      <a:latin typeface="Cambria Math" panose="02040503050406030204" pitchFamily="18" charset="0"/>
                                    </a:rPr>
                                    <m:t>𝑦</m:t>
                                  </m:r>
                                </m:e>
                                <m:sub>
                                  <m:r>
                                    <a:rPr lang="en-US" altLang="ja-JP" i="1">
                                      <a:solidFill>
                                        <a:srgbClr val="000000"/>
                                      </a:solidFill>
                                      <a:latin typeface="Cambria Math" panose="02040503050406030204" pitchFamily="18" charset="0"/>
                                    </a:rPr>
                                    <m:t>𝑜</m:t>
                                  </m:r>
                                </m:sub>
                              </m:sSub>
                            </m:e>
                          </m:d>
                        </m:oMath>
                      </m:oMathPara>
                    </a14:m>
                    <a:endParaRPr kumimoji="1" lang="ja-JP" altLang="en-US" dirty="0">
                      <a:solidFill>
                        <a:srgbClr val="000000"/>
                      </a:solidFill>
                    </a:endParaRPr>
                  </a:p>
                </p:txBody>
              </p:sp>
            </mc:Choice>
            <mc:Fallback xmlns="">
              <p:sp>
                <p:nvSpPr>
                  <p:cNvPr id="22" name="テキスト ボックス 33">
                    <a:extLst>
                      <a:ext uri="{FF2B5EF4-FFF2-40B4-BE49-F238E27FC236}">
                        <a16:creationId xmlns:a16="http://schemas.microsoft.com/office/drawing/2014/main" id="{534AA1C6-BBF9-4461-AB15-42D943A57FB7}"/>
                      </a:ext>
                    </a:extLst>
                  </p:cNvPr>
                  <p:cNvSpPr txBox="1">
                    <a:spLocks noRot="1" noChangeAspect="1" noMove="1" noResize="1" noEditPoints="1" noAdjustHandles="1" noChangeArrowheads="1" noChangeShapeType="1" noTextEdit="1"/>
                  </p:cNvSpPr>
                  <p:nvPr/>
                </p:nvSpPr>
                <p:spPr>
                  <a:xfrm>
                    <a:off x="1859994" y="4845454"/>
                    <a:ext cx="1838577" cy="512561"/>
                  </a:xfrm>
                  <a:prstGeom prst="rect">
                    <a:avLst/>
                  </a:prstGeom>
                  <a:blipFill>
                    <a:blip r:embed="rId3"/>
                    <a:stretch>
                      <a:fillRect l="-7194" b="-461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34">
                    <a:extLst>
                      <a:ext uri="{FF2B5EF4-FFF2-40B4-BE49-F238E27FC236}">
                        <a16:creationId xmlns:a16="http://schemas.microsoft.com/office/drawing/2014/main" id="{BC90C3DE-AFCB-4FC0-9F99-0265AA1FE2DA}"/>
                      </a:ext>
                    </a:extLst>
                  </p:cNvPr>
                  <p:cNvSpPr txBox="1"/>
                  <p:nvPr/>
                </p:nvSpPr>
                <p:spPr>
                  <a:xfrm>
                    <a:off x="4392990" y="3407934"/>
                    <a:ext cx="375072" cy="569513"/>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ja-JP" sz="2000" i="1" smtClean="0">
                              <a:solidFill>
                                <a:srgbClr val="000000"/>
                              </a:solidFill>
                              <a:latin typeface="Cambria Math" panose="02040503050406030204" pitchFamily="18" charset="0"/>
                            </a:rPr>
                            <m:t>𝑅</m:t>
                          </m:r>
                        </m:oMath>
                      </m:oMathPara>
                    </a14:m>
                    <a:endParaRPr kumimoji="1" lang="ja-JP" altLang="en-US" sz="2000" dirty="0">
                      <a:solidFill>
                        <a:srgbClr val="000000"/>
                      </a:solidFill>
                    </a:endParaRPr>
                  </a:p>
                </p:txBody>
              </p:sp>
            </mc:Choice>
            <mc:Fallback xmlns="">
              <p:sp>
                <p:nvSpPr>
                  <p:cNvPr id="23" name="テキスト ボックス 34">
                    <a:extLst>
                      <a:ext uri="{FF2B5EF4-FFF2-40B4-BE49-F238E27FC236}">
                        <a16:creationId xmlns:a16="http://schemas.microsoft.com/office/drawing/2014/main" id="{BC90C3DE-AFCB-4FC0-9F99-0265AA1FE2DA}"/>
                      </a:ext>
                    </a:extLst>
                  </p:cNvPr>
                  <p:cNvSpPr txBox="1">
                    <a:spLocks noRot="1" noChangeAspect="1" noMove="1" noResize="1" noEditPoints="1" noAdjustHandles="1" noChangeArrowheads="1" noChangeShapeType="1" noTextEdit="1"/>
                  </p:cNvSpPr>
                  <p:nvPr/>
                </p:nvSpPr>
                <p:spPr>
                  <a:xfrm>
                    <a:off x="4392990" y="3407934"/>
                    <a:ext cx="375072" cy="569513"/>
                  </a:xfrm>
                  <a:prstGeom prst="rect">
                    <a:avLst/>
                  </a:prstGeom>
                  <a:blipFill>
                    <a:blip r:embed="rId4"/>
                    <a:stretch>
                      <a:fillRect l="-48276" r="-44828" b="-255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35">
                    <a:extLst>
                      <a:ext uri="{FF2B5EF4-FFF2-40B4-BE49-F238E27FC236}">
                        <a16:creationId xmlns:a16="http://schemas.microsoft.com/office/drawing/2014/main" id="{892D696A-7000-416D-9D7C-2BEFC9498044}"/>
                      </a:ext>
                    </a:extLst>
                  </p:cNvPr>
                  <p:cNvSpPr txBox="1"/>
                  <p:nvPr/>
                </p:nvSpPr>
                <p:spPr>
                  <a:xfrm>
                    <a:off x="7564647" y="2001083"/>
                    <a:ext cx="375072" cy="553732"/>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𝑥</m:t>
                              </m:r>
                            </m:e>
                            <m:sub>
                              <m:r>
                                <a:rPr lang="en-US" altLang="ja-JP" b="0" i="1" smtClean="0">
                                  <a:solidFill>
                                    <a:srgbClr val="000000"/>
                                  </a:solidFill>
                                  <a:latin typeface="Cambria Math" panose="02040503050406030204" pitchFamily="18" charset="0"/>
                                </a:rPr>
                                <m:t>𝑓</m:t>
                              </m:r>
                            </m:sub>
                          </m:sSub>
                        </m:oMath>
                      </m:oMathPara>
                    </a14:m>
                    <a:endParaRPr kumimoji="1" lang="ja-JP" altLang="en-US" dirty="0">
                      <a:solidFill>
                        <a:srgbClr val="000000"/>
                      </a:solidFill>
                    </a:endParaRPr>
                  </a:p>
                </p:txBody>
              </p:sp>
            </mc:Choice>
            <mc:Fallback xmlns="">
              <p:sp>
                <p:nvSpPr>
                  <p:cNvPr id="24" name="テキスト ボックス 35">
                    <a:extLst>
                      <a:ext uri="{FF2B5EF4-FFF2-40B4-BE49-F238E27FC236}">
                        <a16:creationId xmlns:a16="http://schemas.microsoft.com/office/drawing/2014/main" id="{892D696A-7000-416D-9D7C-2BEFC9498044}"/>
                      </a:ext>
                    </a:extLst>
                  </p:cNvPr>
                  <p:cNvSpPr txBox="1">
                    <a:spLocks noRot="1" noChangeAspect="1" noMove="1" noResize="1" noEditPoints="1" noAdjustHandles="1" noChangeArrowheads="1" noChangeShapeType="1" noTextEdit="1"/>
                  </p:cNvSpPr>
                  <p:nvPr/>
                </p:nvSpPr>
                <p:spPr>
                  <a:xfrm>
                    <a:off x="7564647" y="2001083"/>
                    <a:ext cx="375072" cy="553732"/>
                  </a:xfrm>
                  <a:prstGeom prst="rect">
                    <a:avLst/>
                  </a:prstGeom>
                  <a:blipFill>
                    <a:blip r:embed="rId5"/>
                    <a:stretch>
                      <a:fillRect l="-35714" r="-71429" b="-5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36">
                    <a:extLst>
                      <a:ext uri="{FF2B5EF4-FFF2-40B4-BE49-F238E27FC236}">
                        <a16:creationId xmlns:a16="http://schemas.microsoft.com/office/drawing/2014/main" id="{8191D0B3-FCBD-43FE-A972-7FDA6FF18A2F}"/>
                      </a:ext>
                    </a:extLst>
                  </p:cNvPr>
                  <p:cNvSpPr txBox="1"/>
                  <p:nvPr/>
                </p:nvSpPr>
                <p:spPr>
                  <a:xfrm>
                    <a:off x="6024677" y="4849114"/>
                    <a:ext cx="1268184" cy="524783"/>
                  </a:xfrm>
                  <a:prstGeom prst="rect">
                    <a:avLst/>
                  </a:prstGeom>
                  <a:solidFill>
                    <a:schemeClr val="bg1"/>
                  </a:solid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ja-JP" sz="1600" b="0" i="1" smtClean="0">
                                  <a:solidFill>
                                    <a:srgbClr val="000000"/>
                                  </a:solidFill>
                                  <a:latin typeface="Cambria Math" panose="02040503050406030204" pitchFamily="18" charset="0"/>
                                </a:rPr>
                              </m:ctrlPr>
                            </m:sSubPr>
                            <m:e>
                              <m:r>
                                <a:rPr lang="en-US" altLang="ja-JP" sz="1600" b="0" i="1" smtClean="0">
                                  <a:solidFill>
                                    <a:srgbClr val="000000"/>
                                  </a:solidFill>
                                  <a:latin typeface="Cambria Math" panose="02040503050406030204" pitchFamily="18" charset="0"/>
                                </a:rPr>
                                <m:t>𝐼</m:t>
                              </m:r>
                            </m:e>
                            <m:sub>
                              <m:r>
                                <a:rPr lang="en-US" altLang="ja-JP" sz="1600" b="0" i="1" smtClean="0">
                                  <a:solidFill>
                                    <a:srgbClr val="000000"/>
                                  </a:solidFill>
                                  <a:latin typeface="Cambria Math" panose="02040503050406030204" pitchFamily="18" charset="0"/>
                                </a:rPr>
                                <m:t>𝑓</m:t>
                              </m:r>
                            </m:sub>
                          </m:sSub>
                          <m:d>
                            <m:dPr>
                              <m:ctrlPr>
                                <a:rPr lang="en-US" altLang="ja-JP" sz="1600" i="1">
                                  <a:solidFill>
                                    <a:srgbClr val="000000"/>
                                  </a:solidFill>
                                  <a:latin typeface="Cambria Math" panose="02040503050406030204" pitchFamily="18" charset="0"/>
                                </a:rPr>
                              </m:ctrlPr>
                            </m:dPr>
                            <m:e>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𝑥</m:t>
                                  </m:r>
                                </m:e>
                                <m:sub>
                                  <m:r>
                                    <a:rPr lang="en-US" altLang="ja-JP" sz="1600" b="0" i="1" smtClean="0">
                                      <a:solidFill>
                                        <a:srgbClr val="000000"/>
                                      </a:solidFill>
                                      <a:latin typeface="Cambria Math" panose="02040503050406030204" pitchFamily="18" charset="0"/>
                                    </a:rPr>
                                    <m:t>𝑓</m:t>
                                  </m:r>
                                </m:sub>
                              </m:sSub>
                              <m:r>
                                <a:rPr lang="en-US" altLang="ja-JP" sz="1600" i="1">
                                  <a:solidFill>
                                    <a:srgbClr val="000000"/>
                                  </a:solidFill>
                                  <a:latin typeface="Cambria Math" panose="02040503050406030204" pitchFamily="18" charset="0"/>
                                </a:rPr>
                                <m:t>,</m:t>
                              </m:r>
                              <m:sSub>
                                <m:sSubPr>
                                  <m:ctrlPr>
                                    <a:rPr lang="en-US" altLang="ja-JP" sz="1600" i="1">
                                      <a:solidFill>
                                        <a:srgbClr val="000000"/>
                                      </a:solidFill>
                                      <a:latin typeface="Cambria Math" panose="02040503050406030204" pitchFamily="18" charset="0"/>
                                    </a:rPr>
                                  </m:ctrlPr>
                                </m:sSubPr>
                                <m:e>
                                  <m:r>
                                    <a:rPr lang="en-US" altLang="ja-JP" sz="1600" i="1">
                                      <a:solidFill>
                                        <a:srgbClr val="000000"/>
                                      </a:solidFill>
                                      <a:latin typeface="Cambria Math" panose="02040503050406030204" pitchFamily="18" charset="0"/>
                                    </a:rPr>
                                    <m:t>𝑦</m:t>
                                  </m:r>
                                </m:e>
                                <m:sub>
                                  <m:r>
                                    <a:rPr lang="en-US" altLang="ja-JP" sz="1600" b="0" i="1" smtClean="0">
                                      <a:solidFill>
                                        <a:srgbClr val="000000"/>
                                      </a:solidFill>
                                      <a:latin typeface="Cambria Math" panose="02040503050406030204" pitchFamily="18" charset="0"/>
                                    </a:rPr>
                                    <m:t>𝑓</m:t>
                                  </m:r>
                                </m:sub>
                              </m:sSub>
                            </m:e>
                          </m:d>
                        </m:oMath>
                      </m:oMathPara>
                    </a14:m>
                    <a:endParaRPr kumimoji="1" lang="ja-JP" altLang="en-US" sz="1600" dirty="0">
                      <a:solidFill>
                        <a:srgbClr val="000000"/>
                      </a:solidFill>
                    </a:endParaRPr>
                  </a:p>
                </p:txBody>
              </p:sp>
            </mc:Choice>
            <mc:Fallback xmlns="">
              <p:sp>
                <p:nvSpPr>
                  <p:cNvPr id="25" name="テキスト ボックス 36">
                    <a:extLst>
                      <a:ext uri="{FF2B5EF4-FFF2-40B4-BE49-F238E27FC236}">
                        <a16:creationId xmlns:a16="http://schemas.microsoft.com/office/drawing/2014/main" id="{8191D0B3-FCBD-43FE-A972-7FDA6FF18A2F}"/>
                      </a:ext>
                    </a:extLst>
                  </p:cNvPr>
                  <p:cNvSpPr txBox="1">
                    <a:spLocks noRot="1" noChangeAspect="1" noMove="1" noResize="1" noEditPoints="1" noAdjustHandles="1" noChangeArrowheads="1" noChangeShapeType="1" noTextEdit="1"/>
                  </p:cNvSpPr>
                  <p:nvPr/>
                </p:nvSpPr>
                <p:spPr>
                  <a:xfrm>
                    <a:off x="6024677" y="4849114"/>
                    <a:ext cx="1268184" cy="524783"/>
                  </a:xfrm>
                  <a:prstGeom prst="rect">
                    <a:avLst/>
                  </a:prstGeom>
                  <a:blipFill>
                    <a:blip r:embed="rId6"/>
                    <a:stretch>
                      <a:fillRect l="-11458" r="-35417" b="-4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37">
                    <a:extLst>
                      <a:ext uri="{FF2B5EF4-FFF2-40B4-BE49-F238E27FC236}">
                        <a16:creationId xmlns:a16="http://schemas.microsoft.com/office/drawing/2014/main" id="{3D069492-8FAF-4542-8D81-3B579F9384B0}"/>
                      </a:ext>
                    </a:extLst>
                  </p:cNvPr>
                  <p:cNvSpPr txBox="1"/>
                  <p:nvPr/>
                </p:nvSpPr>
                <p:spPr>
                  <a:xfrm>
                    <a:off x="6471234" y="1222374"/>
                    <a:ext cx="375072" cy="553732"/>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𝑦</m:t>
                              </m:r>
                            </m:e>
                            <m:sub>
                              <m:r>
                                <a:rPr lang="en-US" altLang="ja-JP" b="0" i="1" smtClean="0">
                                  <a:solidFill>
                                    <a:srgbClr val="000000"/>
                                  </a:solidFill>
                                  <a:latin typeface="Cambria Math" panose="02040503050406030204" pitchFamily="18" charset="0"/>
                                </a:rPr>
                                <m:t>𝑓</m:t>
                              </m:r>
                            </m:sub>
                          </m:sSub>
                        </m:oMath>
                      </m:oMathPara>
                    </a14:m>
                    <a:endParaRPr kumimoji="1" lang="ja-JP" altLang="en-US" dirty="0">
                      <a:solidFill>
                        <a:srgbClr val="000000"/>
                      </a:solidFill>
                    </a:endParaRPr>
                  </a:p>
                </p:txBody>
              </p:sp>
            </mc:Choice>
            <mc:Fallback xmlns="">
              <p:sp>
                <p:nvSpPr>
                  <p:cNvPr id="26" name="テキスト ボックス 37">
                    <a:extLst>
                      <a:ext uri="{FF2B5EF4-FFF2-40B4-BE49-F238E27FC236}">
                        <a16:creationId xmlns:a16="http://schemas.microsoft.com/office/drawing/2014/main" id="{3D069492-8FAF-4542-8D81-3B579F9384B0}"/>
                      </a:ext>
                    </a:extLst>
                  </p:cNvPr>
                  <p:cNvSpPr txBox="1">
                    <a:spLocks noRot="1" noChangeAspect="1" noMove="1" noResize="1" noEditPoints="1" noAdjustHandles="1" noChangeArrowheads="1" noChangeShapeType="1" noTextEdit="1"/>
                  </p:cNvSpPr>
                  <p:nvPr/>
                </p:nvSpPr>
                <p:spPr>
                  <a:xfrm>
                    <a:off x="6471234" y="1222374"/>
                    <a:ext cx="375072" cy="553732"/>
                  </a:xfrm>
                  <a:prstGeom prst="rect">
                    <a:avLst/>
                  </a:prstGeom>
                  <a:blipFill>
                    <a:blip r:embed="rId7"/>
                    <a:stretch>
                      <a:fillRect l="-50000" r="-71429" b="-536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38">
                    <a:extLst>
                      <a:ext uri="{FF2B5EF4-FFF2-40B4-BE49-F238E27FC236}">
                        <a16:creationId xmlns:a16="http://schemas.microsoft.com/office/drawing/2014/main" id="{AA14AB3A-97E8-4B40-91B2-82AC24640153}"/>
                      </a:ext>
                    </a:extLst>
                  </p:cNvPr>
                  <p:cNvSpPr txBox="1"/>
                  <p:nvPr/>
                </p:nvSpPr>
                <p:spPr>
                  <a:xfrm>
                    <a:off x="2598152" y="955886"/>
                    <a:ext cx="375072" cy="512561"/>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𝑦</m:t>
                              </m:r>
                            </m:e>
                            <m:sub>
                              <m:r>
                                <a:rPr lang="en-US" altLang="ja-JP" b="0" i="1" smtClean="0">
                                  <a:solidFill>
                                    <a:srgbClr val="000000"/>
                                  </a:solidFill>
                                  <a:latin typeface="Cambria Math" panose="02040503050406030204" pitchFamily="18" charset="0"/>
                                </a:rPr>
                                <m:t>𝑜</m:t>
                              </m:r>
                            </m:sub>
                          </m:sSub>
                        </m:oMath>
                      </m:oMathPara>
                    </a14:m>
                    <a:endParaRPr kumimoji="1" lang="ja-JP" altLang="en-US" dirty="0">
                      <a:solidFill>
                        <a:srgbClr val="000000"/>
                      </a:solidFill>
                    </a:endParaRPr>
                  </a:p>
                </p:txBody>
              </p:sp>
            </mc:Choice>
            <mc:Fallback xmlns="">
              <p:sp>
                <p:nvSpPr>
                  <p:cNvPr id="27" name="テキスト ボックス 38">
                    <a:extLst>
                      <a:ext uri="{FF2B5EF4-FFF2-40B4-BE49-F238E27FC236}">
                        <a16:creationId xmlns:a16="http://schemas.microsoft.com/office/drawing/2014/main" id="{AA14AB3A-97E8-4B40-91B2-82AC24640153}"/>
                      </a:ext>
                    </a:extLst>
                  </p:cNvPr>
                  <p:cNvSpPr txBox="1">
                    <a:spLocks noRot="1" noChangeAspect="1" noMove="1" noResize="1" noEditPoints="1" noAdjustHandles="1" noChangeArrowheads="1" noChangeShapeType="1" noTextEdit="1"/>
                  </p:cNvSpPr>
                  <p:nvPr/>
                </p:nvSpPr>
                <p:spPr>
                  <a:xfrm>
                    <a:off x="2598152" y="955886"/>
                    <a:ext cx="375072" cy="512561"/>
                  </a:xfrm>
                  <a:prstGeom prst="rect">
                    <a:avLst/>
                  </a:prstGeom>
                  <a:blipFill>
                    <a:blip r:embed="rId8"/>
                    <a:stretch>
                      <a:fillRect l="-50000" r="-46429" b="-461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39">
                    <a:extLst>
                      <a:ext uri="{FF2B5EF4-FFF2-40B4-BE49-F238E27FC236}">
                        <a16:creationId xmlns:a16="http://schemas.microsoft.com/office/drawing/2014/main" id="{E4148AE9-6503-4330-AE35-7485F7FC657E}"/>
                      </a:ext>
                    </a:extLst>
                  </p:cNvPr>
                  <p:cNvSpPr txBox="1"/>
                  <p:nvPr/>
                </p:nvSpPr>
                <p:spPr>
                  <a:xfrm>
                    <a:off x="3725228" y="1755351"/>
                    <a:ext cx="375072" cy="512561"/>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0000"/>
                                  </a:solidFill>
                                  <a:latin typeface="Cambria Math" panose="02040503050406030204" pitchFamily="18" charset="0"/>
                                </a:rPr>
                              </m:ctrlPr>
                            </m:sSubPr>
                            <m:e>
                              <m:r>
                                <a:rPr lang="en-US" altLang="ja-JP" b="0" i="1" smtClean="0">
                                  <a:solidFill>
                                    <a:srgbClr val="000000"/>
                                  </a:solidFill>
                                  <a:latin typeface="Cambria Math" panose="02040503050406030204" pitchFamily="18" charset="0"/>
                                </a:rPr>
                                <m:t>𝑥</m:t>
                              </m:r>
                            </m:e>
                            <m:sub>
                              <m:r>
                                <a:rPr lang="en-US" altLang="ja-JP" b="0" i="1" smtClean="0">
                                  <a:solidFill>
                                    <a:srgbClr val="000000"/>
                                  </a:solidFill>
                                  <a:latin typeface="Cambria Math" panose="02040503050406030204" pitchFamily="18" charset="0"/>
                                </a:rPr>
                                <m:t>𝑜</m:t>
                              </m:r>
                            </m:sub>
                          </m:sSub>
                        </m:oMath>
                      </m:oMathPara>
                    </a14:m>
                    <a:endParaRPr kumimoji="1" lang="ja-JP" altLang="en-US" dirty="0">
                      <a:solidFill>
                        <a:srgbClr val="000000"/>
                      </a:solidFill>
                    </a:endParaRPr>
                  </a:p>
                </p:txBody>
              </p:sp>
            </mc:Choice>
            <mc:Fallback xmlns="">
              <p:sp>
                <p:nvSpPr>
                  <p:cNvPr id="28" name="テキスト ボックス 39">
                    <a:extLst>
                      <a:ext uri="{FF2B5EF4-FFF2-40B4-BE49-F238E27FC236}">
                        <a16:creationId xmlns:a16="http://schemas.microsoft.com/office/drawing/2014/main" id="{E4148AE9-6503-4330-AE35-7485F7FC657E}"/>
                      </a:ext>
                    </a:extLst>
                  </p:cNvPr>
                  <p:cNvSpPr txBox="1">
                    <a:spLocks noRot="1" noChangeAspect="1" noMove="1" noResize="1" noEditPoints="1" noAdjustHandles="1" noChangeArrowheads="1" noChangeShapeType="1" noTextEdit="1"/>
                  </p:cNvSpPr>
                  <p:nvPr/>
                </p:nvSpPr>
                <p:spPr>
                  <a:xfrm>
                    <a:off x="3725228" y="1755351"/>
                    <a:ext cx="375072" cy="512561"/>
                  </a:xfrm>
                  <a:prstGeom prst="rect">
                    <a:avLst/>
                  </a:prstGeom>
                  <a:blipFill>
                    <a:blip r:embed="rId9"/>
                    <a:stretch>
                      <a:fillRect l="-35714" r="-53571" b="-31579"/>
                    </a:stretch>
                  </a:blipFill>
                </p:spPr>
                <p:txBody>
                  <a:bodyPr/>
                  <a:lstStyle/>
                  <a:p>
                    <a:r>
                      <a:rPr lang="ja-JP" altLang="en-US">
                        <a:noFill/>
                      </a:rPr>
                      <a:t> </a:t>
                    </a:r>
                  </a:p>
                </p:txBody>
              </p:sp>
            </mc:Fallback>
          </mc:AlternateContent>
        </p:grpSp>
        <p:grpSp>
          <p:nvGrpSpPr>
            <p:cNvPr id="7" name="グループ化 6">
              <a:extLst>
                <a:ext uri="{FF2B5EF4-FFF2-40B4-BE49-F238E27FC236}">
                  <a16:creationId xmlns:a16="http://schemas.microsoft.com/office/drawing/2014/main" id="{88DDD5CE-A38C-4404-9DEC-76D68067FC2C}"/>
                </a:ext>
              </a:extLst>
            </p:cNvPr>
            <p:cNvGrpSpPr/>
            <p:nvPr/>
          </p:nvGrpSpPr>
          <p:grpSpPr>
            <a:xfrm>
              <a:off x="6096000" y="3560423"/>
              <a:ext cx="5154693" cy="2027287"/>
              <a:chOff x="4070261" y="2403079"/>
              <a:chExt cx="5154693" cy="2027287"/>
            </a:xfrm>
          </p:grpSpPr>
          <p:sp>
            <p:nvSpPr>
              <p:cNvPr id="9" name="テキスト ボックス 41">
                <a:extLst>
                  <a:ext uri="{FF2B5EF4-FFF2-40B4-BE49-F238E27FC236}">
                    <a16:creationId xmlns:a16="http://schemas.microsoft.com/office/drawing/2014/main" id="{F693F401-9CA7-4D5F-B087-3606848C7486}"/>
                  </a:ext>
                </a:extLst>
              </p:cNvPr>
              <p:cNvSpPr txBox="1"/>
              <p:nvPr/>
            </p:nvSpPr>
            <p:spPr>
              <a:xfrm>
                <a:off x="5526506" y="2456299"/>
                <a:ext cx="3698448" cy="1974067"/>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30000"/>
                  </a:lnSpc>
                </a:pPr>
                <a:r>
                  <a:rPr kumimoji="1" lang="en-US" altLang="ja-JP" sz="2400" dirty="0"/>
                  <a:t>: Wave intensity</a:t>
                </a:r>
              </a:p>
              <a:p>
                <a:pPr>
                  <a:lnSpc>
                    <a:spcPct val="130000"/>
                  </a:lnSpc>
                </a:pPr>
                <a:r>
                  <a:rPr lang="en-US" altLang="ja-JP" sz="2400" dirty="0"/>
                  <a:t>: Amplitude of incident light</a:t>
                </a:r>
                <a:endParaRPr kumimoji="1" lang="en-US" altLang="ja-JP" sz="2400" dirty="0"/>
              </a:p>
              <a:p>
                <a:pPr>
                  <a:lnSpc>
                    <a:spcPct val="130000"/>
                  </a:lnSpc>
                </a:pPr>
                <a:r>
                  <a:rPr lang="en-US" altLang="ja-JP" sz="2400" dirty="0"/>
                  <a:t>: Fourier transform operator</a:t>
                </a:r>
              </a:p>
              <a:p>
                <a:pPr>
                  <a:lnSpc>
                    <a:spcPct val="130000"/>
                  </a:lnSpc>
                </a:pPr>
                <a:r>
                  <a:rPr kumimoji="1" lang="en-US" altLang="ja-JP" sz="2400" dirty="0"/>
                  <a:t>: Sufficiently large distance</a:t>
                </a:r>
              </a:p>
            </p:txBody>
          </p:sp>
          <p:grpSp>
            <p:nvGrpSpPr>
              <p:cNvPr id="10" name="グループ化 9">
                <a:extLst>
                  <a:ext uri="{FF2B5EF4-FFF2-40B4-BE49-F238E27FC236}">
                    <a16:creationId xmlns:a16="http://schemas.microsoft.com/office/drawing/2014/main" id="{6DF19BA4-97FD-4506-826B-22BD3EC5ECBF}"/>
                  </a:ext>
                </a:extLst>
              </p:cNvPr>
              <p:cNvGrpSpPr/>
              <p:nvPr/>
            </p:nvGrpSpPr>
            <p:grpSpPr>
              <a:xfrm>
                <a:off x="4070261" y="2403079"/>
                <a:ext cx="1576550" cy="1991699"/>
                <a:chOff x="4006653" y="2455696"/>
                <a:chExt cx="1576550" cy="1991699"/>
              </a:xfrm>
            </p:grpSpPr>
            <mc:AlternateContent xmlns:mc="http://schemas.openxmlformats.org/markup-compatibility/2006" xmlns:a14="http://schemas.microsoft.com/office/drawing/2010/main">
              <mc:Choice Requires="a14">
                <p:sp>
                  <p:nvSpPr>
                    <p:cNvPr id="11" name="テキスト ボックス 11">
                      <a:extLst>
                        <a:ext uri="{FF2B5EF4-FFF2-40B4-BE49-F238E27FC236}">
                          <a16:creationId xmlns:a16="http://schemas.microsoft.com/office/drawing/2014/main" id="{41BB3781-DB64-480B-A423-59951A88EB3A}"/>
                        </a:ext>
                      </a:extLst>
                    </p:cNvPr>
                    <p:cNvSpPr txBox="1"/>
                    <p:nvPr/>
                  </p:nvSpPr>
                  <p:spPr>
                    <a:xfrm>
                      <a:off x="4006653" y="2455696"/>
                      <a:ext cx="1576550" cy="581313"/>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kumimoji="1" lang="en-US" altLang="ja-JP" sz="2800" i="1" smtClean="0">
                                    <a:solidFill>
                                      <a:schemeClr val="tx1"/>
                                    </a:solidFill>
                                    <a:latin typeface="Cambria Math" panose="02040503050406030204" pitchFamily="18" charset="0"/>
                                  </a:rPr>
                                </m:ctrlPr>
                              </m:sSubPr>
                              <m:e>
                                <m:r>
                                  <a:rPr kumimoji="1" lang="en-US" altLang="ja-JP" sz="2800" b="0" i="1" smtClean="0">
                                    <a:solidFill>
                                      <a:schemeClr val="tx1"/>
                                    </a:solidFill>
                                    <a:latin typeface="Cambria Math" panose="02040503050406030204" pitchFamily="18" charset="0"/>
                                  </a:rPr>
                                  <m:t>𝐼</m:t>
                                </m:r>
                              </m:e>
                              <m:sub>
                                <m:r>
                                  <a:rPr kumimoji="1" lang="en-US" altLang="ja-JP" sz="2800" b="0" i="1" smtClean="0">
                                    <a:solidFill>
                                      <a:schemeClr val="tx1"/>
                                    </a:solidFill>
                                    <a:latin typeface="Cambria Math" panose="02040503050406030204" pitchFamily="18" charset="0"/>
                                  </a:rPr>
                                  <m:t>𝑓</m:t>
                                </m:r>
                              </m:sub>
                            </m:sSub>
                            <m:r>
                              <a:rPr kumimoji="1" lang="en-US" altLang="ja-JP" sz="2800" i="1" smtClean="0">
                                <a:solidFill>
                                  <a:schemeClr val="tx1"/>
                                </a:solidFill>
                                <a:latin typeface="Cambria Math" panose="02040503050406030204" pitchFamily="18" charset="0"/>
                                <a:ea typeface="Cambria Math" panose="02040503050406030204" pitchFamily="18" charset="0"/>
                              </a:rPr>
                              <m:t>≡</m:t>
                            </m:r>
                            <m:sSup>
                              <m:sSupPr>
                                <m:ctrlPr>
                                  <a:rPr kumimoji="1" lang="en-US" altLang="ja-JP" sz="2800" i="1" smtClean="0">
                                    <a:solidFill>
                                      <a:schemeClr val="tx1"/>
                                    </a:solidFill>
                                    <a:latin typeface="Cambria Math" panose="02040503050406030204" pitchFamily="18" charset="0"/>
                                    <a:ea typeface="Cambria Math" panose="02040503050406030204" pitchFamily="18" charset="0"/>
                                  </a:rPr>
                                </m:ctrlPr>
                              </m:sSupPr>
                              <m:e>
                                <m:d>
                                  <m:dPr>
                                    <m:begChr m:val="|"/>
                                    <m:endChr m:val="|"/>
                                    <m:ctrlPr>
                                      <a:rPr kumimoji="1" lang="en-US" altLang="ja-JP" sz="2800" i="1" smtClean="0">
                                        <a:solidFill>
                                          <a:schemeClr val="tx1"/>
                                        </a:solidFill>
                                        <a:latin typeface="Cambria Math" panose="02040503050406030204" pitchFamily="18" charset="0"/>
                                        <a:ea typeface="Cambria Math" panose="02040503050406030204" pitchFamily="18" charset="0"/>
                                      </a:rPr>
                                    </m:ctrlPr>
                                  </m:dPr>
                                  <m:e>
                                    <m:sSub>
                                      <m:sSubPr>
                                        <m:ctrlPr>
                                          <a:rPr kumimoji="1" lang="en-US" altLang="ja-JP" sz="2800" i="1" smtClean="0">
                                            <a:solidFill>
                                              <a:schemeClr val="tx1"/>
                                            </a:solidFill>
                                            <a:latin typeface="Cambria Math" panose="02040503050406030204" pitchFamily="18" charset="0"/>
                                            <a:ea typeface="Cambria Math" panose="02040503050406030204" pitchFamily="18" charset="0"/>
                                          </a:rPr>
                                        </m:ctrlPr>
                                      </m:sSubPr>
                                      <m:e>
                                        <m:r>
                                          <a:rPr kumimoji="1" lang="en-US" altLang="ja-JP" sz="2800" b="0" i="1" smtClean="0">
                                            <a:solidFill>
                                              <a:schemeClr val="tx1"/>
                                            </a:solidFill>
                                            <a:latin typeface="Cambria Math" panose="02040503050406030204" pitchFamily="18" charset="0"/>
                                            <a:ea typeface="Cambria Math" panose="02040503050406030204" pitchFamily="18" charset="0"/>
                                          </a:rPr>
                                          <m:t>𝑈</m:t>
                                        </m:r>
                                      </m:e>
                                      <m:sub>
                                        <m:r>
                                          <a:rPr kumimoji="1" lang="en-US" altLang="ja-JP" sz="2800" b="0" i="1" smtClean="0">
                                            <a:solidFill>
                                              <a:schemeClr val="tx1"/>
                                            </a:solidFill>
                                            <a:latin typeface="Cambria Math" panose="02040503050406030204" pitchFamily="18" charset="0"/>
                                            <a:ea typeface="Cambria Math" panose="02040503050406030204" pitchFamily="18" charset="0"/>
                                          </a:rPr>
                                          <m:t>𝑓</m:t>
                                        </m:r>
                                      </m:sub>
                                    </m:sSub>
                                  </m:e>
                                </m:d>
                              </m:e>
                              <m:sup>
                                <m:r>
                                  <a:rPr kumimoji="1" lang="en-US" altLang="ja-JP" sz="2800" b="0" i="1" smtClean="0">
                                    <a:solidFill>
                                      <a:schemeClr val="tx1"/>
                                    </a:solidFill>
                                    <a:latin typeface="Cambria Math" panose="02040503050406030204" pitchFamily="18" charset="0"/>
                                    <a:ea typeface="Cambria Math" panose="02040503050406030204" pitchFamily="18" charset="0"/>
                                  </a:rPr>
                                  <m:t>2</m:t>
                                </m:r>
                              </m:sup>
                            </m:sSup>
                          </m:oMath>
                        </m:oMathPara>
                      </a14:m>
                      <a:endParaRPr kumimoji="1" lang="ja-JP" altLang="en-US" sz="2800" dirty="0">
                        <a:solidFill>
                          <a:schemeClr val="tx1"/>
                        </a:solidFill>
                      </a:endParaRPr>
                    </a:p>
                  </p:txBody>
                </p:sp>
              </mc:Choice>
              <mc:Fallback xmlns="">
                <p:sp>
                  <p:nvSpPr>
                    <p:cNvPr id="11" name="テキスト ボックス 11">
                      <a:extLst>
                        <a:ext uri="{FF2B5EF4-FFF2-40B4-BE49-F238E27FC236}">
                          <a16:creationId xmlns:a16="http://schemas.microsoft.com/office/drawing/2014/main" id="{41BB3781-DB64-480B-A423-59951A88EB3A}"/>
                        </a:ext>
                      </a:extLst>
                    </p:cNvPr>
                    <p:cNvSpPr txBox="1">
                      <a:spLocks noRot="1" noChangeAspect="1" noMove="1" noResize="1" noEditPoints="1" noAdjustHandles="1" noChangeArrowheads="1" noChangeShapeType="1" noTextEdit="1"/>
                    </p:cNvSpPr>
                    <p:nvPr/>
                  </p:nvSpPr>
                  <p:spPr>
                    <a:xfrm>
                      <a:off x="4006653" y="2455696"/>
                      <a:ext cx="1576550" cy="581313"/>
                    </a:xfrm>
                    <a:prstGeom prst="rect">
                      <a:avLst/>
                    </a:prstGeom>
                    <a:blipFill>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2">
                      <a:extLst>
                        <a:ext uri="{FF2B5EF4-FFF2-40B4-BE49-F238E27FC236}">
                          <a16:creationId xmlns:a16="http://schemas.microsoft.com/office/drawing/2014/main" id="{3916EC7C-78C4-45C7-B0CB-178295462D7E}"/>
                        </a:ext>
                      </a:extLst>
                    </p:cNvPr>
                    <p:cNvSpPr txBox="1"/>
                    <p:nvPr/>
                  </p:nvSpPr>
                  <p:spPr>
                    <a:xfrm>
                      <a:off x="4782987" y="3544569"/>
                      <a:ext cx="326116" cy="430887"/>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en-US" altLang="ja-JP" sz="2800" i="1" smtClean="0">
                                <a:solidFill>
                                  <a:schemeClr val="tx1"/>
                                </a:solidFill>
                                <a:latin typeface="Cambria Math" panose="02040503050406030204" pitchFamily="18" charset="0"/>
                                <a:ea typeface="Cambria Math" panose="02040503050406030204" pitchFamily="18" charset="0"/>
                              </a:rPr>
                              <m:t>ℱ</m:t>
                            </m:r>
                            <m:d>
                              <m:dPr>
                                <m:begChr m:val="["/>
                                <m:endChr m:val="]"/>
                                <m:ctrlPr>
                                  <a:rPr kumimoji="1" lang="en-US" altLang="ja-JP" sz="2800" i="1" smtClean="0">
                                    <a:solidFill>
                                      <a:schemeClr val="tx1"/>
                                    </a:solidFill>
                                    <a:latin typeface="Cambria Math" panose="02040503050406030204" pitchFamily="18" charset="0"/>
                                    <a:ea typeface="Cambria Math" panose="02040503050406030204" pitchFamily="18" charset="0"/>
                                  </a:rPr>
                                </m:ctrlPr>
                              </m:dPr>
                              <m:e>
                                <m:r>
                                  <a:rPr kumimoji="1" lang="en-US" altLang="ja-JP" sz="2800" b="0" i="1" smtClean="0">
                                    <a:solidFill>
                                      <a:schemeClr val="tx1"/>
                                    </a:solidFill>
                                    <a:latin typeface="Cambria Math" panose="02040503050406030204" pitchFamily="18" charset="0"/>
                                    <a:ea typeface="Cambria Math" panose="02040503050406030204" pitchFamily="18" charset="0"/>
                                  </a:rPr>
                                  <m:t>∙</m:t>
                                </m:r>
                              </m:e>
                            </m:d>
                          </m:oMath>
                        </m:oMathPara>
                      </a14:m>
                      <a:endParaRPr kumimoji="1" lang="en-US" altLang="ja-JP" sz="2800" dirty="0">
                        <a:solidFill>
                          <a:schemeClr val="tx1"/>
                        </a:solidFill>
                        <a:ea typeface="Cambria Math" panose="02040503050406030204" pitchFamily="18" charset="0"/>
                      </a:endParaRPr>
                    </a:p>
                  </p:txBody>
                </p:sp>
              </mc:Choice>
              <mc:Fallback xmlns="">
                <p:sp>
                  <p:nvSpPr>
                    <p:cNvPr id="12" name="テキスト ボックス 12">
                      <a:extLst>
                        <a:ext uri="{FF2B5EF4-FFF2-40B4-BE49-F238E27FC236}">
                          <a16:creationId xmlns:a16="http://schemas.microsoft.com/office/drawing/2014/main" id="{3916EC7C-78C4-45C7-B0CB-178295462D7E}"/>
                        </a:ext>
                      </a:extLst>
                    </p:cNvPr>
                    <p:cNvSpPr txBox="1">
                      <a:spLocks noRot="1" noChangeAspect="1" noMove="1" noResize="1" noEditPoints="1" noAdjustHandles="1" noChangeArrowheads="1" noChangeShapeType="1" noTextEdit="1"/>
                    </p:cNvSpPr>
                    <p:nvPr/>
                  </p:nvSpPr>
                  <p:spPr>
                    <a:xfrm>
                      <a:off x="4782987" y="3544569"/>
                      <a:ext cx="326116" cy="430887"/>
                    </a:xfrm>
                    <a:prstGeom prst="rect">
                      <a:avLst/>
                    </a:prstGeom>
                    <a:blipFill>
                      <a:blip r:embed="rId11"/>
                      <a:stretch>
                        <a:fillRect r="-759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42">
                      <a:extLst>
                        <a:ext uri="{FF2B5EF4-FFF2-40B4-BE49-F238E27FC236}">
                          <a16:creationId xmlns:a16="http://schemas.microsoft.com/office/drawing/2014/main" id="{3E660685-8E3D-427C-86E7-898F7E0BFDAE}"/>
                        </a:ext>
                      </a:extLst>
                    </p:cNvPr>
                    <p:cNvSpPr txBox="1"/>
                    <p:nvPr/>
                  </p:nvSpPr>
                  <p:spPr>
                    <a:xfrm>
                      <a:off x="5137824" y="3056415"/>
                      <a:ext cx="202697" cy="430887"/>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ja-JP" sz="2800" b="0" i="1" smtClean="0">
                                <a:solidFill>
                                  <a:schemeClr val="tx1"/>
                                </a:solidFill>
                                <a:latin typeface="Cambria Math" panose="02040503050406030204" pitchFamily="18" charset="0"/>
                              </a:rPr>
                              <m:t>𝐴</m:t>
                            </m:r>
                          </m:oMath>
                        </m:oMathPara>
                      </a14:m>
                      <a:endParaRPr kumimoji="1" lang="ja-JP" altLang="en-US" sz="2800" dirty="0">
                        <a:solidFill>
                          <a:schemeClr val="tx1"/>
                        </a:solidFill>
                      </a:endParaRPr>
                    </a:p>
                  </p:txBody>
                </p:sp>
              </mc:Choice>
              <mc:Fallback xmlns="">
                <p:sp>
                  <p:nvSpPr>
                    <p:cNvPr id="13" name="テキスト ボックス 42">
                      <a:extLst>
                        <a:ext uri="{FF2B5EF4-FFF2-40B4-BE49-F238E27FC236}">
                          <a16:creationId xmlns:a16="http://schemas.microsoft.com/office/drawing/2014/main" id="{3E660685-8E3D-427C-86E7-898F7E0BFDAE}"/>
                        </a:ext>
                      </a:extLst>
                    </p:cNvPr>
                    <p:cNvSpPr txBox="1">
                      <a:spLocks noRot="1" noChangeAspect="1" noMove="1" noResize="1" noEditPoints="1" noAdjustHandles="1" noChangeArrowheads="1" noChangeShapeType="1" noTextEdit="1"/>
                    </p:cNvSpPr>
                    <p:nvPr/>
                  </p:nvSpPr>
                  <p:spPr>
                    <a:xfrm>
                      <a:off x="5137824" y="3056415"/>
                      <a:ext cx="202697" cy="430887"/>
                    </a:xfrm>
                    <a:prstGeom prst="rect">
                      <a:avLst/>
                    </a:prstGeom>
                    <a:blipFill>
                      <a:blip r:embed="rId12"/>
                      <a:stretch>
                        <a:fillRect l="-3030" r="-303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44">
                      <a:extLst>
                        <a:ext uri="{FF2B5EF4-FFF2-40B4-BE49-F238E27FC236}">
                          <a16:creationId xmlns:a16="http://schemas.microsoft.com/office/drawing/2014/main" id="{CFDF13C8-C126-4E40-8EBC-5A6E222B1057}"/>
                        </a:ext>
                      </a:extLst>
                    </p:cNvPr>
                    <p:cNvSpPr txBox="1"/>
                    <p:nvPr/>
                  </p:nvSpPr>
                  <p:spPr>
                    <a:xfrm>
                      <a:off x="5169342" y="4016508"/>
                      <a:ext cx="202697" cy="430887"/>
                    </a:xfrm>
                    <a:prstGeom prst="rect">
                      <a:avLst/>
                    </a:prstGeom>
                    <a:no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en-US" altLang="ja-JP" sz="2800" i="1" smtClean="0">
                                <a:solidFill>
                                  <a:schemeClr val="tx1"/>
                                </a:solidFill>
                                <a:latin typeface="Cambria Math" panose="02040503050406030204" pitchFamily="18" charset="0"/>
                              </a:rPr>
                              <m:t>𝑅</m:t>
                            </m:r>
                          </m:oMath>
                        </m:oMathPara>
                      </a14:m>
                      <a:endParaRPr kumimoji="1" lang="ja-JP" altLang="en-US" sz="2800" dirty="0">
                        <a:solidFill>
                          <a:schemeClr val="tx1"/>
                        </a:solidFill>
                        <a:latin typeface="BRG隷書麗流" panose="03000609000000000000" pitchFamily="65" charset="-128"/>
                        <a:ea typeface="BRG隷書麗流" panose="03000609000000000000" pitchFamily="65" charset="-128"/>
                        <a:cs typeface="Times New Roman" panose="02020603050405020304" pitchFamily="18" charset="0"/>
                      </a:endParaRPr>
                    </a:p>
                  </p:txBody>
                </p:sp>
              </mc:Choice>
              <mc:Fallback xmlns="">
                <p:sp>
                  <p:nvSpPr>
                    <p:cNvPr id="14" name="テキスト ボックス 44">
                      <a:extLst>
                        <a:ext uri="{FF2B5EF4-FFF2-40B4-BE49-F238E27FC236}">
                          <a16:creationId xmlns:a16="http://schemas.microsoft.com/office/drawing/2014/main" id="{CFDF13C8-C126-4E40-8EBC-5A6E222B1057}"/>
                        </a:ext>
                      </a:extLst>
                    </p:cNvPr>
                    <p:cNvSpPr txBox="1">
                      <a:spLocks noRot="1" noChangeAspect="1" noMove="1" noResize="1" noEditPoints="1" noAdjustHandles="1" noChangeArrowheads="1" noChangeShapeType="1" noTextEdit="1"/>
                    </p:cNvSpPr>
                    <p:nvPr/>
                  </p:nvSpPr>
                  <p:spPr>
                    <a:xfrm>
                      <a:off x="5169342" y="4016508"/>
                      <a:ext cx="202697" cy="430887"/>
                    </a:xfrm>
                    <a:prstGeom prst="rect">
                      <a:avLst/>
                    </a:prstGeom>
                    <a:blipFill>
                      <a:blip r:embed="rId13"/>
                      <a:stretch>
                        <a:fillRect r="-3030"/>
                      </a:stretch>
                    </a:blipFill>
                  </p:spPr>
                  <p:txBody>
                    <a:bodyPr/>
                    <a:lstStyle/>
                    <a:p>
                      <a:r>
                        <a:rPr lang="ja-JP" altLang="en-US">
                          <a:noFill/>
                        </a:rPr>
                        <a:t> </a:t>
                      </a:r>
                    </a:p>
                  </p:txBody>
                </p:sp>
              </mc:Fallback>
            </mc:AlternateContent>
          </p:grpSp>
        </p:grpSp>
        <mc:AlternateContent xmlns:mc="http://schemas.openxmlformats.org/markup-compatibility/2006" xmlns:a14="http://schemas.microsoft.com/office/drawing/2010/main">
          <mc:Choice Requires="a14">
            <p:sp>
              <p:nvSpPr>
                <p:cNvPr id="8" name="テキスト ボックス 48">
                  <a:extLst>
                    <a:ext uri="{FF2B5EF4-FFF2-40B4-BE49-F238E27FC236}">
                      <a16:creationId xmlns:a16="http://schemas.microsoft.com/office/drawing/2014/main" id="{4D58D2B1-F5C5-4D82-9E8D-1A58FB10C83C}"/>
                    </a:ext>
                  </a:extLst>
                </p:cNvPr>
                <p:cNvSpPr txBox="1"/>
                <p:nvPr/>
              </p:nvSpPr>
              <p:spPr>
                <a:xfrm>
                  <a:off x="6244178" y="5572640"/>
                  <a:ext cx="3153175"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14:m>
                    <m:oMath xmlns:m="http://schemas.openxmlformats.org/officeDocument/2006/math">
                      <m:r>
                        <a:rPr lang="en-US" altLang="ja-JP" i="1" smtClean="0">
                          <a:solidFill>
                            <a:schemeClr val="tx1"/>
                          </a:solidFill>
                          <a:latin typeface="Cambria Math" panose="02040503050406030204" pitchFamily="18" charset="0"/>
                        </a:rPr>
                        <m:t>𝑅</m:t>
                      </m:r>
                      <m:r>
                        <a:rPr lang="en-US" altLang="ja-JP" i="1">
                          <a:solidFill>
                            <a:schemeClr val="tx1"/>
                          </a:solidFill>
                          <a:latin typeface="Cambria Math" panose="02040503050406030204" pitchFamily="18" charset="0"/>
                          <a:ea typeface="Cambria Math" panose="02040503050406030204" pitchFamily="18" charset="0"/>
                        </a:rPr>
                        <m:t>≫</m:t>
                      </m:r>
                      <m:r>
                        <a:rPr lang="en-US" altLang="ja-JP" b="0" i="1" smtClean="0">
                          <a:solidFill>
                            <a:schemeClr val="tx1"/>
                          </a:solidFill>
                          <a:latin typeface="Cambria Math" panose="02040503050406030204" pitchFamily="18" charset="0"/>
                          <a:ea typeface="Cambria Math" panose="02040503050406030204" pitchFamily="18" charset="0"/>
                        </a:rPr>
                        <m:t>50</m:t>
                      </m:r>
                      <m:r>
                        <m:rPr>
                          <m:sty m:val="p"/>
                        </m:rPr>
                        <a:rPr lang="en-US" altLang="ja-JP" b="0" i="0" smtClean="0">
                          <a:solidFill>
                            <a:schemeClr val="tx1"/>
                          </a:solidFill>
                          <a:latin typeface="Cambria Math" panose="02040503050406030204" pitchFamily="18" charset="0"/>
                          <a:ea typeface="Cambria Math" panose="02040503050406030204" pitchFamily="18" charset="0"/>
                        </a:rPr>
                        <m:t>m</m:t>
                      </m:r>
                      <m:r>
                        <a:rPr lang="en-US" altLang="ja-JP" i="1">
                          <a:solidFill>
                            <a:schemeClr val="tx1"/>
                          </a:solidFill>
                          <a:latin typeface="Cambria Math" panose="02040503050406030204" pitchFamily="18" charset="0"/>
                          <a:ea typeface="Cambria Math" panose="02040503050406030204" pitchFamily="18" charset="0"/>
                        </a:rPr>
                        <m:t> </m:t>
                      </m:r>
                    </m:oMath>
                  </a14:m>
                  <a:r>
                    <a:rPr kumimoji="1" lang="en-US" altLang="ja-JP" dirty="0">
                      <a:solidFill>
                        <a:schemeClr val="tx1"/>
                      </a:solidFill>
                    </a:rPr>
                    <a:t>for </a:t>
                  </a:r>
                  <a14:m>
                    <m:oMath xmlns:m="http://schemas.openxmlformats.org/officeDocument/2006/math">
                      <m:r>
                        <a:rPr lang="en-US" altLang="ja-JP" i="1">
                          <a:solidFill>
                            <a:schemeClr val="tx1"/>
                          </a:solidFill>
                          <a:latin typeface="Cambria Math" panose="02040503050406030204" pitchFamily="18" charset="0"/>
                          <a:ea typeface="Cambria Math" panose="02040503050406030204" pitchFamily="18" charset="0"/>
                        </a:rPr>
                        <m:t>5</m:t>
                      </m:r>
                      <m:sSup>
                        <m:sSupPr>
                          <m:ctrlPr>
                            <a:rPr lang="en-US" altLang="ja-JP" b="0" i="1" smtClean="0">
                              <a:solidFill>
                                <a:schemeClr val="tx1"/>
                              </a:solidFill>
                              <a:latin typeface="Cambria Math" panose="02040503050406030204" pitchFamily="18" charset="0"/>
                              <a:ea typeface="Cambria Math" panose="02040503050406030204" pitchFamily="18" charset="0"/>
                            </a:rPr>
                          </m:ctrlPr>
                        </m:sSupPr>
                        <m:e>
                          <m:r>
                            <m:rPr>
                              <m:sty m:val="p"/>
                            </m:rPr>
                            <a:rPr lang="en-US" altLang="ja-JP">
                              <a:solidFill>
                                <a:schemeClr val="tx1"/>
                              </a:solidFill>
                              <a:latin typeface="Cambria Math" panose="02040503050406030204" pitchFamily="18" charset="0"/>
                              <a:ea typeface="Cambria Math" panose="02040503050406030204" pitchFamily="18" charset="0"/>
                            </a:rPr>
                            <m:t>mm</m:t>
                          </m:r>
                        </m:e>
                        <m:sup>
                          <m:r>
                            <a:rPr lang="en-US" altLang="ja-JP" b="0" i="1" smtClean="0">
                              <a:solidFill>
                                <a:schemeClr val="tx1"/>
                              </a:solidFill>
                              <a:latin typeface="Cambria Math" panose="02040503050406030204" pitchFamily="18" charset="0"/>
                              <a:ea typeface="Cambria Math" panose="02040503050406030204" pitchFamily="18" charset="0"/>
                            </a:rPr>
                            <m:t>2</m:t>
                          </m:r>
                        </m:sup>
                      </m:sSup>
                      <m:r>
                        <a:rPr lang="en-US" altLang="ja-JP" i="1">
                          <a:solidFill>
                            <a:schemeClr val="tx1"/>
                          </a:solidFill>
                          <a:latin typeface="Cambria Math" panose="02040503050406030204" pitchFamily="18" charset="0"/>
                          <a:ea typeface="Cambria Math" panose="02040503050406030204" pitchFamily="18" charset="0"/>
                        </a:rPr>
                        <m:t> </m:t>
                      </m:r>
                    </m:oMath>
                  </a14:m>
                  <a:r>
                    <a:rPr kumimoji="1" lang="en-US" altLang="ja-JP" dirty="0">
                      <a:solidFill>
                        <a:schemeClr val="tx1"/>
                      </a:solidFill>
                    </a:rPr>
                    <a:t>aperture size and </a:t>
                  </a:r>
                  <a14:m>
                    <m:oMath xmlns:m="http://schemas.openxmlformats.org/officeDocument/2006/math">
                      <m:r>
                        <m:rPr>
                          <m:sty m:val="p"/>
                        </m:rPr>
                        <a:rPr lang="el-GR" altLang="ja-JP" i="1" smtClean="0">
                          <a:solidFill>
                            <a:schemeClr val="tx1"/>
                          </a:solidFill>
                          <a:latin typeface="Cambria Math" panose="02040503050406030204" pitchFamily="18" charset="0"/>
                          <a:ea typeface="Cambria Math" panose="02040503050406030204" pitchFamily="18" charset="0"/>
                        </a:rPr>
                        <m:t>λ</m:t>
                      </m:r>
                      <m:r>
                        <a:rPr lang="en-US" altLang="ja-JP" b="0" i="0" smtClean="0">
                          <a:solidFill>
                            <a:schemeClr val="tx1"/>
                          </a:solidFill>
                          <a:latin typeface="Cambria Math" panose="02040503050406030204" pitchFamily="18" charset="0"/>
                          <a:ea typeface="Cambria Math" panose="02040503050406030204" pitchFamily="18" charset="0"/>
                        </a:rPr>
                        <m:t>=500</m:t>
                      </m:r>
                      <m:r>
                        <m:rPr>
                          <m:sty m:val="p"/>
                        </m:rPr>
                        <a:rPr lang="en-US" altLang="ja-JP" b="0" i="0" smtClean="0">
                          <a:solidFill>
                            <a:schemeClr val="tx1"/>
                          </a:solidFill>
                          <a:latin typeface="Cambria Math" panose="02040503050406030204" pitchFamily="18" charset="0"/>
                          <a:ea typeface="Cambria Math" panose="02040503050406030204" pitchFamily="18" charset="0"/>
                        </a:rPr>
                        <m:t>nm</m:t>
                      </m:r>
                    </m:oMath>
                  </a14:m>
                  <a:endParaRPr kumimoji="1" lang="ja-JP" altLang="en-US" dirty="0">
                    <a:solidFill>
                      <a:schemeClr val="tx1"/>
                    </a:solidFill>
                  </a:endParaRPr>
                </a:p>
              </p:txBody>
            </p:sp>
          </mc:Choice>
          <mc:Fallback xmlns="">
            <p:sp>
              <p:nvSpPr>
                <p:cNvPr id="8" name="テキスト ボックス 48">
                  <a:extLst>
                    <a:ext uri="{FF2B5EF4-FFF2-40B4-BE49-F238E27FC236}">
                      <a16:creationId xmlns:a16="http://schemas.microsoft.com/office/drawing/2014/main" id="{4D58D2B1-F5C5-4D82-9E8D-1A58FB10C83C}"/>
                    </a:ext>
                  </a:extLst>
                </p:cNvPr>
                <p:cNvSpPr txBox="1">
                  <a:spLocks noRot="1" noChangeAspect="1" noMove="1" noResize="1" noEditPoints="1" noAdjustHandles="1" noChangeArrowheads="1" noChangeShapeType="1" noTextEdit="1"/>
                </p:cNvSpPr>
                <p:nvPr/>
              </p:nvSpPr>
              <p:spPr>
                <a:xfrm>
                  <a:off x="6244178" y="5572640"/>
                  <a:ext cx="3153175" cy="646331"/>
                </a:xfrm>
                <a:prstGeom prst="rect">
                  <a:avLst/>
                </a:prstGeom>
                <a:blipFill>
                  <a:blip r:embed="rId14"/>
                  <a:stretch>
                    <a:fillRect l="-1741" t="-5660" b="-14151"/>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18921778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768F89-B6EF-4DE2-9E32-33B0C746EFBF}"/>
              </a:ext>
            </a:extLst>
          </p:cNvPr>
          <p:cNvSpPr>
            <a:spLocks noGrp="1"/>
          </p:cNvSpPr>
          <p:nvPr>
            <p:ph type="title"/>
          </p:nvPr>
        </p:nvSpPr>
        <p:spPr/>
        <p:txBody>
          <a:bodyPr/>
          <a:lstStyle/>
          <a:p>
            <a:r>
              <a:rPr lang="en-US" altLang="ja-JP" dirty="0"/>
              <a:t>Fraunhofer Approximation in a Lens System</a:t>
            </a:r>
            <a:endParaRPr kumimoji="1" lang="ja-JP" altLang="en-US" dirty="0"/>
          </a:p>
        </p:txBody>
      </p:sp>
      <p:sp>
        <p:nvSpPr>
          <p:cNvPr id="4" name="スライド番号プレースホルダー 3">
            <a:extLst>
              <a:ext uri="{FF2B5EF4-FFF2-40B4-BE49-F238E27FC236}">
                <a16:creationId xmlns:a16="http://schemas.microsoft.com/office/drawing/2014/main" id="{84F4A0A2-55AB-4E8C-938E-572F52F79F4C}"/>
              </a:ext>
            </a:extLst>
          </p:cNvPr>
          <p:cNvSpPr>
            <a:spLocks noGrp="1"/>
          </p:cNvSpPr>
          <p:nvPr>
            <p:ph type="sldNum" sz="quarter" idx="12"/>
          </p:nvPr>
        </p:nvSpPr>
        <p:spPr/>
        <p:txBody>
          <a:bodyPr/>
          <a:lstStyle/>
          <a:p>
            <a:fld id="{C6FF8165-D951-4465-BD9F-46EC8375F7A9}" type="slidenum">
              <a:rPr kumimoji="1" lang="ja-JP" altLang="en-US" smtClean="0"/>
              <a:t>127</a:t>
            </a:fld>
            <a:endParaRPr kumimoji="1" lang="ja-JP" altLang="en-US"/>
          </a:p>
        </p:txBody>
      </p:sp>
      <p:grpSp>
        <p:nvGrpSpPr>
          <p:cNvPr id="41" name="グループ化 40">
            <a:extLst>
              <a:ext uri="{FF2B5EF4-FFF2-40B4-BE49-F238E27FC236}">
                <a16:creationId xmlns:a16="http://schemas.microsoft.com/office/drawing/2014/main" id="{47FAF04D-C0DD-4E7F-84B7-A1181C4FA1FB}"/>
              </a:ext>
            </a:extLst>
          </p:cNvPr>
          <p:cNvGrpSpPr>
            <a:grpSpLocks noChangeAspect="1"/>
          </p:cNvGrpSpPr>
          <p:nvPr/>
        </p:nvGrpSpPr>
        <p:grpSpPr>
          <a:xfrm>
            <a:off x="1958792" y="2015258"/>
            <a:ext cx="8274416" cy="3627584"/>
            <a:chOff x="1958792" y="1615208"/>
            <a:chExt cx="8274416" cy="3627584"/>
          </a:xfrm>
        </p:grpSpPr>
        <mc:AlternateContent xmlns:mc="http://schemas.openxmlformats.org/markup-compatibility/2006" xmlns:a14="http://schemas.microsoft.com/office/drawing/2010/main">
          <mc:Choice Requires="a14">
            <p:sp>
              <p:nvSpPr>
                <p:cNvPr id="5" name="テキスト ボックス 2">
                  <a:extLst>
                    <a:ext uri="{FF2B5EF4-FFF2-40B4-BE49-F238E27FC236}">
                      <a16:creationId xmlns:a16="http://schemas.microsoft.com/office/drawing/2014/main" id="{BD52004B-02E1-45DD-B2CB-C2E8FB3FCDDF}"/>
                    </a:ext>
                  </a:extLst>
                </p:cNvPr>
                <p:cNvSpPr txBox="1"/>
                <p:nvPr/>
              </p:nvSpPr>
              <p:spPr>
                <a:xfrm>
                  <a:off x="3151810" y="1615208"/>
                  <a:ext cx="6264696" cy="1192891"/>
                </a:xfrm>
                <a:prstGeom prst="rect">
                  <a:avLst/>
                </a:prstGeom>
                <a:noFill/>
                <a:ln>
                  <a:solidFill>
                    <a:srgbClr val="000000"/>
                  </a:solidFill>
                </a:ln>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kumimoji="1" lang="en-US" altLang="ja-JP" sz="3200" i="1" smtClean="0">
                                <a:solidFill>
                                  <a:schemeClr val="tx1"/>
                                </a:solidFill>
                                <a:latin typeface="Cambria Math" panose="02040503050406030204" pitchFamily="18" charset="0"/>
                              </a:rPr>
                            </m:ctrlPr>
                          </m:sSubPr>
                          <m:e>
                            <m:r>
                              <a:rPr kumimoji="1" lang="en-US" altLang="ja-JP" sz="3200" b="0" i="1" smtClean="0">
                                <a:solidFill>
                                  <a:schemeClr val="tx1"/>
                                </a:solidFill>
                                <a:latin typeface="Cambria Math" panose="02040503050406030204" pitchFamily="18" charset="0"/>
                              </a:rPr>
                              <m:t>𝐼</m:t>
                            </m:r>
                          </m:e>
                          <m:sub>
                            <m:r>
                              <a:rPr kumimoji="1" lang="en-US" altLang="ja-JP" sz="3200" b="0" i="1" smtClean="0">
                                <a:solidFill>
                                  <a:schemeClr val="tx1"/>
                                </a:solidFill>
                                <a:latin typeface="Cambria Math" panose="02040503050406030204" pitchFamily="18" charset="0"/>
                              </a:rPr>
                              <m:t>𝑓</m:t>
                            </m:r>
                          </m:sub>
                        </m:sSub>
                        <m:d>
                          <m:dPr>
                            <m:ctrlPr>
                              <a:rPr kumimoji="1" lang="en-US" altLang="ja-JP" sz="3200" i="1" smtClean="0">
                                <a:solidFill>
                                  <a:schemeClr val="tx1"/>
                                </a:solidFill>
                                <a:latin typeface="Cambria Math" panose="02040503050406030204" pitchFamily="18" charset="0"/>
                              </a:rPr>
                            </m:ctrlPr>
                          </m:dPr>
                          <m:e>
                            <m:box>
                              <m:boxPr>
                                <m:ctrlPr>
                                  <a:rPr lang="en-US" altLang="ja-JP" sz="3200" i="1">
                                    <a:solidFill>
                                      <a:schemeClr val="tx1"/>
                                    </a:solidFill>
                                    <a:latin typeface="Cambria Math" panose="02040503050406030204" pitchFamily="18" charset="0"/>
                                    <a:ea typeface="Cambria Math" panose="02040503050406030204" pitchFamily="18" charset="0"/>
                                  </a:rPr>
                                </m:ctrlPr>
                              </m:boxPr>
                              <m:e>
                                <m:argPr>
                                  <m:argSz m:val="-1"/>
                                </m:argPr>
                                <m:f>
                                  <m:fPr>
                                    <m:ctrlPr>
                                      <a:rPr lang="en-US" altLang="ja-JP" sz="3200" i="1">
                                        <a:solidFill>
                                          <a:schemeClr val="tx1"/>
                                        </a:solidFill>
                                        <a:latin typeface="Cambria Math" panose="02040503050406030204" pitchFamily="18" charset="0"/>
                                        <a:ea typeface="Cambria Math" panose="02040503050406030204" pitchFamily="18" charset="0"/>
                                      </a:rPr>
                                    </m:ctrlPr>
                                  </m:fPr>
                                  <m:num>
                                    <m:sSub>
                                      <m:sSubPr>
                                        <m:ctrlPr>
                                          <a:rPr lang="en-US" altLang="ja-JP" sz="3200" i="1">
                                            <a:solidFill>
                                              <a:schemeClr val="tx1"/>
                                            </a:solidFill>
                                            <a:latin typeface="Cambria Math" panose="02040503050406030204" pitchFamily="18" charset="0"/>
                                            <a:ea typeface="Cambria Math" panose="02040503050406030204" pitchFamily="18" charset="0"/>
                                          </a:rPr>
                                        </m:ctrlPr>
                                      </m:sSubPr>
                                      <m:e>
                                        <m:r>
                                          <a:rPr lang="en-US" altLang="ja-JP" sz="3200" i="1">
                                            <a:solidFill>
                                              <a:schemeClr val="tx1"/>
                                            </a:solidFill>
                                            <a:latin typeface="Cambria Math" panose="02040503050406030204" pitchFamily="18" charset="0"/>
                                            <a:ea typeface="Cambria Math" panose="02040503050406030204" pitchFamily="18" charset="0"/>
                                          </a:rPr>
                                          <m:t>𝑥</m:t>
                                        </m:r>
                                      </m:e>
                                      <m:sub>
                                        <m:r>
                                          <a:rPr lang="en-US" altLang="ja-JP" sz="3200" b="0" i="1" smtClean="0">
                                            <a:solidFill>
                                              <a:schemeClr val="tx1"/>
                                            </a:solidFill>
                                            <a:latin typeface="Cambria Math" panose="02040503050406030204" pitchFamily="18" charset="0"/>
                                            <a:ea typeface="Cambria Math" panose="02040503050406030204" pitchFamily="18" charset="0"/>
                                          </a:rPr>
                                          <m:t>𝑓</m:t>
                                        </m:r>
                                      </m:sub>
                                    </m:sSub>
                                  </m:num>
                                  <m:den>
                                    <m:r>
                                      <a:rPr lang="ja-JP" altLang="en-US" sz="3200" i="1">
                                        <a:solidFill>
                                          <a:schemeClr val="tx1"/>
                                        </a:solidFill>
                                        <a:latin typeface="Cambria Math" panose="02040503050406030204" pitchFamily="18" charset="0"/>
                                        <a:ea typeface="Cambria Math" panose="02040503050406030204" pitchFamily="18" charset="0"/>
                                      </a:rPr>
                                      <m:t>𝜆</m:t>
                                    </m:r>
                                    <m:r>
                                      <a:rPr lang="en-US" altLang="ja-JP" sz="3200" i="1">
                                        <a:solidFill>
                                          <a:schemeClr val="tx1"/>
                                        </a:solidFill>
                                        <a:latin typeface="Cambria Math" panose="02040503050406030204" pitchFamily="18" charset="0"/>
                                        <a:ea typeface="Cambria Math" panose="02040503050406030204" pitchFamily="18" charset="0"/>
                                      </a:rPr>
                                      <m:t>𝑓</m:t>
                                    </m:r>
                                  </m:den>
                                </m:f>
                              </m:e>
                            </m:box>
                            <m:r>
                              <a:rPr lang="en-US" altLang="ja-JP" sz="3200" i="1">
                                <a:solidFill>
                                  <a:schemeClr val="tx1"/>
                                </a:solidFill>
                                <a:latin typeface="Cambria Math" panose="02040503050406030204" pitchFamily="18" charset="0"/>
                                <a:ea typeface="Cambria Math" panose="02040503050406030204" pitchFamily="18" charset="0"/>
                              </a:rPr>
                              <m:t>,</m:t>
                            </m:r>
                            <m:box>
                              <m:boxPr>
                                <m:ctrlPr>
                                  <a:rPr lang="en-US" altLang="ja-JP" sz="3200" i="1">
                                    <a:solidFill>
                                      <a:schemeClr val="tx1"/>
                                    </a:solidFill>
                                    <a:latin typeface="Cambria Math" panose="02040503050406030204" pitchFamily="18" charset="0"/>
                                    <a:ea typeface="Cambria Math" panose="02040503050406030204" pitchFamily="18" charset="0"/>
                                  </a:rPr>
                                </m:ctrlPr>
                              </m:boxPr>
                              <m:e>
                                <m:argPr>
                                  <m:argSz m:val="-1"/>
                                </m:argPr>
                                <m:f>
                                  <m:fPr>
                                    <m:ctrlPr>
                                      <a:rPr lang="en-US" altLang="ja-JP" sz="3200" i="1">
                                        <a:solidFill>
                                          <a:schemeClr val="tx1"/>
                                        </a:solidFill>
                                        <a:latin typeface="Cambria Math" panose="02040503050406030204" pitchFamily="18" charset="0"/>
                                        <a:ea typeface="Cambria Math" panose="02040503050406030204" pitchFamily="18" charset="0"/>
                                      </a:rPr>
                                    </m:ctrlPr>
                                  </m:fPr>
                                  <m:num>
                                    <m:sSub>
                                      <m:sSubPr>
                                        <m:ctrlPr>
                                          <a:rPr lang="en-US" altLang="ja-JP" sz="3200" i="1">
                                            <a:solidFill>
                                              <a:schemeClr val="tx1"/>
                                            </a:solidFill>
                                            <a:latin typeface="Cambria Math" panose="02040503050406030204" pitchFamily="18" charset="0"/>
                                            <a:ea typeface="Cambria Math" panose="02040503050406030204" pitchFamily="18" charset="0"/>
                                          </a:rPr>
                                        </m:ctrlPr>
                                      </m:sSubPr>
                                      <m:e>
                                        <m:r>
                                          <a:rPr lang="en-US" altLang="ja-JP" sz="3200" i="1">
                                            <a:solidFill>
                                              <a:schemeClr val="tx1"/>
                                            </a:solidFill>
                                            <a:latin typeface="Cambria Math" panose="02040503050406030204" pitchFamily="18" charset="0"/>
                                            <a:ea typeface="Cambria Math" panose="02040503050406030204" pitchFamily="18" charset="0"/>
                                          </a:rPr>
                                          <m:t>𝑦</m:t>
                                        </m:r>
                                      </m:e>
                                      <m:sub>
                                        <m:r>
                                          <a:rPr lang="en-US" altLang="ja-JP" sz="3200" i="1" smtClean="0">
                                            <a:solidFill>
                                              <a:schemeClr val="tx1"/>
                                            </a:solidFill>
                                            <a:latin typeface="Cambria Math" panose="02040503050406030204" pitchFamily="18" charset="0"/>
                                            <a:ea typeface="Cambria Math" panose="02040503050406030204" pitchFamily="18" charset="0"/>
                                          </a:rPr>
                                          <m:t>𝑓</m:t>
                                        </m:r>
                                      </m:sub>
                                    </m:sSub>
                                  </m:num>
                                  <m:den>
                                    <m:r>
                                      <a:rPr lang="ja-JP" altLang="en-US" sz="3200" i="1">
                                        <a:solidFill>
                                          <a:schemeClr val="tx1"/>
                                        </a:solidFill>
                                        <a:latin typeface="Cambria Math" panose="02040503050406030204" pitchFamily="18" charset="0"/>
                                        <a:ea typeface="Cambria Math" panose="02040503050406030204" pitchFamily="18" charset="0"/>
                                      </a:rPr>
                                      <m:t>𝜆</m:t>
                                    </m:r>
                                    <m:r>
                                      <a:rPr lang="en-US" altLang="ja-JP" sz="3200" i="1">
                                        <a:solidFill>
                                          <a:schemeClr val="tx1"/>
                                        </a:solidFill>
                                        <a:latin typeface="Cambria Math" panose="02040503050406030204" pitchFamily="18" charset="0"/>
                                        <a:ea typeface="Cambria Math" panose="02040503050406030204" pitchFamily="18" charset="0"/>
                                      </a:rPr>
                                      <m:t>𝑓</m:t>
                                    </m:r>
                                  </m:den>
                                </m:f>
                              </m:e>
                            </m:box>
                          </m:e>
                        </m:d>
                        <m:r>
                          <a:rPr kumimoji="1" lang="en-US" altLang="ja-JP" sz="3200" i="1" smtClean="0">
                            <a:solidFill>
                              <a:schemeClr val="tx1"/>
                            </a:solidFill>
                            <a:latin typeface="Cambria Math" panose="02040503050406030204" pitchFamily="18" charset="0"/>
                          </a:rPr>
                          <m:t>=</m:t>
                        </m:r>
                        <m:sSup>
                          <m:sSupPr>
                            <m:ctrlPr>
                              <a:rPr kumimoji="1" lang="en-US" altLang="ja-JP" sz="3200" i="1" smtClean="0">
                                <a:solidFill>
                                  <a:schemeClr val="tx1"/>
                                </a:solidFill>
                                <a:latin typeface="Cambria Math" panose="02040503050406030204" pitchFamily="18" charset="0"/>
                              </a:rPr>
                            </m:ctrlPr>
                          </m:sSupPr>
                          <m:e>
                            <m:d>
                              <m:dPr>
                                <m:begChr m:val="|"/>
                                <m:endChr m:val="|"/>
                                <m:ctrlPr>
                                  <a:rPr lang="en-US" altLang="ja-JP" sz="3200" i="1">
                                    <a:solidFill>
                                      <a:schemeClr val="tx1"/>
                                    </a:solidFill>
                                    <a:latin typeface="Cambria Math" panose="02040503050406030204" pitchFamily="18" charset="0"/>
                                  </a:rPr>
                                </m:ctrlPr>
                              </m:dPr>
                              <m:e>
                                <m:f>
                                  <m:fPr>
                                    <m:ctrlPr>
                                      <a:rPr lang="en-US" altLang="ja-JP" sz="3200" i="1">
                                        <a:solidFill>
                                          <a:schemeClr val="tx1"/>
                                        </a:solidFill>
                                        <a:latin typeface="Cambria Math" panose="02040503050406030204" pitchFamily="18" charset="0"/>
                                      </a:rPr>
                                    </m:ctrlPr>
                                  </m:fPr>
                                  <m:num>
                                    <m:r>
                                      <a:rPr lang="en-US" altLang="ja-JP" sz="3200" i="1">
                                        <a:solidFill>
                                          <a:schemeClr val="tx1"/>
                                        </a:solidFill>
                                        <a:latin typeface="Cambria Math" panose="02040503050406030204" pitchFamily="18" charset="0"/>
                                      </a:rPr>
                                      <m:t>𝐴</m:t>
                                    </m:r>
                                  </m:num>
                                  <m:den>
                                    <m:r>
                                      <a:rPr lang="ja-JP" altLang="en-US" sz="3200" i="1">
                                        <a:solidFill>
                                          <a:schemeClr val="tx1"/>
                                        </a:solidFill>
                                        <a:latin typeface="Cambria Math" panose="02040503050406030204" pitchFamily="18" charset="0"/>
                                      </a:rPr>
                                      <m:t>𝜆</m:t>
                                    </m:r>
                                    <m:r>
                                      <a:rPr lang="en-US" altLang="ja-JP" sz="3200" b="0" i="1" smtClean="0">
                                        <a:solidFill>
                                          <a:schemeClr val="tx1"/>
                                        </a:solidFill>
                                        <a:latin typeface="Cambria Math" panose="02040503050406030204" pitchFamily="18" charset="0"/>
                                      </a:rPr>
                                      <m:t>𝑓</m:t>
                                    </m:r>
                                  </m:den>
                                </m:f>
                              </m:e>
                            </m:d>
                          </m:e>
                          <m:sup>
                            <m:r>
                              <a:rPr kumimoji="1" lang="en-US" altLang="ja-JP" sz="3200" b="0" i="1" smtClean="0">
                                <a:solidFill>
                                  <a:schemeClr val="tx1"/>
                                </a:solidFill>
                                <a:latin typeface="Cambria Math" panose="02040503050406030204" pitchFamily="18" charset="0"/>
                              </a:rPr>
                              <m:t>2</m:t>
                            </m:r>
                          </m:sup>
                        </m:sSup>
                        <m:sSup>
                          <m:sSupPr>
                            <m:ctrlPr>
                              <a:rPr kumimoji="1" lang="en-US" altLang="ja-JP" sz="3200" i="1" smtClean="0">
                                <a:solidFill>
                                  <a:schemeClr val="tx1"/>
                                </a:solidFill>
                                <a:latin typeface="Cambria Math" panose="02040503050406030204" pitchFamily="18" charset="0"/>
                              </a:rPr>
                            </m:ctrlPr>
                          </m:sSupPr>
                          <m:e>
                            <m:d>
                              <m:dPr>
                                <m:begChr m:val="|"/>
                                <m:endChr m:val="|"/>
                                <m:ctrlPr>
                                  <a:rPr lang="en-US" altLang="ja-JP" sz="3200" i="1">
                                    <a:solidFill>
                                      <a:schemeClr val="tx1"/>
                                    </a:solidFill>
                                    <a:latin typeface="Cambria Math" panose="02040503050406030204" pitchFamily="18" charset="0"/>
                                  </a:rPr>
                                </m:ctrlPr>
                              </m:dPr>
                              <m:e>
                                <m:r>
                                  <a:rPr lang="en-US" altLang="ja-JP" sz="3200" i="1">
                                    <a:solidFill>
                                      <a:schemeClr val="tx1"/>
                                    </a:solidFill>
                                    <a:latin typeface="Cambria Math" panose="02040503050406030204" pitchFamily="18" charset="0"/>
                                    <a:ea typeface="Cambria Math" panose="02040503050406030204" pitchFamily="18" charset="0"/>
                                  </a:rPr>
                                  <m:t>ℱ</m:t>
                                </m:r>
                                <m:d>
                                  <m:dPr>
                                    <m:begChr m:val="["/>
                                    <m:endChr m:val="]"/>
                                    <m:ctrlPr>
                                      <a:rPr lang="en-US" altLang="ja-JP" sz="3200" i="1">
                                        <a:solidFill>
                                          <a:schemeClr val="tx1"/>
                                        </a:solidFill>
                                        <a:latin typeface="Cambria Math" panose="02040503050406030204" pitchFamily="18" charset="0"/>
                                        <a:ea typeface="Cambria Math" panose="02040503050406030204" pitchFamily="18" charset="0"/>
                                      </a:rPr>
                                    </m:ctrlPr>
                                  </m:dPr>
                                  <m:e>
                                    <m:sSub>
                                      <m:sSubPr>
                                        <m:ctrlPr>
                                          <a:rPr lang="en-US" altLang="ja-JP" sz="3200" i="1">
                                            <a:solidFill>
                                              <a:schemeClr val="tx1"/>
                                            </a:solidFill>
                                            <a:latin typeface="Cambria Math" panose="02040503050406030204" pitchFamily="18" charset="0"/>
                                            <a:ea typeface="Cambria Math" panose="02040503050406030204" pitchFamily="18" charset="0"/>
                                          </a:rPr>
                                        </m:ctrlPr>
                                      </m:sSubPr>
                                      <m:e>
                                        <m:r>
                                          <a:rPr lang="en-US" altLang="ja-JP" sz="3200" i="1">
                                            <a:solidFill>
                                              <a:schemeClr val="tx1"/>
                                            </a:solidFill>
                                            <a:latin typeface="Cambria Math" panose="02040503050406030204" pitchFamily="18" charset="0"/>
                                            <a:ea typeface="Cambria Math" panose="02040503050406030204" pitchFamily="18" charset="0"/>
                                          </a:rPr>
                                          <m:t>𝑡</m:t>
                                        </m:r>
                                      </m:e>
                                      <m:sub>
                                        <m:r>
                                          <a:rPr lang="en-US" altLang="ja-JP" sz="3200" i="1">
                                            <a:solidFill>
                                              <a:schemeClr val="tx1"/>
                                            </a:solidFill>
                                            <a:latin typeface="Cambria Math" panose="02040503050406030204" pitchFamily="18" charset="0"/>
                                            <a:ea typeface="Cambria Math" panose="02040503050406030204" pitchFamily="18" charset="0"/>
                                          </a:rPr>
                                          <m:t>𝑜</m:t>
                                        </m:r>
                                      </m:sub>
                                    </m:sSub>
                                    <m:d>
                                      <m:dPr>
                                        <m:ctrlPr>
                                          <a:rPr lang="en-US" altLang="ja-JP" sz="3200" i="1">
                                            <a:solidFill>
                                              <a:schemeClr val="tx1"/>
                                            </a:solidFill>
                                            <a:latin typeface="Cambria Math" panose="02040503050406030204" pitchFamily="18" charset="0"/>
                                            <a:ea typeface="Cambria Math" panose="02040503050406030204" pitchFamily="18" charset="0"/>
                                          </a:rPr>
                                        </m:ctrlPr>
                                      </m:dPr>
                                      <m:e>
                                        <m:sSub>
                                          <m:sSubPr>
                                            <m:ctrlPr>
                                              <a:rPr lang="en-US" altLang="ja-JP" sz="3200" i="1">
                                                <a:solidFill>
                                                  <a:schemeClr val="tx1"/>
                                                </a:solidFill>
                                                <a:latin typeface="Cambria Math" panose="02040503050406030204" pitchFamily="18" charset="0"/>
                                              </a:rPr>
                                            </m:ctrlPr>
                                          </m:sSubPr>
                                          <m:e>
                                            <m:r>
                                              <a:rPr lang="en-US" altLang="ja-JP" sz="3200" i="1">
                                                <a:solidFill>
                                                  <a:schemeClr val="tx1"/>
                                                </a:solidFill>
                                                <a:latin typeface="Cambria Math" panose="02040503050406030204" pitchFamily="18" charset="0"/>
                                              </a:rPr>
                                              <m:t>𝑥</m:t>
                                            </m:r>
                                          </m:e>
                                          <m:sub>
                                            <m:r>
                                              <a:rPr lang="en-US" altLang="ja-JP" sz="3200" b="0" i="1" smtClean="0">
                                                <a:solidFill>
                                                  <a:schemeClr val="tx1"/>
                                                </a:solidFill>
                                                <a:latin typeface="Cambria Math" panose="02040503050406030204" pitchFamily="18" charset="0"/>
                                              </a:rPr>
                                              <m:t>𝑜</m:t>
                                            </m:r>
                                          </m:sub>
                                        </m:sSub>
                                        <m:r>
                                          <a:rPr lang="en-US" altLang="ja-JP" sz="3200" i="1">
                                            <a:solidFill>
                                              <a:schemeClr val="tx1"/>
                                            </a:solidFill>
                                            <a:latin typeface="Cambria Math" panose="02040503050406030204" pitchFamily="18" charset="0"/>
                                          </a:rPr>
                                          <m:t>,</m:t>
                                        </m:r>
                                        <m:sSub>
                                          <m:sSubPr>
                                            <m:ctrlPr>
                                              <a:rPr lang="en-US" altLang="ja-JP" sz="3200" i="1">
                                                <a:solidFill>
                                                  <a:schemeClr val="tx1"/>
                                                </a:solidFill>
                                                <a:latin typeface="Cambria Math" panose="02040503050406030204" pitchFamily="18" charset="0"/>
                                              </a:rPr>
                                            </m:ctrlPr>
                                          </m:sSubPr>
                                          <m:e>
                                            <m:r>
                                              <a:rPr lang="en-US" altLang="ja-JP" sz="3200" i="1">
                                                <a:solidFill>
                                                  <a:schemeClr val="tx1"/>
                                                </a:solidFill>
                                                <a:latin typeface="Cambria Math" panose="02040503050406030204" pitchFamily="18" charset="0"/>
                                              </a:rPr>
                                              <m:t>𝑦</m:t>
                                            </m:r>
                                          </m:e>
                                          <m:sub>
                                            <m:r>
                                              <a:rPr lang="en-US" altLang="ja-JP" sz="3200" b="0" i="1" smtClean="0">
                                                <a:solidFill>
                                                  <a:schemeClr val="tx1"/>
                                                </a:solidFill>
                                                <a:latin typeface="Cambria Math" panose="02040503050406030204" pitchFamily="18" charset="0"/>
                                              </a:rPr>
                                              <m:t>𝑜</m:t>
                                            </m:r>
                                          </m:sub>
                                        </m:sSub>
                                      </m:e>
                                    </m:d>
                                  </m:e>
                                </m:d>
                              </m:e>
                            </m:d>
                          </m:e>
                          <m:sup>
                            <m:r>
                              <a:rPr kumimoji="1" lang="en-US" altLang="ja-JP" sz="3200" i="1" smtClean="0">
                                <a:solidFill>
                                  <a:schemeClr val="tx1"/>
                                </a:solidFill>
                                <a:latin typeface="Cambria Math" panose="02040503050406030204" pitchFamily="18" charset="0"/>
                              </a:rPr>
                              <m:t>2</m:t>
                            </m:r>
                          </m:sup>
                        </m:sSup>
                      </m:oMath>
                    </m:oMathPara>
                  </a14:m>
                  <a:endParaRPr kumimoji="1" lang="ja-JP" altLang="en-US" sz="3200" dirty="0">
                    <a:solidFill>
                      <a:schemeClr val="tx1"/>
                    </a:solidFill>
                  </a:endParaRPr>
                </a:p>
              </p:txBody>
            </p:sp>
          </mc:Choice>
          <mc:Fallback xmlns="">
            <p:sp>
              <p:nvSpPr>
                <p:cNvPr id="5" name="テキスト ボックス 2">
                  <a:extLst>
                    <a:ext uri="{FF2B5EF4-FFF2-40B4-BE49-F238E27FC236}">
                      <a16:creationId xmlns:a16="http://schemas.microsoft.com/office/drawing/2014/main" id="{BD52004B-02E1-45DD-B2CB-C2E8FB3FCDDF}"/>
                    </a:ext>
                  </a:extLst>
                </p:cNvPr>
                <p:cNvSpPr txBox="1">
                  <a:spLocks noRot="1" noChangeAspect="1" noMove="1" noResize="1" noEditPoints="1" noAdjustHandles="1" noChangeArrowheads="1" noChangeShapeType="1" noTextEdit="1"/>
                </p:cNvSpPr>
                <p:nvPr/>
              </p:nvSpPr>
              <p:spPr>
                <a:xfrm>
                  <a:off x="3151810" y="1615208"/>
                  <a:ext cx="6264696" cy="1192891"/>
                </a:xfrm>
                <a:prstGeom prst="rect">
                  <a:avLst/>
                </a:prstGeom>
                <a:blipFill>
                  <a:blip r:embed="rId2"/>
                  <a:stretch>
                    <a:fillRect/>
                  </a:stretch>
                </a:blipFill>
                <a:ln>
                  <a:solidFill>
                    <a:srgbClr val="000000"/>
                  </a:solidFill>
                </a:ln>
              </p:spPr>
              <p:txBody>
                <a:bodyPr/>
                <a:lstStyle/>
                <a:p>
                  <a:r>
                    <a:rPr lang="ja-JP" altLang="en-US">
                      <a:noFill/>
                    </a:rPr>
                    <a:t> </a:t>
                  </a:r>
                </a:p>
              </p:txBody>
            </p:sp>
          </mc:Fallback>
        </mc:AlternateContent>
        <p:sp>
          <p:nvSpPr>
            <p:cNvPr id="6" name="Rectangle 39">
              <a:extLst>
                <a:ext uri="{FF2B5EF4-FFF2-40B4-BE49-F238E27FC236}">
                  <a16:creationId xmlns:a16="http://schemas.microsoft.com/office/drawing/2014/main" id="{45A08D39-CEDE-47DC-97DA-90EDED687E39}"/>
                </a:ext>
              </a:extLst>
            </p:cNvPr>
            <p:cNvSpPr txBox="1">
              <a:spLocks noChangeArrowheads="1"/>
            </p:cNvSpPr>
            <p:nvPr/>
          </p:nvSpPr>
          <p:spPr bwMode="auto">
            <a:xfrm>
              <a:off x="1958792" y="3080197"/>
              <a:ext cx="4264899" cy="20217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indent="0">
                <a:lnSpc>
                  <a:spcPct val="110000"/>
                </a:lnSpc>
                <a:spcBef>
                  <a:spcPct val="0"/>
                </a:spcBef>
                <a:buNone/>
              </a:pPr>
              <a:r>
                <a:rPr lang="en-US" altLang="ja-JP" sz="2400" i="1" dirty="0">
                  <a:latin typeface="Times New Roman" panose="02020603050405020304" pitchFamily="18" charset="0"/>
                </a:rPr>
                <a:t>The diffraction image through a lens system can be denoted using a 2D Fourier transform of the object that causes diffraction. </a:t>
              </a:r>
              <a:r>
                <a:rPr lang="en-US" altLang="ja-JP" sz="2400" dirty="0">
                  <a:latin typeface="Times New Roman" panose="02020603050405020304" pitchFamily="18" charset="0"/>
                </a:rPr>
                <a:t>[Goodman 1968]</a:t>
              </a:r>
            </a:p>
          </p:txBody>
        </p:sp>
        <p:grpSp>
          <p:nvGrpSpPr>
            <p:cNvPr id="7" name="グループ化 6">
              <a:extLst>
                <a:ext uri="{FF2B5EF4-FFF2-40B4-BE49-F238E27FC236}">
                  <a16:creationId xmlns:a16="http://schemas.microsoft.com/office/drawing/2014/main" id="{3F5B99F4-B016-4C8D-85D6-A607569390BD}"/>
                </a:ext>
              </a:extLst>
            </p:cNvPr>
            <p:cNvGrpSpPr/>
            <p:nvPr/>
          </p:nvGrpSpPr>
          <p:grpSpPr>
            <a:xfrm>
              <a:off x="6582504" y="2846457"/>
              <a:ext cx="3650704" cy="2396335"/>
              <a:chOff x="4665712" y="2499742"/>
              <a:chExt cx="3650704" cy="2396335"/>
            </a:xfrm>
          </p:grpSpPr>
          <p:cxnSp>
            <p:nvCxnSpPr>
              <p:cNvPr id="8" name="直線コネクタ 7">
                <a:extLst>
                  <a:ext uri="{FF2B5EF4-FFF2-40B4-BE49-F238E27FC236}">
                    <a16:creationId xmlns:a16="http://schemas.microsoft.com/office/drawing/2014/main" id="{01386559-E5B0-46F0-9BE7-CCDC96EB56B0}"/>
                  </a:ext>
                </a:extLst>
              </p:cNvPr>
              <p:cNvCxnSpPr/>
              <p:nvPr/>
            </p:nvCxnSpPr>
            <p:spPr>
              <a:xfrm flipH="1">
                <a:off x="6417273" y="3209055"/>
                <a:ext cx="669" cy="1044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2B6DD74-B666-4565-81B0-F4F7AB052020}"/>
                  </a:ext>
                </a:extLst>
              </p:cNvPr>
              <p:cNvCxnSpPr/>
              <p:nvPr/>
            </p:nvCxnSpPr>
            <p:spPr>
              <a:xfrm flipH="1">
                <a:off x="6418460" y="3004705"/>
                <a:ext cx="1" cy="149070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75D2BD0-4D8E-4508-8BEC-D4F26FBCB8A0}"/>
                  </a:ext>
                </a:extLst>
              </p:cNvPr>
              <p:cNvCxnSpPr/>
              <p:nvPr/>
            </p:nvCxnSpPr>
            <p:spPr>
              <a:xfrm flipH="1">
                <a:off x="7378965" y="3004705"/>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3E8F5B28-DE15-4D94-9F58-8495B847A00E}"/>
                  </a:ext>
                </a:extLst>
              </p:cNvPr>
              <p:cNvCxnSpPr/>
              <p:nvPr/>
            </p:nvCxnSpPr>
            <p:spPr>
              <a:xfrm flipV="1">
                <a:off x="6427653" y="4353583"/>
                <a:ext cx="956692" cy="0"/>
              </a:xfrm>
              <a:prstGeom prst="line">
                <a:avLst/>
              </a:prstGeom>
              <a:ln w="9525">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テキスト ボックス 63">
                    <a:extLst>
                      <a:ext uri="{FF2B5EF4-FFF2-40B4-BE49-F238E27FC236}">
                        <a16:creationId xmlns:a16="http://schemas.microsoft.com/office/drawing/2014/main" id="{9AE4F39C-87DE-4AE9-A2BE-EB0B63FD5998}"/>
                      </a:ext>
                    </a:extLst>
                  </p:cNvPr>
                  <p:cNvSpPr txBox="1"/>
                  <p:nvPr/>
                </p:nvSpPr>
                <p:spPr>
                  <a:xfrm>
                    <a:off x="6725191" y="4123673"/>
                    <a:ext cx="365262" cy="461665"/>
                  </a:xfrm>
                  <a:prstGeom prst="rect">
                    <a:avLst/>
                  </a:prstGeom>
                  <a:solidFill>
                    <a:schemeClr val="bg1"/>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en-US" altLang="ja-JP" sz="2400" b="0" i="1" smtClean="0">
                              <a:solidFill>
                                <a:schemeClr val="tx1"/>
                              </a:solidFill>
                              <a:latin typeface="Cambria Math" panose="02040503050406030204" pitchFamily="18" charset="0"/>
                            </a:rPr>
                            <m:t>𝑓</m:t>
                          </m:r>
                        </m:oMath>
                      </m:oMathPara>
                    </a14:m>
                    <a:endParaRPr kumimoji="1" lang="ja-JP" altLang="en-US" sz="2400" dirty="0">
                      <a:solidFill>
                        <a:schemeClr val="tx1"/>
                      </a:solidFill>
                    </a:endParaRPr>
                  </a:p>
                </p:txBody>
              </p:sp>
            </mc:Choice>
            <mc:Fallback xmlns="">
              <p:sp>
                <p:nvSpPr>
                  <p:cNvPr id="12" name="テキスト ボックス 63">
                    <a:extLst>
                      <a:ext uri="{FF2B5EF4-FFF2-40B4-BE49-F238E27FC236}">
                        <a16:creationId xmlns:a16="http://schemas.microsoft.com/office/drawing/2014/main" id="{9AE4F39C-87DE-4AE9-A2BE-EB0B63FD5998}"/>
                      </a:ext>
                    </a:extLst>
                  </p:cNvPr>
                  <p:cNvSpPr txBox="1">
                    <a:spLocks noRot="1" noChangeAspect="1" noMove="1" noResize="1" noEditPoints="1" noAdjustHandles="1" noChangeArrowheads="1" noChangeShapeType="1" noTextEdit="1"/>
                  </p:cNvSpPr>
                  <p:nvPr/>
                </p:nvSpPr>
                <p:spPr>
                  <a:xfrm>
                    <a:off x="6725191" y="4123673"/>
                    <a:ext cx="365262" cy="461665"/>
                  </a:xfrm>
                  <a:prstGeom prst="rect">
                    <a:avLst/>
                  </a:prstGeom>
                  <a:blipFill>
                    <a:blip r:embed="rId3"/>
                    <a:stretch>
                      <a:fillRect l="-15000" r="-8333" b="-17105"/>
                    </a:stretch>
                  </a:blipFill>
                </p:spPr>
                <p:txBody>
                  <a:bodyPr/>
                  <a:lstStyle/>
                  <a:p>
                    <a:r>
                      <a:rPr lang="ja-JP" altLang="en-US">
                        <a:noFill/>
                      </a:rPr>
                      <a:t> </a:t>
                    </a:r>
                  </a:p>
                </p:txBody>
              </p:sp>
            </mc:Fallback>
          </mc:AlternateContent>
          <p:cxnSp>
            <p:nvCxnSpPr>
              <p:cNvPr id="13" name="直線コネクタ 12">
                <a:extLst>
                  <a:ext uri="{FF2B5EF4-FFF2-40B4-BE49-F238E27FC236}">
                    <a16:creationId xmlns:a16="http://schemas.microsoft.com/office/drawing/2014/main" id="{C1A5FBA8-A60A-44E8-AC71-3D7B5B78A604}"/>
                  </a:ext>
                </a:extLst>
              </p:cNvPr>
              <p:cNvCxnSpPr/>
              <p:nvPr/>
            </p:nvCxnSpPr>
            <p:spPr>
              <a:xfrm flipV="1">
                <a:off x="5678733" y="4353583"/>
                <a:ext cx="748920" cy="408"/>
              </a:xfrm>
              <a:prstGeom prst="line">
                <a:avLst/>
              </a:prstGeom>
              <a:ln w="9525">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テキスト ボックス 69">
                    <a:extLst>
                      <a:ext uri="{FF2B5EF4-FFF2-40B4-BE49-F238E27FC236}">
                        <a16:creationId xmlns:a16="http://schemas.microsoft.com/office/drawing/2014/main" id="{3E46E070-591B-4450-983D-B4EE7EA7CF20}"/>
                      </a:ext>
                    </a:extLst>
                  </p:cNvPr>
                  <p:cNvSpPr txBox="1"/>
                  <p:nvPr/>
                </p:nvSpPr>
                <p:spPr>
                  <a:xfrm>
                    <a:off x="5839069" y="4124019"/>
                    <a:ext cx="365262" cy="461665"/>
                  </a:xfrm>
                  <a:prstGeom prst="rect">
                    <a:avLst/>
                  </a:prstGeom>
                  <a:solidFill>
                    <a:schemeClr val="bg1"/>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𝑑</m:t>
                              </m:r>
                            </m:e>
                            <m:sub>
                              <m:r>
                                <a:rPr kumimoji="1" lang="en-US" altLang="ja-JP" sz="2400" b="0" i="1" smtClean="0">
                                  <a:solidFill>
                                    <a:schemeClr val="tx1"/>
                                  </a:solidFill>
                                  <a:latin typeface="Cambria Math" panose="02040503050406030204" pitchFamily="18" charset="0"/>
                                </a:rPr>
                                <m:t>𝑜</m:t>
                              </m:r>
                            </m:sub>
                          </m:sSub>
                        </m:oMath>
                      </m:oMathPara>
                    </a14:m>
                    <a:endParaRPr kumimoji="1" lang="ja-JP" altLang="en-US" sz="2400" dirty="0">
                      <a:solidFill>
                        <a:schemeClr val="tx1"/>
                      </a:solidFill>
                    </a:endParaRPr>
                  </a:p>
                </p:txBody>
              </p:sp>
            </mc:Choice>
            <mc:Fallback xmlns="">
              <p:sp>
                <p:nvSpPr>
                  <p:cNvPr id="14" name="テキスト ボックス 69">
                    <a:extLst>
                      <a:ext uri="{FF2B5EF4-FFF2-40B4-BE49-F238E27FC236}">
                        <a16:creationId xmlns:a16="http://schemas.microsoft.com/office/drawing/2014/main" id="{3E46E070-591B-4450-983D-B4EE7EA7CF20}"/>
                      </a:ext>
                    </a:extLst>
                  </p:cNvPr>
                  <p:cNvSpPr txBox="1">
                    <a:spLocks noRot="1" noChangeAspect="1" noMove="1" noResize="1" noEditPoints="1" noAdjustHandles="1" noChangeArrowheads="1" noChangeShapeType="1" noTextEdit="1"/>
                  </p:cNvSpPr>
                  <p:nvPr/>
                </p:nvSpPr>
                <p:spPr>
                  <a:xfrm>
                    <a:off x="5839069" y="4124019"/>
                    <a:ext cx="365262" cy="461665"/>
                  </a:xfrm>
                  <a:prstGeom prst="rect">
                    <a:avLst/>
                  </a:prstGeom>
                  <a:blipFill>
                    <a:blip r:embed="rId4"/>
                    <a:stretch>
                      <a:fillRect l="-5000" r="-26667"/>
                    </a:stretch>
                  </a:blipFill>
                </p:spPr>
                <p:txBody>
                  <a:bodyPr/>
                  <a:lstStyle/>
                  <a:p>
                    <a:r>
                      <a:rPr lang="ja-JP" altLang="en-US">
                        <a:noFill/>
                      </a:rPr>
                      <a:t> </a:t>
                    </a:r>
                  </a:p>
                </p:txBody>
              </p:sp>
            </mc:Fallback>
          </mc:AlternateContent>
          <p:sp>
            <p:nvSpPr>
              <p:cNvPr id="15" name="正方形/長方形 14">
                <a:extLst>
                  <a:ext uri="{FF2B5EF4-FFF2-40B4-BE49-F238E27FC236}">
                    <a16:creationId xmlns:a16="http://schemas.microsoft.com/office/drawing/2014/main" id="{8DF6BE64-353D-4DF0-8882-2E5822A8A9E9}"/>
                  </a:ext>
                </a:extLst>
              </p:cNvPr>
              <p:cNvSpPr/>
              <p:nvPr/>
            </p:nvSpPr>
            <p:spPr>
              <a:xfrm>
                <a:off x="5653430" y="3149955"/>
                <a:ext cx="45719" cy="226588"/>
              </a:xfrm>
              <a:prstGeom prst="rect">
                <a:avLst/>
              </a:prstGeom>
              <a:solidFill>
                <a:srgbClr val="00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16" name="正方形/長方形 15">
                <a:extLst>
                  <a:ext uri="{FF2B5EF4-FFF2-40B4-BE49-F238E27FC236}">
                    <a16:creationId xmlns:a16="http://schemas.microsoft.com/office/drawing/2014/main" id="{8AE46196-AEAA-4AA0-88F4-A5B4B8EDB53D}"/>
                  </a:ext>
                </a:extLst>
              </p:cNvPr>
              <p:cNvSpPr/>
              <p:nvPr/>
            </p:nvSpPr>
            <p:spPr>
              <a:xfrm>
                <a:off x="5653430" y="3445739"/>
                <a:ext cx="45719" cy="226588"/>
              </a:xfrm>
              <a:prstGeom prst="rect">
                <a:avLst/>
              </a:prstGeom>
              <a:solidFill>
                <a:srgbClr val="00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17" name="正方形/長方形 16">
                <a:extLst>
                  <a:ext uri="{FF2B5EF4-FFF2-40B4-BE49-F238E27FC236}">
                    <a16:creationId xmlns:a16="http://schemas.microsoft.com/office/drawing/2014/main" id="{24D3BD57-5D4D-4740-AA52-E8D68A0ECE96}"/>
                  </a:ext>
                </a:extLst>
              </p:cNvPr>
              <p:cNvSpPr/>
              <p:nvPr/>
            </p:nvSpPr>
            <p:spPr>
              <a:xfrm>
                <a:off x="5653430" y="3741523"/>
                <a:ext cx="45719" cy="226588"/>
              </a:xfrm>
              <a:prstGeom prst="rect">
                <a:avLst/>
              </a:prstGeom>
              <a:solidFill>
                <a:srgbClr val="00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sp>
            <p:nvSpPr>
              <p:cNvPr id="18" name="正方形/長方形 17">
                <a:extLst>
                  <a:ext uri="{FF2B5EF4-FFF2-40B4-BE49-F238E27FC236}">
                    <a16:creationId xmlns:a16="http://schemas.microsoft.com/office/drawing/2014/main" id="{24625952-7F11-4518-BE8D-A71E052A6628}"/>
                  </a:ext>
                </a:extLst>
              </p:cNvPr>
              <p:cNvSpPr/>
              <p:nvPr/>
            </p:nvSpPr>
            <p:spPr>
              <a:xfrm>
                <a:off x="5653430" y="4037307"/>
                <a:ext cx="45719" cy="226588"/>
              </a:xfrm>
              <a:prstGeom prst="rect">
                <a:avLst/>
              </a:prstGeom>
              <a:solidFill>
                <a:srgbClr val="000000"/>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p:cxnSp>
            <p:nvCxnSpPr>
              <p:cNvPr id="19" name="直線コネクタ 18">
                <a:extLst>
                  <a:ext uri="{FF2B5EF4-FFF2-40B4-BE49-F238E27FC236}">
                    <a16:creationId xmlns:a16="http://schemas.microsoft.com/office/drawing/2014/main" id="{D2256C80-CAF5-4CA3-90EA-60B6E210B43D}"/>
                  </a:ext>
                </a:extLst>
              </p:cNvPr>
              <p:cNvCxnSpPr/>
              <p:nvPr/>
            </p:nvCxnSpPr>
            <p:spPr>
              <a:xfrm flipH="1">
                <a:off x="46657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CC162DC-3971-4995-8DBE-7D31271EF74E}"/>
                  </a:ext>
                </a:extLst>
              </p:cNvPr>
              <p:cNvCxnSpPr/>
              <p:nvPr/>
            </p:nvCxnSpPr>
            <p:spPr>
              <a:xfrm flipH="1">
                <a:off x="48181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054B6EB6-4181-4852-88C1-DF9A2DFF00E5}"/>
                  </a:ext>
                </a:extLst>
              </p:cNvPr>
              <p:cNvCxnSpPr/>
              <p:nvPr/>
            </p:nvCxnSpPr>
            <p:spPr>
              <a:xfrm flipH="1">
                <a:off x="49705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F55EC902-8772-40A7-829C-208C6A1BBA39}"/>
                  </a:ext>
                </a:extLst>
              </p:cNvPr>
              <p:cNvCxnSpPr/>
              <p:nvPr/>
            </p:nvCxnSpPr>
            <p:spPr>
              <a:xfrm flipH="1">
                <a:off x="51229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1174CEE-E188-45F1-8DCC-2965A84F80F9}"/>
                  </a:ext>
                </a:extLst>
              </p:cNvPr>
              <p:cNvCxnSpPr/>
              <p:nvPr/>
            </p:nvCxnSpPr>
            <p:spPr>
              <a:xfrm flipH="1">
                <a:off x="52753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23EC5F1-1CE3-4F9B-B864-28D4E5239EC6}"/>
                  </a:ext>
                </a:extLst>
              </p:cNvPr>
              <p:cNvCxnSpPr/>
              <p:nvPr/>
            </p:nvCxnSpPr>
            <p:spPr>
              <a:xfrm flipH="1">
                <a:off x="54277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7F4B24A-CB27-4BF7-B183-07C5E5175E6A}"/>
                  </a:ext>
                </a:extLst>
              </p:cNvPr>
              <p:cNvCxnSpPr/>
              <p:nvPr/>
            </p:nvCxnSpPr>
            <p:spPr>
              <a:xfrm flipH="1">
                <a:off x="5580112" y="2963954"/>
                <a:ext cx="0" cy="1467650"/>
              </a:xfrm>
              <a:prstGeom prst="line">
                <a:avLst/>
              </a:prstGeom>
              <a:ln>
                <a:solidFill>
                  <a:srgbClr val="000000"/>
                </a:solidFill>
                <a:prstDash val="solid"/>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0FA58C76-EB49-4F0E-A0C1-84ED9F5BDF8F}"/>
                  </a:ext>
                </a:extLst>
              </p:cNvPr>
              <p:cNvCxnSpPr/>
              <p:nvPr/>
            </p:nvCxnSpPr>
            <p:spPr>
              <a:xfrm>
                <a:off x="5011170" y="3375501"/>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48BF51CF-285B-44D5-99EE-36ACCA74A5D2}"/>
                  </a:ext>
                </a:extLst>
              </p:cNvPr>
              <p:cNvCxnSpPr/>
              <p:nvPr/>
            </p:nvCxnSpPr>
            <p:spPr>
              <a:xfrm>
                <a:off x="5011170" y="3679490"/>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8EEBAFA1-76B9-431F-8355-69A2874AE335}"/>
                  </a:ext>
                </a:extLst>
              </p:cNvPr>
              <p:cNvCxnSpPr/>
              <p:nvPr/>
            </p:nvCxnSpPr>
            <p:spPr>
              <a:xfrm>
                <a:off x="5011170" y="3983479"/>
                <a:ext cx="520711"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43FA0835-5E71-454B-84C8-06355ED8A367}"/>
                  </a:ext>
                </a:extLst>
              </p:cNvPr>
              <p:cNvCxnSpPr/>
              <p:nvPr/>
            </p:nvCxnSpPr>
            <p:spPr>
              <a:xfrm flipV="1">
                <a:off x="5796155" y="3453932"/>
                <a:ext cx="387112" cy="210201"/>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385698B9-2927-44AD-A753-786C694EC9DA}"/>
                  </a:ext>
                </a:extLst>
              </p:cNvPr>
              <p:cNvCxnSpPr/>
              <p:nvPr/>
            </p:nvCxnSpPr>
            <p:spPr>
              <a:xfrm>
                <a:off x="5802460" y="3738742"/>
                <a:ext cx="376386" cy="204356"/>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FE04D6FC-1CB1-429C-BCBE-90EC11F9F1DD}"/>
                  </a:ext>
                </a:extLst>
              </p:cNvPr>
              <p:cNvCxnSpPr/>
              <p:nvPr/>
            </p:nvCxnSpPr>
            <p:spPr>
              <a:xfrm flipV="1">
                <a:off x="5847380" y="3701034"/>
                <a:ext cx="414970" cy="119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403D8A3E-A1E7-455F-8548-D2A1D258F5D1}"/>
                  </a:ext>
                </a:extLst>
              </p:cNvPr>
              <p:cNvCxnSpPr/>
              <p:nvPr/>
            </p:nvCxnSpPr>
            <p:spPr>
              <a:xfrm flipV="1">
                <a:off x="6672024" y="3292667"/>
                <a:ext cx="479649" cy="71171"/>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28DF6680-88ED-440F-A747-3D3451B1458B}"/>
                  </a:ext>
                </a:extLst>
              </p:cNvPr>
              <p:cNvCxnSpPr/>
              <p:nvPr/>
            </p:nvCxnSpPr>
            <p:spPr>
              <a:xfrm>
                <a:off x="6676814" y="4007679"/>
                <a:ext cx="459094" cy="23637"/>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581479DE-510F-4295-B70D-D7FBEF8466A4}"/>
                  </a:ext>
                </a:extLst>
              </p:cNvPr>
              <p:cNvCxnSpPr/>
              <p:nvPr/>
            </p:nvCxnSpPr>
            <p:spPr>
              <a:xfrm>
                <a:off x="6681418" y="3679490"/>
                <a:ext cx="472993" cy="0"/>
              </a:xfrm>
              <a:prstGeom prst="straightConnector1">
                <a:avLst/>
              </a:prstGeom>
              <a:ln w="12700">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フリーフォーム 108">
                <a:extLst>
                  <a:ext uri="{FF2B5EF4-FFF2-40B4-BE49-F238E27FC236}">
                    <a16:creationId xmlns:a16="http://schemas.microsoft.com/office/drawing/2014/main" id="{84837C6F-F1AB-40A0-A91F-AB1478243829}"/>
                  </a:ext>
                </a:extLst>
              </p:cNvPr>
              <p:cNvSpPr/>
              <p:nvPr/>
            </p:nvSpPr>
            <p:spPr>
              <a:xfrm rot="5400000">
                <a:off x="7180596" y="3380399"/>
                <a:ext cx="954032" cy="553191"/>
              </a:xfrm>
              <a:custGeom>
                <a:avLst/>
                <a:gdLst>
                  <a:gd name="connsiteX0" fmla="*/ 0 w 938640"/>
                  <a:gd name="connsiteY0" fmla="*/ 584049 h 595296"/>
                  <a:gd name="connsiteX1" fmla="*/ 107577 w 938640"/>
                  <a:gd name="connsiteY1" fmla="*/ 468788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38640"/>
                  <a:gd name="connsiteY0" fmla="*/ 584049 h 595296"/>
                  <a:gd name="connsiteX1" fmla="*/ 57089 w 938640"/>
                  <a:gd name="connsiteY1" fmla="*/ 547326 h 595296"/>
                  <a:gd name="connsiteX2" fmla="*/ 153681 w 938640"/>
                  <a:gd name="connsiteY2" fmla="*/ 376580 h 595296"/>
                  <a:gd name="connsiteX3" fmla="*/ 268942 w 938640"/>
                  <a:gd name="connsiteY3" fmla="*/ 545629 h 595296"/>
                  <a:gd name="connsiteX4" fmla="*/ 437990 w 938640"/>
                  <a:gd name="connsiteY4" fmla="*/ 62 h 595296"/>
                  <a:gd name="connsiteX5" fmla="*/ 576303 w 938640"/>
                  <a:gd name="connsiteY5" fmla="*/ 584049 h 595296"/>
                  <a:gd name="connsiteX6" fmla="*/ 714615 w 938640"/>
                  <a:gd name="connsiteY6" fmla="*/ 384264 h 595296"/>
                  <a:gd name="connsiteX7" fmla="*/ 837560 w 938640"/>
                  <a:gd name="connsiteY7" fmla="*/ 591733 h 595296"/>
                  <a:gd name="connsiteX8" fmla="*/ 929768 w 938640"/>
                  <a:gd name="connsiteY8" fmla="*/ 514892 h 595296"/>
                  <a:gd name="connsiteX9" fmla="*/ 929768 w 938640"/>
                  <a:gd name="connsiteY9" fmla="*/ 507208 h 595296"/>
                  <a:gd name="connsiteX0" fmla="*/ 0 w 991933"/>
                  <a:gd name="connsiteY0" fmla="*/ 508316 h 595296"/>
                  <a:gd name="connsiteX1" fmla="*/ 110382 w 991933"/>
                  <a:gd name="connsiteY1" fmla="*/ 547326 h 595296"/>
                  <a:gd name="connsiteX2" fmla="*/ 206974 w 991933"/>
                  <a:gd name="connsiteY2" fmla="*/ 376580 h 595296"/>
                  <a:gd name="connsiteX3" fmla="*/ 322235 w 991933"/>
                  <a:gd name="connsiteY3" fmla="*/ 545629 h 595296"/>
                  <a:gd name="connsiteX4" fmla="*/ 491283 w 991933"/>
                  <a:gd name="connsiteY4" fmla="*/ 62 h 595296"/>
                  <a:gd name="connsiteX5" fmla="*/ 629596 w 991933"/>
                  <a:gd name="connsiteY5" fmla="*/ 584049 h 595296"/>
                  <a:gd name="connsiteX6" fmla="*/ 767908 w 991933"/>
                  <a:gd name="connsiteY6" fmla="*/ 384264 h 595296"/>
                  <a:gd name="connsiteX7" fmla="*/ 890853 w 991933"/>
                  <a:gd name="connsiteY7" fmla="*/ 591733 h 595296"/>
                  <a:gd name="connsiteX8" fmla="*/ 983061 w 991933"/>
                  <a:gd name="connsiteY8" fmla="*/ 514892 h 595296"/>
                  <a:gd name="connsiteX9" fmla="*/ 983061 w 991933"/>
                  <a:gd name="connsiteY9" fmla="*/ 507208 h 595296"/>
                  <a:gd name="connsiteX0" fmla="*/ 0 w 991933"/>
                  <a:gd name="connsiteY0" fmla="*/ 508317 h 595297"/>
                  <a:gd name="connsiteX1" fmla="*/ 110382 w 991933"/>
                  <a:gd name="connsiteY1" fmla="*/ 547327 h 595297"/>
                  <a:gd name="connsiteX2" fmla="*/ 218194 w 991933"/>
                  <a:gd name="connsiteY2" fmla="*/ 413044 h 595297"/>
                  <a:gd name="connsiteX3" fmla="*/ 322235 w 991933"/>
                  <a:gd name="connsiteY3" fmla="*/ 545630 h 595297"/>
                  <a:gd name="connsiteX4" fmla="*/ 491283 w 991933"/>
                  <a:gd name="connsiteY4" fmla="*/ 63 h 595297"/>
                  <a:gd name="connsiteX5" fmla="*/ 629596 w 991933"/>
                  <a:gd name="connsiteY5" fmla="*/ 584050 h 595297"/>
                  <a:gd name="connsiteX6" fmla="*/ 767908 w 991933"/>
                  <a:gd name="connsiteY6" fmla="*/ 384265 h 595297"/>
                  <a:gd name="connsiteX7" fmla="*/ 890853 w 991933"/>
                  <a:gd name="connsiteY7" fmla="*/ 591734 h 595297"/>
                  <a:gd name="connsiteX8" fmla="*/ 983061 w 991933"/>
                  <a:gd name="connsiteY8" fmla="*/ 514893 h 595297"/>
                  <a:gd name="connsiteX9" fmla="*/ 983061 w 991933"/>
                  <a:gd name="connsiteY9" fmla="*/ 507209 h 595297"/>
                  <a:gd name="connsiteX0" fmla="*/ 0 w 991933"/>
                  <a:gd name="connsiteY0" fmla="*/ 508310 h 595290"/>
                  <a:gd name="connsiteX1" fmla="*/ 110382 w 991933"/>
                  <a:gd name="connsiteY1" fmla="*/ 547320 h 595290"/>
                  <a:gd name="connsiteX2" fmla="*/ 218194 w 991933"/>
                  <a:gd name="connsiteY2" fmla="*/ 413037 h 595290"/>
                  <a:gd name="connsiteX3" fmla="*/ 322235 w 991933"/>
                  <a:gd name="connsiteY3" fmla="*/ 545623 h 595290"/>
                  <a:gd name="connsiteX4" fmla="*/ 491283 w 991933"/>
                  <a:gd name="connsiteY4" fmla="*/ 56 h 595290"/>
                  <a:gd name="connsiteX5" fmla="*/ 629596 w 991933"/>
                  <a:gd name="connsiteY5" fmla="*/ 584043 h 595290"/>
                  <a:gd name="connsiteX6" fmla="*/ 767908 w 991933"/>
                  <a:gd name="connsiteY6" fmla="*/ 384258 h 595290"/>
                  <a:gd name="connsiteX7" fmla="*/ 890853 w 991933"/>
                  <a:gd name="connsiteY7" fmla="*/ 591727 h 595290"/>
                  <a:gd name="connsiteX8" fmla="*/ 983061 w 991933"/>
                  <a:gd name="connsiteY8" fmla="*/ 514886 h 595290"/>
                  <a:gd name="connsiteX9" fmla="*/ 983061 w 991933"/>
                  <a:gd name="connsiteY9" fmla="*/ 507202 h 59529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60 h 595240"/>
                  <a:gd name="connsiteX1" fmla="*/ 110382 w 991933"/>
                  <a:gd name="connsiteY1" fmla="*/ 547270 h 595240"/>
                  <a:gd name="connsiteX2" fmla="*/ 218194 w 991933"/>
                  <a:gd name="connsiteY2" fmla="*/ 412987 h 595240"/>
                  <a:gd name="connsiteX3" fmla="*/ 322235 w 991933"/>
                  <a:gd name="connsiteY3" fmla="*/ 545573 h 595240"/>
                  <a:gd name="connsiteX4" fmla="*/ 491283 w 991933"/>
                  <a:gd name="connsiteY4" fmla="*/ 6 h 595240"/>
                  <a:gd name="connsiteX5" fmla="*/ 629596 w 991933"/>
                  <a:gd name="connsiteY5" fmla="*/ 583993 h 595240"/>
                  <a:gd name="connsiteX6" fmla="*/ 767908 w 991933"/>
                  <a:gd name="connsiteY6" fmla="*/ 384208 h 595240"/>
                  <a:gd name="connsiteX7" fmla="*/ 890853 w 991933"/>
                  <a:gd name="connsiteY7" fmla="*/ 591677 h 595240"/>
                  <a:gd name="connsiteX8" fmla="*/ 983061 w 991933"/>
                  <a:gd name="connsiteY8" fmla="*/ 514836 h 595240"/>
                  <a:gd name="connsiteX9" fmla="*/ 983061 w 991933"/>
                  <a:gd name="connsiteY9" fmla="*/ 507152 h 595240"/>
                  <a:gd name="connsiteX0" fmla="*/ 0 w 991933"/>
                  <a:gd name="connsiteY0" fmla="*/ 508255 h 595235"/>
                  <a:gd name="connsiteX1" fmla="*/ 110382 w 991933"/>
                  <a:gd name="connsiteY1" fmla="*/ 547265 h 595235"/>
                  <a:gd name="connsiteX2" fmla="*/ 218194 w 991933"/>
                  <a:gd name="connsiteY2" fmla="*/ 412982 h 595235"/>
                  <a:gd name="connsiteX3" fmla="*/ 322235 w 991933"/>
                  <a:gd name="connsiteY3" fmla="*/ 545568 h 595235"/>
                  <a:gd name="connsiteX4" fmla="*/ 491283 w 991933"/>
                  <a:gd name="connsiteY4" fmla="*/ 1 h 595235"/>
                  <a:gd name="connsiteX5" fmla="*/ 646426 w 991933"/>
                  <a:gd name="connsiteY5" fmla="*/ 550329 h 595235"/>
                  <a:gd name="connsiteX6" fmla="*/ 767908 w 991933"/>
                  <a:gd name="connsiteY6" fmla="*/ 384203 h 595235"/>
                  <a:gd name="connsiteX7" fmla="*/ 890853 w 991933"/>
                  <a:gd name="connsiteY7" fmla="*/ 591672 h 595235"/>
                  <a:gd name="connsiteX8" fmla="*/ 983061 w 991933"/>
                  <a:gd name="connsiteY8" fmla="*/ 514831 h 595235"/>
                  <a:gd name="connsiteX9" fmla="*/ 983061 w 991933"/>
                  <a:gd name="connsiteY9" fmla="*/ 507147 h 595235"/>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91933"/>
                  <a:gd name="connsiteY0" fmla="*/ 508255 h 593950"/>
                  <a:gd name="connsiteX1" fmla="*/ 110382 w 991933"/>
                  <a:gd name="connsiteY1" fmla="*/ 547265 h 593950"/>
                  <a:gd name="connsiteX2" fmla="*/ 218194 w 991933"/>
                  <a:gd name="connsiteY2" fmla="*/ 412982 h 593950"/>
                  <a:gd name="connsiteX3" fmla="*/ 322235 w 991933"/>
                  <a:gd name="connsiteY3" fmla="*/ 545568 h 593950"/>
                  <a:gd name="connsiteX4" fmla="*/ 491283 w 991933"/>
                  <a:gd name="connsiteY4" fmla="*/ 1 h 593950"/>
                  <a:gd name="connsiteX5" fmla="*/ 646426 w 991933"/>
                  <a:gd name="connsiteY5" fmla="*/ 550329 h 593950"/>
                  <a:gd name="connsiteX6" fmla="*/ 767908 w 991933"/>
                  <a:gd name="connsiteY6" fmla="*/ 415057 h 593950"/>
                  <a:gd name="connsiteX7" fmla="*/ 890853 w 991933"/>
                  <a:gd name="connsiteY7" fmla="*/ 591672 h 593950"/>
                  <a:gd name="connsiteX8" fmla="*/ 983061 w 991933"/>
                  <a:gd name="connsiteY8" fmla="*/ 514831 h 593950"/>
                  <a:gd name="connsiteX9" fmla="*/ 983061 w 991933"/>
                  <a:gd name="connsiteY9" fmla="*/ 507147 h 593950"/>
                  <a:gd name="connsiteX0" fmla="*/ 0 w 983061"/>
                  <a:gd name="connsiteY0" fmla="*/ 508255 h 593950"/>
                  <a:gd name="connsiteX1" fmla="*/ 110382 w 983061"/>
                  <a:gd name="connsiteY1" fmla="*/ 547265 h 593950"/>
                  <a:gd name="connsiteX2" fmla="*/ 218194 w 983061"/>
                  <a:gd name="connsiteY2" fmla="*/ 412982 h 593950"/>
                  <a:gd name="connsiteX3" fmla="*/ 322235 w 983061"/>
                  <a:gd name="connsiteY3" fmla="*/ 545568 h 593950"/>
                  <a:gd name="connsiteX4" fmla="*/ 491283 w 983061"/>
                  <a:gd name="connsiteY4" fmla="*/ 1 h 593950"/>
                  <a:gd name="connsiteX5" fmla="*/ 646426 w 983061"/>
                  <a:gd name="connsiteY5" fmla="*/ 550329 h 593950"/>
                  <a:gd name="connsiteX6" fmla="*/ 767908 w 983061"/>
                  <a:gd name="connsiteY6" fmla="*/ 415057 h 593950"/>
                  <a:gd name="connsiteX7" fmla="*/ 890853 w 983061"/>
                  <a:gd name="connsiteY7" fmla="*/ 591672 h 593950"/>
                  <a:gd name="connsiteX8" fmla="*/ 983061 w 983061"/>
                  <a:gd name="connsiteY8" fmla="*/ 514831 h 593950"/>
                  <a:gd name="connsiteX0" fmla="*/ 0 w 990318"/>
                  <a:gd name="connsiteY0" fmla="*/ 508255 h 592771"/>
                  <a:gd name="connsiteX1" fmla="*/ 110382 w 990318"/>
                  <a:gd name="connsiteY1" fmla="*/ 547265 h 592771"/>
                  <a:gd name="connsiteX2" fmla="*/ 218194 w 990318"/>
                  <a:gd name="connsiteY2" fmla="*/ 412982 h 592771"/>
                  <a:gd name="connsiteX3" fmla="*/ 322235 w 990318"/>
                  <a:gd name="connsiteY3" fmla="*/ 545568 h 592771"/>
                  <a:gd name="connsiteX4" fmla="*/ 491283 w 990318"/>
                  <a:gd name="connsiteY4" fmla="*/ 1 h 592771"/>
                  <a:gd name="connsiteX5" fmla="*/ 646426 w 990318"/>
                  <a:gd name="connsiteY5" fmla="*/ 550329 h 592771"/>
                  <a:gd name="connsiteX6" fmla="*/ 767908 w 990318"/>
                  <a:gd name="connsiteY6" fmla="*/ 415057 h 592771"/>
                  <a:gd name="connsiteX7" fmla="*/ 890853 w 990318"/>
                  <a:gd name="connsiteY7" fmla="*/ 591672 h 592771"/>
                  <a:gd name="connsiteX8" fmla="*/ 990318 w 990318"/>
                  <a:gd name="connsiteY8" fmla="*/ 490640 h 592771"/>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4574"/>
                  <a:gd name="connsiteX1" fmla="*/ 110382 w 990318"/>
                  <a:gd name="connsiteY1" fmla="*/ 547265 h 564574"/>
                  <a:gd name="connsiteX2" fmla="*/ 218194 w 990318"/>
                  <a:gd name="connsiteY2" fmla="*/ 412982 h 564574"/>
                  <a:gd name="connsiteX3" fmla="*/ 322235 w 990318"/>
                  <a:gd name="connsiteY3" fmla="*/ 545568 h 564574"/>
                  <a:gd name="connsiteX4" fmla="*/ 491283 w 990318"/>
                  <a:gd name="connsiteY4" fmla="*/ 1 h 564574"/>
                  <a:gd name="connsiteX5" fmla="*/ 646426 w 990318"/>
                  <a:gd name="connsiteY5" fmla="*/ 550329 h 564574"/>
                  <a:gd name="connsiteX6" fmla="*/ 767908 w 990318"/>
                  <a:gd name="connsiteY6" fmla="*/ 415057 h 564574"/>
                  <a:gd name="connsiteX7" fmla="*/ 900529 w 990318"/>
                  <a:gd name="connsiteY7" fmla="*/ 555387 h 564574"/>
                  <a:gd name="connsiteX8" fmla="*/ 990318 w 990318"/>
                  <a:gd name="connsiteY8" fmla="*/ 490640 h 56457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46426 w 990318"/>
                  <a:gd name="connsiteY5" fmla="*/ 550329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67484"/>
                  <a:gd name="connsiteX1" fmla="*/ 110382 w 990318"/>
                  <a:gd name="connsiteY1" fmla="*/ 547265 h 567484"/>
                  <a:gd name="connsiteX2" fmla="*/ 218194 w 990318"/>
                  <a:gd name="connsiteY2" fmla="*/ 412982 h 567484"/>
                  <a:gd name="connsiteX3" fmla="*/ 322235 w 990318"/>
                  <a:gd name="connsiteY3" fmla="*/ 545568 h 567484"/>
                  <a:gd name="connsiteX4" fmla="*/ 491283 w 990318"/>
                  <a:gd name="connsiteY4" fmla="*/ 1 h 567484"/>
                  <a:gd name="connsiteX5" fmla="*/ 663360 w 990318"/>
                  <a:gd name="connsiteY5" fmla="*/ 552748 h 567484"/>
                  <a:gd name="connsiteX6" fmla="*/ 767908 w 990318"/>
                  <a:gd name="connsiteY6" fmla="*/ 415057 h 567484"/>
                  <a:gd name="connsiteX7" fmla="*/ 888434 w 990318"/>
                  <a:gd name="connsiteY7" fmla="*/ 567482 h 567484"/>
                  <a:gd name="connsiteX8" fmla="*/ 990318 w 990318"/>
                  <a:gd name="connsiteY8" fmla="*/ 490640 h 567484"/>
                  <a:gd name="connsiteX0" fmla="*/ 0 w 990318"/>
                  <a:gd name="connsiteY0" fmla="*/ 508255 h 552749"/>
                  <a:gd name="connsiteX1" fmla="*/ 110382 w 990318"/>
                  <a:gd name="connsiteY1" fmla="*/ 547265 h 552749"/>
                  <a:gd name="connsiteX2" fmla="*/ 218194 w 990318"/>
                  <a:gd name="connsiteY2" fmla="*/ 412982 h 552749"/>
                  <a:gd name="connsiteX3" fmla="*/ 322235 w 990318"/>
                  <a:gd name="connsiteY3" fmla="*/ 545568 h 552749"/>
                  <a:gd name="connsiteX4" fmla="*/ 491283 w 990318"/>
                  <a:gd name="connsiteY4" fmla="*/ 1 h 552749"/>
                  <a:gd name="connsiteX5" fmla="*/ 663360 w 990318"/>
                  <a:gd name="connsiteY5" fmla="*/ 552748 h 552749"/>
                  <a:gd name="connsiteX6" fmla="*/ 767908 w 990318"/>
                  <a:gd name="connsiteY6" fmla="*/ 415057 h 552749"/>
                  <a:gd name="connsiteX7" fmla="*/ 873920 w 990318"/>
                  <a:gd name="connsiteY7" fmla="*/ 550549 h 552749"/>
                  <a:gd name="connsiteX8" fmla="*/ 990318 w 990318"/>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2749"/>
                  <a:gd name="connsiteX1" fmla="*/ 110382 w 954032"/>
                  <a:gd name="connsiteY1" fmla="*/ 547265 h 552749"/>
                  <a:gd name="connsiteX2" fmla="*/ 218194 w 954032"/>
                  <a:gd name="connsiteY2" fmla="*/ 412982 h 552749"/>
                  <a:gd name="connsiteX3" fmla="*/ 322235 w 954032"/>
                  <a:gd name="connsiteY3" fmla="*/ 545568 h 552749"/>
                  <a:gd name="connsiteX4" fmla="*/ 491283 w 954032"/>
                  <a:gd name="connsiteY4" fmla="*/ 1 h 552749"/>
                  <a:gd name="connsiteX5" fmla="*/ 663360 w 954032"/>
                  <a:gd name="connsiteY5" fmla="*/ 552748 h 552749"/>
                  <a:gd name="connsiteX6" fmla="*/ 767908 w 954032"/>
                  <a:gd name="connsiteY6" fmla="*/ 415057 h 552749"/>
                  <a:gd name="connsiteX7" fmla="*/ 873920 w 954032"/>
                  <a:gd name="connsiteY7" fmla="*/ 550549 h 552749"/>
                  <a:gd name="connsiteX8" fmla="*/ 954032 w 954032"/>
                  <a:gd name="connsiteY8" fmla="*/ 490640 h 552749"/>
                  <a:gd name="connsiteX0" fmla="*/ 0 w 954032"/>
                  <a:gd name="connsiteY0" fmla="*/ 508255 h 553191"/>
                  <a:gd name="connsiteX1" fmla="*/ 110382 w 954032"/>
                  <a:gd name="connsiteY1" fmla="*/ 547265 h 553191"/>
                  <a:gd name="connsiteX2" fmla="*/ 218194 w 954032"/>
                  <a:gd name="connsiteY2" fmla="*/ 412982 h 553191"/>
                  <a:gd name="connsiteX3" fmla="*/ 322235 w 954032"/>
                  <a:gd name="connsiteY3" fmla="*/ 545568 h 553191"/>
                  <a:gd name="connsiteX4" fmla="*/ 491283 w 954032"/>
                  <a:gd name="connsiteY4" fmla="*/ 1 h 553191"/>
                  <a:gd name="connsiteX5" fmla="*/ 663360 w 954032"/>
                  <a:gd name="connsiteY5" fmla="*/ 552748 h 553191"/>
                  <a:gd name="connsiteX6" fmla="*/ 767908 w 954032"/>
                  <a:gd name="connsiteY6" fmla="*/ 415057 h 553191"/>
                  <a:gd name="connsiteX7" fmla="*/ 873920 w 954032"/>
                  <a:gd name="connsiteY7" fmla="*/ 550549 h 553191"/>
                  <a:gd name="connsiteX8" fmla="*/ 954032 w 954032"/>
                  <a:gd name="connsiteY8" fmla="*/ 505155 h 5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032" h="553191">
                    <a:moveTo>
                      <a:pt x="0" y="508255"/>
                    </a:moveTo>
                    <a:cubicBezTo>
                      <a:pt x="40982" y="467913"/>
                      <a:pt x="74016" y="563144"/>
                      <a:pt x="110382" y="547265"/>
                    </a:cubicBezTo>
                    <a:cubicBezTo>
                      <a:pt x="146748" y="531386"/>
                      <a:pt x="182885" y="413265"/>
                      <a:pt x="218194" y="412982"/>
                    </a:cubicBezTo>
                    <a:cubicBezTo>
                      <a:pt x="253503" y="412699"/>
                      <a:pt x="265500" y="544275"/>
                      <a:pt x="322235" y="545568"/>
                    </a:cubicBezTo>
                    <a:cubicBezTo>
                      <a:pt x="378970" y="546861"/>
                      <a:pt x="434429" y="-1196"/>
                      <a:pt x="491283" y="1"/>
                    </a:cubicBezTo>
                    <a:cubicBezTo>
                      <a:pt x="548137" y="1198"/>
                      <a:pt x="622094" y="553724"/>
                      <a:pt x="663360" y="552748"/>
                    </a:cubicBezTo>
                    <a:cubicBezTo>
                      <a:pt x="704626" y="551772"/>
                      <a:pt x="732815" y="415423"/>
                      <a:pt x="767908" y="415057"/>
                    </a:cubicBezTo>
                    <a:cubicBezTo>
                      <a:pt x="803001" y="414691"/>
                      <a:pt x="842899" y="535533"/>
                      <a:pt x="873920" y="550549"/>
                    </a:cubicBezTo>
                    <a:cubicBezTo>
                      <a:pt x="904941" y="565565"/>
                      <a:pt x="924150" y="511985"/>
                      <a:pt x="954032" y="505155"/>
                    </a:cubicBezTo>
                  </a:path>
                </a:pathLst>
              </a:cu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a:solidFill>
                    <a:schemeClr val="tx1"/>
                  </a:solidFill>
                </a:endParaRPr>
              </a:p>
            </p:txBody>
          </p:sp>
          <mc:AlternateContent xmlns:mc="http://schemas.openxmlformats.org/markup-compatibility/2006" xmlns:a14="http://schemas.microsoft.com/office/drawing/2010/main">
            <mc:Choice Requires="a14">
              <p:sp>
                <p:nvSpPr>
                  <p:cNvPr id="36" name="テキスト ボックス 109">
                    <a:extLst>
                      <a:ext uri="{FF2B5EF4-FFF2-40B4-BE49-F238E27FC236}">
                        <a16:creationId xmlns:a16="http://schemas.microsoft.com/office/drawing/2014/main" id="{F63E934B-0B0D-4DB5-9442-19583FD5D988}"/>
                      </a:ext>
                    </a:extLst>
                  </p:cNvPr>
                  <p:cNvSpPr txBox="1"/>
                  <p:nvPr/>
                </p:nvSpPr>
                <p:spPr>
                  <a:xfrm>
                    <a:off x="5198341" y="2515204"/>
                    <a:ext cx="1001615" cy="461665"/>
                  </a:xfrm>
                  <a:prstGeom prst="rect">
                    <a:avLst/>
                  </a:prstGeom>
                  <a:solidFill>
                    <a:schemeClr val="bg1"/>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𝑡</m:t>
                              </m:r>
                            </m:e>
                            <m:sub>
                              <m:r>
                                <a:rPr kumimoji="1" lang="en-US" altLang="ja-JP" sz="2400" b="0" i="1" smtClean="0">
                                  <a:solidFill>
                                    <a:schemeClr val="tx1"/>
                                  </a:solidFill>
                                  <a:latin typeface="Cambria Math" panose="02040503050406030204" pitchFamily="18" charset="0"/>
                                </a:rPr>
                                <m:t>𝑜</m:t>
                              </m:r>
                            </m:sub>
                          </m:sSub>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𝑥</m:t>
                                  </m:r>
                                </m:e>
                                <m:sub>
                                  <m:r>
                                    <a:rPr kumimoji="1" lang="en-US" altLang="ja-JP" sz="2400" b="0" i="1" smtClean="0">
                                      <a:solidFill>
                                        <a:schemeClr val="tx1"/>
                                      </a:solidFill>
                                      <a:latin typeface="Cambria Math" panose="02040503050406030204" pitchFamily="18" charset="0"/>
                                    </a:rPr>
                                    <m:t>𝑜</m:t>
                                  </m:r>
                                </m:sub>
                              </m:sSub>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𝑦</m:t>
                                  </m:r>
                                </m:e>
                                <m:sub>
                                  <m:r>
                                    <a:rPr kumimoji="1" lang="en-US" altLang="ja-JP" sz="2400" b="0" i="1" smtClean="0">
                                      <a:solidFill>
                                        <a:schemeClr val="tx1"/>
                                      </a:solidFill>
                                      <a:latin typeface="Cambria Math" panose="02040503050406030204" pitchFamily="18" charset="0"/>
                                    </a:rPr>
                                    <m:t>𝑜</m:t>
                                  </m:r>
                                </m:sub>
                              </m:sSub>
                            </m:e>
                          </m:d>
                        </m:oMath>
                      </m:oMathPara>
                    </a14:m>
                    <a:endParaRPr kumimoji="1" lang="ja-JP" altLang="en-US" sz="2400" dirty="0">
                      <a:solidFill>
                        <a:schemeClr val="tx1"/>
                      </a:solidFill>
                    </a:endParaRPr>
                  </a:p>
                </p:txBody>
              </p:sp>
            </mc:Choice>
            <mc:Fallback xmlns="">
              <p:sp>
                <p:nvSpPr>
                  <p:cNvPr id="36" name="テキスト ボックス 109">
                    <a:extLst>
                      <a:ext uri="{FF2B5EF4-FFF2-40B4-BE49-F238E27FC236}">
                        <a16:creationId xmlns:a16="http://schemas.microsoft.com/office/drawing/2014/main" id="{F63E934B-0B0D-4DB5-9442-19583FD5D988}"/>
                      </a:ext>
                    </a:extLst>
                  </p:cNvPr>
                  <p:cNvSpPr txBox="1">
                    <a:spLocks noRot="1" noChangeAspect="1" noMove="1" noResize="1" noEditPoints="1" noAdjustHandles="1" noChangeArrowheads="1" noChangeShapeType="1" noTextEdit="1"/>
                  </p:cNvSpPr>
                  <p:nvPr/>
                </p:nvSpPr>
                <p:spPr>
                  <a:xfrm>
                    <a:off x="5198341" y="2515204"/>
                    <a:ext cx="1001615" cy="461665"/>
                  </a:xfrm>
                  <a:prstGeom prst="rect">
                    <a:avLst/>
                  </a:prstGeom>
                  <a:blipFill>
                    <a:blip r:embed="rId5"/>
                    <a:stretch>
                      <a:fillRect r="-30488" b="-1052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7" name="テキスト ボックス 110">
                    <a:extLst>
                      <a:ext uri="{FF2B5EF4-FFF2-40B4-BE49-F238E27FC236}">
                        <a16:creationId xmlns:a16="http://schemas.microsoft.com/office/drawing/2014/main" id="{ACA7AABC-38AE-43A4-BB5C-ACF82B89AC39}"/>
                      </a:ext>
                    </a:extLst>
                  </p:cNvPr>
                  <p:cNvSpPr txBox="1"/>
                  <p:nvPr/>
                </p:nvSpPr>
                <p:spPr>
                  <a:xfrm>
                    <a:off x="7170310" y="2499742"/>
                    <a:ext cx="1146106" cy="517706"/>
                  </a:xfrm>
                  <a:prstGeom prst="rect">
                    <a:avLst/>
                  </a:prstGeom>
                  <a:solidFill>
                    <a:schemeClr val="bg1"/>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𝐼</m:t>
                              </m:r>
                            </m:e>
                            <m:sub>
                              <m:r>
                                <a:rPr kumimoji="1" lang="en-US" altLang="ja-JP" sz="2400" b="0" i="1" smtClean="0">
                                  <a:solidFill>
                                    <a:schemeClr val="tx1"/>
                                  </a:solidFill>
                                  <a:latin typeface="Cambria Math" panose="02040503050406030204" pitchFamily="18" charset="0"/>
                                </a:rPr>
                                <m:t>𝑓</m:t>
                              </m:r>
                            </m:sub>
                          </m:sSub>
                          <m:d>
                            <m:dPr>
                              <m:ctrlPr>
                                <a:rPr kumimoji="1" lang="en-US" altLang="ja-JP" sz="2400" b="0" i="1" smtClean="0">
                                  <a:solidFill>
                                    <a:schemeClr val="tx1"/>
                                  </a:solidFill>
                                  <a:latin typeface="Cambria Math" panose="02040503050406030204" pitchFamily="18" charset="0"/>
                                </a:rPr>
                              </m:ctrlPr>
                            </m:dPr>
                            <m:e>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𝑥</m:t>
                                  </m:r>
                                </m:e>
                                <m:sub>
                                  <m:r>
                                    <a:rPr kumimoji="1" lang="en-US" altLang="ja-JP" sz="2400" b="0" i="1" smtClean="0">
                                      <a:solidFill>
                                        <a:schemeClr val="tx1"/>
                                      </a:solidFill>
                                      <a:latin typeface="Cambria Math" panose="02040503050406030204" pitchFamily="18" charset="0"/>
                                    </a:rPr>
                                    <m:t>𝑓</m:t>
                                  </m:r>
                                </m:sub>
                              </m:sSub>
                              <m:r>
                                <a:rPr kumimoji="1" lang="en-US" altLang="ja-JP" sz="2400" b="0" i="1" smtClean="0">
                                  <a:solidFill>
                                    <a:schemeClr val="tx1"/>
                                  </a:solidFill>
                                  <a:latin typeface="Cambria Math" panose="02040503050406030204" pitchFamily="18" charset="0"/>
                                </a:rPr>
                                <m:t>,</m:t>
                              </m:r>
                              <m:sSub>
                                <m:sSubPr>
                                  <m:ctrlPr>
                                    <a:rPr kumimoji="1" lang="en-US" altLang="ja-JP" sz="2400" b="0" i="1" smtClean="0">
                                      <a:solidFill>
                                        <a:schemeClr val="tx1"/>
                                      </a:solidFill>
                                      <a:latin typeface="Cambria Math" panose="02040503050406030204" pitchFamily="18" charset="0"/>
                                    </a:rPr>
                                  </m:ctrlPr>
                                </m:sSubPr>
                                <m:e>
                                  <m:r>
                                    <a:rPr kumimoji="1" lang="en-US" altLang="ja-JP" sz="2400" b="0" i="1" smtClean="0">
                                      <a:solidFill>
                                        <a:schemeClr val="tx1"/>
                                      </a:solidFill>
                                      <a:latin typeface="Cambria Math" panose="02040503050406030204" pitchFamily="18" charset="0"/>
                                    </a:rPr>
                                    <m:t>𝑦</m:t>
                                  </m:r>
                                </m:e>
                                <m:sub>
                                  <m:r>
                                    <a:rPr kumimoji="1" lang="en-US" altLang="ja-JP" sz="2400" b="0" i="1" smtClean="0">
                                      <a:solidFill>
                                        <a:schemeClr val="tx1"/>
                                      </a:solidFill>
                                      <a:latin typeface="Cambria Math" panose="02040503050406030204" pitchFamily="18" charset="0"/>
                                    </a:rPr>
                                    <m:t>𝑓</m:t>
                                  </m:r>
                                </m:sub>
                              </m:sSub>
                            </m:e>
                          </m:d>
                        </m:oMath>
                      </m:oMathPara>
                    </a14:m>
                    <a:endParaRPr kumimoji="1" lang="ja-JP" altLang="en-US" sz="2400" dirty="0">
                      <a:solidFill>
                        <a:schemeClr val="tx1"/>
                      </a:solidFill>
                    </a:endParaRPr>
                  </a:p>
                </p:txBody>
              </p:sp>
            </mc:Choice>
            <mc:Fallback xmlns="">
              <p:sp>
                <p:nvSpPr>
                  <p:cNvPr id="37" name="テキスト ボックス 110">
                    <a:extLst>
                      <a:ext uri="{FF2B5EF4-FFF2-40B4-BE49-F238E27FC236}">
                        <a16:creationId xmlns:a16="http://schemas.microsoft.com/office/drawing/2014/main" id="{ACA7AABC-38AE-43A4-BB5C-ACF82B89AC39}"/>
                      </a:ext>
                    </a:extLst>
                  </p:cNvPr>
                  <p:cNvSpPr txBox="1">
                    <a:spLocks noRot="1" noChangeAspect="1" noMove="1" noResize="1" noEditPoints="1" noAdjustHandles="1" noChangeArrowheads="1" noChangeShapeType="1" noTextEdit="1"/>
                  </p:cNvSpPr>
                  <p:nvPr/>
                </p:nvSpPr>
                <p:spPr>
                  <a:xfrm>
                    <a:off x="7170310" y="2499742"/>
                    <a:ext cx="1146106" cy="517706"/>
                  </a:xfrm>
                  <a:prstGeom prst="rect">
                    <a:avLst/>
                  </a:prstGeom>
                  <a:blipFill>
                    <a:blip r:embed="rId6"/>
                    <a:stretch>
                      <a:fillRect r="-1117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8">
                    <a:extLst>
                      <a:ext uri="{FF2B5EF4-FFF2-40B4-BE49-F238E27FC236}">
                        <a16:creationId xmlns:a16="http://schemas.microsoft.com/office/drawing/2014/main" id="{518FE8BE-CEFF-4F2C-AA8A-7489D7DAF2D4}"/>
                      </a:ext>
                    </a:extLst>
                  </p:cNvPr>
                  <p:cNvSpPr txBox="1"/>
                  <p:nvPr/>
                </p:nvSpPr>
                <p:spPr>
                  <a:xfrm>
                    <a:off x="4866195" y="4434412"/>
                    <a:ext cx="365262" cy="461665"/>
                  </a:xfrm>
                  <a:prstGeom prst="rect">
                    <a:avLst/>
                  </a:prstGeom>
                  <a:solidFill>
                    <a:schemeClr val="bg1"/>
                  </a:solid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kumimoji="1" lang="ja-JP" altLang="en-US" sz="2400" b="0" i="1" smtClean="0">
                              <a:solidFill>
                                <a:schemeClr val="tx1"/>
                              </a:solidFill>
                              <a:latin typeface="Cambria Math" panose="02040503050406030204" pitchFamily="18" charset="0"/>
                            </a:rPr>
                            <m:t>𝜆</m:t>
                          </m:r>
                        </m:oMath>
                      </m:oMathPara>
                    </a14:m>
                    <a:endParaRPr kumimoji="1" lang="ja-JP" altLang="en-US" sz="2400" dirty="0">
                      <a:solidFill>
                        <a:schemeClr val="tx1"/>
                      </a:solidFill>
                    </a:endParaRPr>
                  </a:p>
                </p:txBody>
              </p:sp>
            </mc:Choice>
            <mc:Fallback xmlns="">
              <p:sp>
                <p:nvSpPr>
                  <p:cNvPr id="38" name="テキスト ボックス 38">
                    <a:extLst>
                      <a:ext uri="{FF2B5EF4-FFF2-40B4-BE49-F238E27FC236}">
                        <a16:creationId xmlns:a16="http://schemas.microsoft.com/office/drawing/2014/main" id="{518FE8BE-CEFF-4F2C-AA8A-7489D7DAF2D4}"/>
                      </a:ext>
                    </a:extLst>
                  </p:cNvPr>
                  <p:cNvSpPr txBox="1">
                    <a:spLocks noRot="1" noChangeAspect="1" noMove="1" noResize="1" noEditPoints="1" noAdjustHandles="1" noChangeArrowheads="1" noChangeShapeType="1" noTextEdit="1"/>
                  </p:cNvSpPr>
                  <p:nvPr/>
                </p:nvSpPr>
                <p:spPr>
                  <a:xfrm>
                    <a:off x="4866195" y="4434412"/>
                    <a:ext cx="365262" cy="461665"/>
                  </a:xfrm>
                  <a:prstGeom prst="rect">
                    <a:avLst/>
                  </a:prstGeom>
                  <a:blipFill>
                    <a:blip r:embed="rId7"/>
                    <a:stretch>
                      <a:fillRect l="-1667" r="-1667"/>
                    </a:stretch>
                  </a:blipFill>
                </p:spPr>
                <p:txBody>
                  <a:bodyPr/>
                  <a:lstStyle/>
                  <a:p>
                    <a:r>
                      <a:rPr lang="ja-JP" altLang="en-US">
                        <a:noFill/>
                      </a:rPr>
                      <a:t> </a:t>
                    </a:r>
                  </a:p>
                </p:txBody>
              </p:sp>
            </mc:Fallback>
          </mc:AlternateContent>
          <p:cxnSp>
            <p:nvCxnSpPr>
              <p:cNvPr id="39" name="直線コネクタ 38">
                <a:extLst>
                  <a:ext uri="{FF2B5EF4-FFF2-40B4-BE49-F238E27FC236}">
                    <a16:creationId xmlns:a16="http://schemas.microsoft.com/office/drawing/2014/main" id="{7D7B653E-4D4D-498F-A577-B7C2BD3B5E6B}"/>
                  </a:ext>
                </a:extLst>
              </p:cNvPr>
              <p:cNvCxnSpPr/>
              <p:nvPr/>
            </p:nvCxnSpPr>
            <p:spPr>
              <a:xfrm flipV="1">
                <a:off x="4814464" y="4505983"/>
                <a:ext cx="157780" cy="691"/>
              </a:xfrm>
              <a:prstGeom prst="line">
                <a:avLst/>
              </a:prstGeom>
              <a:ln w="9525">
                <a:solidFill>
                  <a:srgbClr val="00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B12CE4DA-EDB4-4154-851C-710AA6929490}"/>
                  </a:ext>
                </a:extLst>
              </p:cNvPr>
              <p:cNvCxnSpPr/>
              <p:nvPr/>
            </p:nvCxnSpPr>
            <p:spPr>
              <a:xfrm flipV="1">
                <a:off x="5118398" y="4508015"/>
                <a:ext cx="157780" cy="691"/>
              </a:xfrm>
              <a:prstGeom prst="line">
                <a:avLst/>
              </a:prstGeom>
              <a:ln w="9525">
                <a:solidFill>
                  <a:srgbClr val="000000"/>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8756159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normAutofit fontScale="90000"/>
          </a:bodyPr>
          <a:lstStyle/>
          <a:p>
            <a:r>
              <a:rPr lang="ja-JP" altLang="en-US" dirty="0"/>
              <a:t>離散</a:t>
            </a:r>
            <a:r>
              <a:rPr kumimoji="1" lang="ja-JP" altLang="en-US" dirty="0"/>
              <a:t>フーリエ変換で</a:t>
            </a:r>
            <a:br>
              <a:rPr kumimoji="1" lang="en-US" altLang="ja-JP" dirty="0"/>
            </a:br>
            <a:r>
              <a:rPr lang="ja-JP" altLang="en-US" dirty="0"/>
              <a:t>事前に</a:t>
            </a:r>
            <a:r>
              <a:rPr kumimoji="1" lang="ja-JP" altLang="en-US" dirty="0"/>
              <a:t>回折フレアテクスチャを作成</a:t>
            </a:r>
          </a:p>
        </p:txBody>
      </p:sp>
      <p:sp>
        <p:nvSpPr>
          <p:cNvPr id="3" name="コンテンツ プレースホルダー 2">
            <a:extLst>
              <a:ext uri="{FF2B5EF4-FFF2-40B4-BE49-F238E27FC236}">
                <a16:creationId xmlns:a16="http://schemas.microsoft.com/office/drawing/2014/main" id="{F05EADE8-7E7B-4C80-A9C4-440BFA10EF6A}"/>
              </a:ext>
            </a:extLst>
          </p:cNvPr>
          <p:cNvSpPr>
            <a:spLocks noGrp="1"/>
          </p:cNvSpPr>
          <p:nvPr>
            <p:ph idx="1"/>
          </p:nvPr>
        </p:nvSpPr>
        <p:spPr/>
        <p:txBody>
          <a:bodyPr>
            <a:normAutofit fontScale="92500" lnSpcReduction="10000"/>
          </a:bodyPr>
          <a:lstStyle/>
          <a:p>
            <a:r>
              <a:rPr lang="ja-JP" altLang="en-US" dirty="0"/>
              <a:t>フラウンホーファー回折を前提</a:t>
            </a:r>
            <a:endParaRPr lang="en-US" altLang="ja-JP" dirty="0"/>
          </a:p>
          <a:p>
            <a:pPr lvl="1"/>
            <a:r>
              <a:rPr lang="ja-JP" altLang="en-US" dirty="0"/>
              <a:t>つまり光源にフォーカスしている状態での近似</a:t>
            </a:r>
            <a:endParaRPr lang="en-US" altLang="ja-JP" dirty="0"/>
          </a:p>
          <a:p>
            <a:r>
              <a:rPr lang="ja-JP" altLang="en-US" dirty="0">
                <a:solidFill>
                  <a:srgbClr val="FF5050"/>
                </a:solidFill>
              </a:rPr>
              <a:t>絞り状態毎に開口画像を用意</a:t>
            </a:r>
            <a:endParaRPr lang="en-US" altLang="ja-JP" dirty="0">
              <a:solidFill>
                <a:srgbClr val="FF5050"/>
              </a:solidFill>
            </a:endParaRPr>
          </a:p>
          <a:p>
            <a:pPr lvl="1"/>
            <a:r>
              <a:rPr lang="ja-JP" altLang="en-US" dirty="0"/>
              <a:t>絞り羽根枚数</a:t>
            </a:r>
            <a:endParaRPr lang="en-US" altLang="ja-JP" dirty="0"/>
          </a:p>
          <a:p>
            <a:pPr lvl="1"/>
            <a:r>
              <a:rPr lang="ja-JP" altLang="en-US" dirty="0"/>
              <a:t>絞り具合</a:t>
            </a:r>
            <a:endParaRPr lang="en-US" altLang="ja-JP" dirty="0"/>
          </a:p>
          <a:p>
            <a:pPr lvl="2"/>
            <a:r>
              <a:rPr lang="ja-JP" altLang="en-US" dirty="0"/>
              <a:t>円形度合い</a:t>
            </a:r>
            <a:endParaRPr lang="en-US" altLang="ja-JP" dirty="0"/>
          </a:p>
          <a:p>
            <a:pPr lvl="1"/>
            <a:r>
              <a:rPr lang="ja-JP" altLang="en-US" dirty="0"/>
              <a:t>複数の結果を補間して使用</a:t>
            </a:r>
            <a:endParaRPr lang="en-US" altLang="ja-JP" dirty="0"/>
          </a:p>
          <a:p>
            <a:pPr lvl="2"/>
            <a:r>
              <a:rPr lang="ja-JP" altLang="en-US" dirty="0"/>
              <a:t>距離場と異なり離散的な画像そのものの補間</a:t>
            </a:r>
            <a:r>
              <a:rPr lang="en-US" altLang="ja-JP" dirty="0"/>
              <a:t>(</a:t>
            </a:r>
            <a:r>
              <a:rPr lang="ja-JP" altLang="en-US" dirty="0"/>
              <a:t>クロスフェード</a:t>
            </a:r>
            <a:r>
              <a:rPr lang="en-US" altLang="ja-JP" dirty="0"/>
              <a:t>)</a:t>
            </a:r>
          </a:p>
          <a:p>
            <a:pPr lvl="2"/>
            <a:r>
              <a:rPr lang="ja-JP" altLang="en-US" dirty="0">
                <a:solidFill>
                  <a:srgbClr val="FF5050"/>
                </a:solidFill>
              </a:rPr>
              <a:t>将来的にはリアルタイムに</a:t>
            </a:r>
            <a:r>
              <a:rPr lang="en-US" altLang="ja-JP" dirty="0">
                <a:solidFill>
                  <a:srgbClr val="FF5050"/>
                </a:solidFill>
              </a:rPr>
              <a:t>FFT</a:t>
            </a:r>
            <a:r>
              <a:rPr lang="ja-JP" altLang="en-US" dirty="0">
                <a:solidFill>
                  <a:srgbClr val="FF5050"/>
                </a:solidFill>
              </a:rPr>
              <a:t>？</a:t>
            </a:r>
          </a:p>
          <a:p>
            <a:pPr lvl="3"/>
            <a:r>
              <a:rPr lang="ja-JP" altLang="en-US" dirty="0"/>
              <a:t>絞り形状生成の距離場でもっと微妙な歪みなどの表現も必要</a:t>
            </a:r>
            <a:endParaRPr lang="en-US" altLang="ja-JP" dirty="0"/>
          </a:p>
        </p:txBody>
      </p:sp>
      <p:sp>
        <p:nvSpPr>
          <p:cNvPr id="4" name="スライド番号プレースホルダー 3">
            <a:extLst>
              <a:ext uri="{FF2B5EF4-FFF2-40B4-BE49-F238E27FC236}">
                <a16:creationId xmlns:a16="http://schemas.microsoft.com/office/drawing/2014/main" id="{FE03F055-B820-4A0C-AEEF-E0B36ECD0B10}"/>
              </a:ext>
            </a:extLst>
          </p:cNvPr>
          <p:cNvSpPr>
            <a:spLocks noGrp="1"/>
          </p:cNvSpPr>
          <p:nvPr>
            <p:ph type="sldNum" sz="quarter" idx="12"/>
          </p:nvPr>
        </p:nvSpPr>
        <p:spPr/>
        <p:txBody>
          <a:bodyPr/>
          <a:lstStyle/>
          <a:p>
            <a:fld id="{C6FF8165-D951-4465-BD9F-46EC8375F7A9}" type="slidenum">
              <a:rPr kumimoji="1" lang="ja-JP" altLang="en-US" smtClean="0"/>
              <a:t>128</a:t>
            </a:fld>
            <a:endParaRPr kumimoji="1" lang="ja-JP" altLang="en-US"/>
          </a:p>
        </p:txBody>
      </p:sp>
    </p:spTree>
    <p:extLst>
      <p:ext uri="{BB962C8B-B14F-4D97-AF65-F5344CB8AC3E}">
        <p14:creationId xmlns:p14="http://schemas.microsoft.com/office/powerpoint/2010/main" val="4169417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lstStyle/>
          <a:p>
            <a:r>
              <a:rPr kumimoji="1" lang="ja-JP" altLang="en-US" dirty="0"/>
              <a:t>電磁波の振幅</a:t>
            </a:r>
            <a:r>
              <a:rPr lang="ja-JP" altLang="en-US" dirty="0"/>
              <a:t>／パワー</a:t>
            </a:r>
            <a:endParaRPr kumimoji="1" lang="ja-JP" altLang="en-US" dirty="0"/>
          </a:p>
        </p:txBody>
      </p:sp>
      <p:sp>
        <p:nvSpPr>
          <p:cNvPr id="3" name="コンテンツ プレースホルダー 2">
            <a:extLst>
              <a:ext uri="{FF2B5EF4-FFF2-40B4-BE49-F238E27FC236}">
                <a16:creationId xmlns:a16="http://schemas.microsoft.com/office/drawing/2014/main" id="{F05EADE8-7E7B-4C80-A9C4-440BFA10EF6A}"/>
              </a:ext>
            </a:extLst>
          </p:cNvPr>
          <p:cNvSpPr>
            <a:spLocks noGrp="1"/>
          </p:cNvSpPr>
          <p:nvPr>
            <p:ph idx="1"/>
          </p:nvPr>
        </p:nvSpPr>
        <p:spPr/>
        <p:txBody>
          <a:bodyPr/>
          <a:lstStyle/>
          <a:p>
            <a:r>
              <a:rPr kumimoji="1" lang="ja-JP" altLang="en-US" dirty="0"/>
              <a:t>電磁波の振幅</a:t>
            </a:r>
            <a:endParaRPr kumimoji="1" lang="en-US" altLang="ja-JP" dirty="0"/>
          </a:p>
          <a:p>
            <a:pPr lvl="1"/>
            <a:r>
              <a:rPr kumimoji="1" lang="ja-JP" altLang="en-US" dirty="0"/>
              <a:t>フーリエ変換結果</a:t>
            </a:r>
            <a:r>
              <a:rPr kumimoji="1" lang="en-US" altLang="ja-JP" dirty="0"/>
              <a:t>(</a:t>
            </a:r>
            <a:r>
              <a:rPr kumimoji="1" lang="ja-JP" altLang="en-US" dirty="0"/>
              <a:t>複素数</a:t>
            </a:r>
            <a:r>
              <a:rPr kumimoji="1" lang="en-US" altLang="ja-JP" dirty="0"/>
              <a:t>)</a:t>
            </a:r>
            <a:r>
              <a:rPr kumimoji="1" lang="ja-JP" altLang="en-US" dirty="0"/>
              <a:t>の絶対値</a:t>
            </a:r>
            <a:endParaRPr kumimoji="1" lang="en-US" altLang="ja-JP" dirty="0"/>
          </a:p>
          <a:p>
            <a:pPr lvl="1"/>
            <a:r>
              <a:rPr lang="ja-JP" altLang="en-US" dirty="0"/>
              <a:t>実部と虚部のベクトルの長さ</a:t>
            </a:r>
            <a:endParaRPr kumimoji="1" lang="en-US" altLang="ja-JP" dirty="0"/>
          </a:p>
          <a:p>
            <a:r>
              <a:rPr kumimoji="1" lang="ja-JP" altLang="en-US" dirty="0"/>
              <a:t>電磁波としてのエネルギー</a:t>
            </a:r>
            <a:endParaRPr kumimoji="1" lang="en-US" altLang="ja-JP" dirty="0"/>
          </a:p>
          <a:p>
            <a:pPr lvl="1"/>
            <a:r>
              <a:rPr kumimoji="1" lang="ja-JP" altLang="en-US" dirty="0"/>
              <a:t>振幅の</a:t>
            </a:r>
            <a:r>
              <a:rPr kumimoji="1" lang="en-US" altLang="ja-JP" dirty="0"/>
              <a:t>2</a:t>
            </a:r>
            <a:r>
              <a:rPr kumimoji="1" lang="ja-JP" altLang="en-US" dirty="0"/>
              <a:t>乗</a:t>
            </a:r>
            <a:endParaRPr kumimoji="1" lang="en-US" altLang="ja-JP" dirty="0"/>
          </a:p>
        </p:txBody>
      </p:sp>
      <p:sp>
        <p:nvSpPr>
          <p:cNvPr id="4" name="スライド番号プレースホルダー 3">
            <a:extLst>
              <a:ext uri="{FF2B5EF4-FFF2-40B4-BE49-F238E27FC236}">
                <a16:creationId xmlns:a16="http://schemas.microsoft.com/office/drawing/2014/main" id="{D3A5CBA4-4951-461E-B786-92EBDDFF8374}"/>
              </a:ext>
            </a:extLst>
          </p:cNvPr>
          <p:cNvSpPr>
            <a:spLocks noGrp="1"/>
          </p:cNvSpPr>
          <p:nvPr>
            <p:ph type="sldNum" sz="quarter" idx="12"/>
          </p:nvPr>
        </p:nvSpPr>
        <p:spPr/>
        <p:txBody>
          <a:bodyPr/>
          <a:lstStyle/>
          <a:p>
            <a:fld id="{C6FF8165-D951-4465-BD9F-46EC8375F7A9}" type="slidenum">
              <a:rPr kumimoji="1" lang="ja-JP" altLang="en-US" smtClean="0"/>
              <a:t>129</a:t>
            </a:fld>
            <a:endParaRPr kumimoji="1" lang="ja-JP" altLang="en-US"/>
          </a:p>
        </p:txBody>
      </p:sp>
    </p:spTree>
    <p:extLst>
      <p:ext uri="{BB962C8B-B14F-4D97-AF65-F5344CB8AC3E}">
        <p14:creationId xmlns:p14="http://schemas.microsoft.com/office/powerpoint/2010/main" val="234441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522A95-60D1-4AE3-A2D9-B9D49AE44F90}"/>
              </a:ext>
            </a:extLst>
          </p:cNvPr>
          <p:cNvSpPr>
            <a:spLocks noGrp="1"/>
          </p:cNvSpPr>
          <p:nvPr>
            <p:ph type="title"/>
          </p:nvPr>
        </p:nvSpPr>
        <p:spPr/>
        <p:txBody>
          <a:bodyPr/>
          <a:lstStyle/>
          <a:p>
            <a:r>
              <a:rPr lang="en-US" altLang="en-US" dirty="0">
                <a:solidFill>
                  <a:schemeClr val="bg1"/>
                </a:solidFill>
              </a:rPr>
              <a:t>IB Lens Flares Examples [</a:t>
            </a:r>
            <a:r>
              <a:rPr lang="en-US" altLang="ja-JP" dirty="0" err="1">
                <a:solidFill>
                  <a:schemeClr val="bg1"/>
                </a:solidFill>
              </a:rPr>
              <a:t>Mittring</a:t>
            </a:r>
            <a:r>
              <a:rPr lang="en-US" altLang="ja-JP" dirty="0">
                <a:solidFill>
                  <a:schemeClr val="bg1"/>
                </a:solidFill>
              </a:rPr>
              <a:t> 2012</a:t>
            </a:r>
            <a:r>
              <a:rPr lang="en-US" altLang="en-US" dirty="0">
                <a:solidFill>
                  <a:schemeClr val="bg1"/>
                </a:solidFill>
              </a:rPr>
              <a:t>]</a:t>
            </a:r>
            <a:endParaRPr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59D0FA48-1A45-40B5-96DC-DFE92192F5F6}"/>
              </a:ext>
            </a:extLst>
          </p:cNvPr>
          <p:cNvSpPr>
            <a:spLocks noGrp="1"/>
          </p:cNvSpPr>
          <p:nvPr>
            <p:ph type="sldNum" sz="quarter" idx="12"/>
          </p:nvPr>
        </p:nvSpPr>
        <p:spPr/>
        <p:txBody>
          <a:bodyPr/>
          <a:lstStyle/>
          <a:p>
            <a:fld id="{C6FF8165-D951-4465-BD9F-46EC8375F7A9}" type="slidenum">
              <a:rPr kumimoji="1" lang="ja-JP" altLang="en-US" smtClean="0"/>
              <a:t>13</a:t>
            </a:fld>
            <a:endParaRPr kumimoji="1" lang="ja-JP" altLang="en-US"/>
          </a:p>
        </p:txBody>
      </p:sp>
      <p:pic>
        <p:nvPicPr>
          <p:cNvPr id="13" name="Picture 2">
            <a:extLst>
              <a:ext uri="{FF2B5EF4-FFF2-40B4-BE49-F238E27FC236}">
                <a16:creationId xmlns:a16="http://schemas.microsoft.com/office/drawing/2014/main" id="{E241A897-7511-46A5-8444-7396DC1D1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6447" y="2064854"/>
            <a:ext cx="4058030" cy="313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a:extLst>
              <a:ext uri="{FF2B5EF4-FFF2-40B4-BE49-F238E27FC236}">
                <a16:creationId xmlns:a16="http://schemas.microsoft.com/office/drawing/2014/main" id="{985A9D8A-9D0B-4377-96F6-DD77D8E63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030" y="2024909"/>
            <a:ext cx="4068417" cy="318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a:extLst>
              <a:ext uri="{FF2B5EF4-FFF2-40B4-BE49-F238E27FC236}">
                <a16:creationId xmlns:a16="http://schemas.microsoft.com/office/drawing/2014/main" id="{786D6D2C-7F32-4EAC-B01E-B0FE9F942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 y="2024909"/>
            <a:ext cx="4065555" cy="318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6">
            <a:extLst>
              <a:ext uri="{FF2B5EF4-FFF2-40B4-BE49-F238E27FC236}">
                <a16:creationId xmlns:a16="http://schemas.microsoft.com/office/drawing/2014/main" id="{EB7EEC0A-C004-4A7C-AA58-A9F85AC6A5E3}"/>
              </a:ext>
            </a:extLst>
          </p:cNvPr>
          <p:cNvSpPr txBox="1"/>
          <p:nvPr/>
        </p:nvSpPr>
        <p:spPr>
          <a:xfrm>
            <a:off x="0" y="5426670"/>
            <a:ext cx="4058033" cy="502766"/>
          </a:xfrm>
          <a:prstGeom prst="rect">
            <a:avLst/>
          </a:prstGeom>
          <a:noFill/>
        </p:spPr>
        <p:txBody>
          <a:bodyPr wrap="square" rtlCol="0">
            <a:spAutoFit/>
          </a:bodyPr>
          <a:lstStyle/>
          <a:p>
            <a:pPr algn="ctr"/>
            <a:r>
              <a:rPr lang="en-US" sz="2667" dirty="0">
                <a:solidFill>
                  <a:schemeClr val="bg1"/>
                </a:solidFill>
              </a:rPr>
              <a:t>Emissive (Sun)</a:t>
            </a:r>
          </a:p>
        </p:txBody>
      </p:sp>
      <p:sp>
        <p:nvSpPr>
          <p:cNvPr id="18" name="TextBox 7">
            <a:extLst>
              <a:ext uri="{FF2B5EF4-FFF2-40B4-BE49-F238E27FC236}">
                <a16:creationId xmlns:a16="http://schemas.microsoft.com/office/drawing/2014/main" id="{214FC5FA-142A-4738-BD51-85078CF64612}"/>
              </a:ext>
            </a:extLst>
          </p:cNvPr>
          <p:cNvSpPr txBox="1"/>
          <p:nvPr/>
        </p:nvSpPr>
        <p:spPr>
          <a:xfrm>
            <a:off x="4058030" y="5426670"/>
            <a:ext cx="4058033" cy="502766"/>
          </a:xfrm>
          <a:prstGeom prst="rect">
            <a:avLst/>
          </a:prstGeom>
          <a:noFill/>
        </p:spPr>
        <p:txBody>
          <a:bodyPr wrap="square" rtlCol="0">
            <a:spAutoFit/>
          </a:bodyPr>
          <a:lstStyle/>
          <a:p>
            <a:pPr algn="ctr"/>
            <a:r>
              <a:rPr lang="en-US" sz="2667" dirty="0">
                <a:solidFill>
                  <a:schemeClr val="bg1"/>
                </a:solidFill>
              </a:rPr>
              <a:t>Emissive (Fire)</a:t>
            </a:r>
          </a:p>
        </p:txBody>
      </p:sp>
      <p:sp>
        <p:nvSpPr>
          <p:cNvPr id="19" name="TextBox 8">
            <a:extLst>
              <a:ext uri="{FF2B5EF4-FFF2-40B4-BE49-F238E27FC236}">
                <a16:creationId xmlns:a16="http://schemas.microsoft.com/office/drawing/2014/main" id="{9CBD458E-01E2-4C3C-B9A3-4F6E7EC88071}"/>
              </a:ext>
            </a:extLst>
          </p:cNvPr>
          <p:cNvSpPr txBox="1"/>
          <p:nvPr/>
        </p:nvSpPr>
        <p:spPr>
          <a:xfrm>
            <a:off x="8126444" y="5426670"/>
            <a:ext cx="4058033" cy="502766"/>
          </a:xfrm>
          <a:prstGeom prst="rect">
            <a:avLst/>
          </a:prstGeom>
          <a:noFill/>
        </p:spPr>
        <p:txBody>
          <a:bodyPr wrap="square" rtlCol="0">
            <a:spAutoFit/>
          </a:bodyPr>
          <a:lstStyle/>
          <a:p>
            <a:pPr algn="ctr"/>
            <a:r>
              <a:rPr lang="en-US" sz="2667" dirty="0">
                <a:solidFill>
                  <a:schemeClr val="bg1"/>
                </a:solidFill>
              </a:rPr>
              <a:t>Reflections</a:t>
            </a:r>
          </a:p>
        </p:txBody>
      </p:sp>
    </p:spTree>
    <p:extLst>
      <p:ext uri="{BB962C8B-B14F-4D97-AF65-F5344CB8AC3E}">
        <p14:creationId xmlns:p14="http://schemas.microsoft.com/office/powerpoint/2010/main" val="5002070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normAutofit fontScale="90000"/>
          </a:bodyPr>
          <a:lstStyle/>
          <a:p>
            <a:r>
              <a:rPr lang="ja-JP" altLang="en-US" dirty="0"/>
              <a:t>開口画像／電磁波振幅／パワー／パワー</a:t>
            </a:r>
            <a:r>
              <a:rPr lang="en-US" altLang="ja-JP" dirty="0"/>
              <a:t>x40</a:t>
            </a:r>
            <a:endParaRPr lang="ja-JP" altLang="en-US" dirty="0"/>
          </a:p>
        </p:txBody>
      </p:sp>
      <p:sp>
        <p:nvSpPr>
          <p:cNvPr id="4" name="スライド番号プレースホルダー 3">
            <a:extLst>
              <a:ext uri="{FF2B5EF4-FFF2-40B4-BE49-F238E27FC236}">
                <a16:creationId xmlns:a16="http://schemas.microsoft.com/office/drawing/2014/main" id="{D3A5CBA4-4951-461E-B786-92EBDDFF8374}"/>
              </a:ext>
            </a:extLst>
          </p:cNvPr>
          <p:cNvSpPr>
            <a:spLocks noGrp="1"/>
          </p:cNvSpPr>
          <p:nvPr>
            <p:ph type="sldNum" sz="quarter" idx="12"/>
          </p:nvPr>
        </p:nvSpPr>
        <p:spPr/>
        <p:txBody>
          <a:bodyPr/>
          <a:lstStyle/>
          <a:p>
            <a:fld id="{C6FF8165-D951-4465-BD9F-46EC8375F7A9}" type="slidenum">
              <a:rPr lang="ja-JP" altLang="en-US" smtClean="0"/>
              <a:pPr/>
              <a:t>130</a:t>
            </a:fld>
            <a:endParaRPr lang="ja-JP" altLang="en-US"/>
          </a:p>
        </p:txBody>
      </p:sp>
      <p:grpSp>
        <p:nvGrpSpPr>
          <p:cNvPr id="8" name="グループ化 7">
            <a:extLst>
              <a:ext uri="{FF2B5EF4-FFF2-40B4-BE49-F238E27FC236}">
                <a16:creationId xmlns:a16="http://schemas.microsoft.com/office/drawing/2014/main" id="{6E0A87DD-0DDE-4300-8951-052775E73396}"/>
              </a:ext>
            </a:extLst>
          </p:cNvPr>
          <p:cNvGrpSpPr/>
          <p:nvPr/>
        </p:nvGrpSpPr>
        <p:grpSpPr>
          <a:xfrm>
            <a:off x="372708" y="1188482"/>
            <a:ext cx="11446583" cy="5316706"/>
            <a:chOff x="372708" y="1188482"/>
            <a:chExt cx="11446583" cy="5316706"/>
          </a:xfrm>
        </p:grpSpPr>
        <p:pic>
          <p:nvPicPr>
            <p:cNvPr id="5" name="図 4">
              <a:extLst>
                <a:ext uri="{FF2B5EF4-FFF2-40B4-BE49-F238E27FC236}">
                  <a16:creationId xmlns:a16="http://schemas.microsoft.com/office/drawing/2014/main" id="{40C35D74-CAAA-4489-A7D9-EA31CFC02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708" y="1188482"/>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8B855CBD-D9E4-4081-A9F3-ACD5D0E43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708" y="3874606"/>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B1B31304-E3CA-4CCA-BCB1-A1523912A0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5012" y="1188482"/>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E47C2F0D-884A-45A2-96FA-26D8DE840A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05012" y="3874606"/>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066F1B71-0612-4059-929D-6AFFCB6B055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38860" y="1188482"/>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B125E26B-EDF5-4DE3-887A-44882EEA37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438860" y="3874606"/>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B60D5559-E14E-4D80-9905-E523D607F54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188710" y="1188484"/>
              <a:ext cx="2630580" cy="263058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C59C24B6-33DA-43DC-89B7-6AC692779C9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188710" y="3874607"/>
              <a:ext cx="2630581" cy="263058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6761680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lstStyle/>
          <a:p>
            <a:r>
              <a:rPr kumimoji="1" lang="ja-JP" altLang="en-US" dirty="0"/>
              <a:t>電磁波のエネルギー</a:t>
            </a:r>
            <a:r>
              <a:rPr lang="ja-JP" altLang="en-US" dirty="0"/>
              <a:t>からフレアを生成</a:t>
            </a:r>
            <a:endParaRPr kumimoji="1" lang="ja-JP" altLang="en-US" dirty="0"/>
          </a:p>
        </p:txBody>
      </p:sp>
      <p:sp>
        <p:nvSpPr>
          <p:cNvPr id="3" name="コンテンツ プレースホルダー 2">
            <a:extLst>
              <a:ext uri="{FF2B5EF4-FFF2-40B4-BE49-F238E27FC236}">
                <a16:creationId xmlns:a16="http://schemas.microsoft.com/office/drawing/2014/main" id="{F05EADE8-7E7B-4C80-A9C4-440BFA10EF6A}"/>
              </a:ext>
            </a:extLst>
          </p:cNvPr>
          <p:cNvSpPr>
            <a:spLocks noGrp="1"/>
          </p:cNvSpPr>
          <p:nvPr>
            <p:ph idx="1"/>
          </p:nvPr>
        </p:nvSpPr>
        <p:spPr/>
        <p:txBody>
          <a:bodyPr>
            <a:normAutofit fontScale="92500" lnSpcReduction="10000"/>
          </a:bodyPr>
          <a:lstStyle/>
          <a:p>
            <a:r>
              <a:rPr lang="en-US" altLang="ja-JP" dirty="0"/>
              <a:t>DFT</a:t>
            </a:r>
            <a:r>
              <a:rPr lang="ja-JP" altLang="en-US" dirty="0"/>
              <a:t>結果は単一波長の電磁波</a:t>
            </a:r>
            <a:endParaRPr lang="en-US" altLang="ja-JP" dirty="0"/>
          </a:p>
          <a:p>
            <a:pPr lvl="1"/>
            <a:r>
              <a:rPr kumimoji="1" lang="ja-JP" altLang="en-US" dirty="0"/>
              <a:t>ある波長のエネルギーのイメージセンサ上での分布を示す</a:t>
            </a:r>
            <a:endParaRPr kumimoji="1" lang="en-US" altLang="ja-JP" dirty="0"/>
          </a:p>
          <a:p>
            <a:r>
              <a:rPr lang="ja-JP" altLang="en-US" dirty="0"/>
              <a:t>光源のもつ電磁波スペクトルと感度で積分</a:t>
            </a:r>
            <a:endParaRPr lang="en-US" altLang="ja-JP" dirty="0"/>
          </a:p>
          <a:p>
            <a:pPr lvl="1"/>
            <a:r>
              <a:rPr kumimoji="1" lang="ja-JP" altLang="en-US" dirty="0"/>
              <a:t>結果が回折フレアとなる</a:t>
            </a:r>
            <a:endParaRPr kumimoji="1" lang="en-US" altLang="ja-JP" dirty="0"/>
          </a:p>
          <a:p>
            <a:pPr lvl="2"/>
            <a:r>
              <a:rPr kumimoji="1" lang="ja-JP" altLang="en-US" dirty="0"/>
              <a:t>リアルタイムでの厳密な計算は難しい</a:t>
            </a:r>
            <a:endParaRPr kumimoji="1" lang="en-US" altLang="ja-JP" dirty="0"/>
          </a:p>
          <a:p>
            <a:pPr lvl="1"/>
            <a:r>
              <a:rPr lang="ja-JP" altLang="en-US" dirty="0"/>
              <a:t>そもそも光源は多くの場合</a:t>
            </a:r>
            <a:r>
              <a:rPr lang="en-US" altLang="ja-JP" dirty="0"/>
              <a:t>RGB</a:t>
            </a:r>
            <a:r>
              <a:rPr lang="ja-JP" altLang="en-US" dirty="0"/>
              <a:t>空間で指定される</a:t>
            </a:r>
            <a:endParaRPr lang="en-US" altLang="ja-JP" dirty="0"/>
          </a:p>
          <a:p>
            <a:pPr lvl="2"/>
            <a:r>
              <a:rPr lang="ja-JP" altLang="en-US" dirty="0"/>
              <a:t>光源の波長単位のスペクトルは判らない</a:t>
            </a:r>
            <a:endParaRPr lang="en-US" altLang="ja-JP" dirty="0"/>
          </a:p>
          <a:p>
            <a:r>
              <a:rPr lang="ja-JP" altLang="en-US" dirty="0">
                <a:solidFill>
                  <a:srgbClr val="FF5050"/>
                </a:solidFill>
              </a:rPr>
              <a:t>事前に積分しておく</a:t>
            </a:r>
            <a:endParaRPr lang="en-US" altLang="ja-JP" dirty="0">
              <a:solidFill>
                <a:srgbClr val="FF5050"/>
              </a:solidFill>
            </a:endParaRPr>
          </a:p>
          <a:p>
            <a:pPr lvl="1"/>
            <a:r>
              <a:rPr lang="ja-JP" altLang="en-US" dirty="0">
                <a:solidFill>
                  <a:srgbClr val="FF5050"/>
                </a:solidFill>
              </a:rPr>
              <a:t>等エネルギー放射</a:t>
            </a:r>
            <a:r>
              <a:rPr lang="en-US" altLang="ja-JP" dirty="0">
                <a:solidFill>
                  <a:srgbClr val="FF5050"/>
                </a:solidFill>
              </a:rPr>
              <a:t>(</a:t>
            </a:r>
            <a:r>
              <a:rPr lang="ja-JP" altLang="en-US" dirty="0">
                <a:solidFill>
                  <a:srgbClr val="FF5050"/>
                </a:solidFill>
              </a:rPr>
              <a:t>光源</a:t>
            </a:r>
            <a:r>
              <a:rPr lang="en-US" altLang="ja-JP" dirty="0">
                <a:solidFill>
                  <a:srgbClr val="FF5050"/>
                </a:solidFill>
              </a:rPr>
              <a:t>E)</a:t>
            </a:r>
            <a:r>
              <a:rPr lang="ja-JP" altLang="en-US" dirty="0">
                <a:solidFill>
                  <a:srgbClr val="FF5050"/>
                </a:solidFill>
              </a:rPr>
              <a:t>における</a:t>
            </a:r>
            <a:r>
              <a:rPr lang="en-US" altLang="ja-JP" dirty="0">
                <a:solidFill>
                  <a:srgbClr val="FF5050"/>
                </a:solidFill>
              </a:rPr>
              <a:t>XYZ</a:t>
            </a:r>
            <a:r>
              <a:rPr lang="ja-JP" altLang="en-US" dirty="0">
                <a:solidFill>
                  <a:srgbClr val="FF5050"/>
                </a:solidFill>
              </a:rPr>
              <a:t>刺激値に変換</a:t>
            </a:r>
            <a:endParaRPr lang="en-US" altLang="ja-JP" dirty="0">
              <a:solidFill>
                <a:srgbClr val="FF5050"/>
              </a:solidFill>
            </a:endParaRPr>
          </a:p>
          <a:p>
            <a:pPr lvl="1"/>
            <a:r>
              <a:rPr lang="ja-JP" altLang="en-US" dirty="0">
                <a:solidFill>
                  <a:srgbClr val="FF5050"/>
                </a:solidFill>
              </a:rPr>
              <a:t>描画時の光源は光源</a:t>
            </a:r>
            <a:r>
              <a:rPr lang="en-US" altLang="ja-JP" dirty="0">
                <a:solidFill>
                  <a:srgbClr val="FF5050"/>
                </a:solidFill>
              </a:rPr>
              <a:t>E</a:t>
            </a:r>
            <a:r>
              <a:rPr lang="ja-JP" altLang="en-US" dirty="0">
                <a:solidFill>
                  <a:srgbClr val="FF5050"/>
                </a:solidFill>
              </a:rPr>
              <a:t>に対する</a:t>
            </a:r>
            <a:r>
              <a:rPr lang="en-US" altLang="ja-JP" dirty="0">
                <a:solidFill>
                  <a:srgbClr val="FF5050"/>
                </a:solidFill>
              </a:rPr>
              <a:t>XYZ</a:t>
            </a:r>
            <a:r>
              <a:rPr lang="ja-JP" altLang="en-US" dirty="0">
                <a:solidFill>
                  <a:srgbClr val="FF5050"/>
                </a:solidFill>
              </a:rPr>
              <a:t>スケールで近似</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D3A5CBA4-4951-461E-B786-92EBDDFF8374}"/>
              </a:ext>
            </a:extLst>
          </p:cNvPr>
          <p:cNvSpPr>
            <a:spLocks noGrp="1"/>
          </p:cNvSpPr>
          <p:nvPr>
            <p:ph type="sldNum" sz="quarter" idx="12"/>
          </p:nvPr>
        </p:nvSpPr>
        <p:spPr/>
        <p:txBody>
          <a:bodyPr/>
          <a:lstStyle/>
          <a:p>
            <a:fld id="{C6FF8165-D951-4465-BD9F-46EC8375F7A9}" type="slidenum">
              <a:rPr kumimoji="1" lang="ja-JP" altLang="en-US" smtClean="0"/>
              <a:t>131</a:t>
            </a:fld>
            <a:endParaRPr kumimoji="1" lang="ja-JP" altLang="en-US"/>
          </a:p>
        </p:txBody>
      </p:sp>
    </p:spTree>
    <p:extLst>
      <p:ext uri="{BB962C8B-B14F-4D97-AF65-F5344CB8AC3E}">
        <p14:creationId xmlns:p14="http://schemas.microsoft.com/office/powerpoint/2010/main" val="29081284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679CE-0AA5-4EF0-80E3-AF90DF4A6D52}"/>
              </a:ext>
            </a:extLst>
          </p:cNvPr>
          <p:cNvSpPr>
            <a:spLocks noGrp="1"/>
          </p:cNvSpPr>
          <p:nvPr>
            <p:ph type="title"/>
          </p:nvPr>
        </p:nvSpPr>
        <p:spPr/>
        <p:txBody>
          <a:bodyPr>
            <a:normAutofit fontScale="90000"/>
          </a:bodyPr>
          <a:lstStyle/>
          <a:p>
            <a:r>
              <a:rPr lang="ja-JP" altLang="en-US" dirty="0"/>
              <a:t>等エネルギー放射</a:t>
            </a:r>
            <a:r>
              <a:rPr lang="en-US" altLang="ja-JP" dirty="0"/>
              <a:t>(</a:t>
            </a:r>
            <a:r>
              <a:rPr lang="ja-JP" altLang="en-US" dirty="0"/>
              <a:t>光源</a:t>
            </a:r>
            <a:r>
              <a:rPr lang="en-US" altLang="ja-JP" dirty="0"/>
              <a:t>E)</a:t>
            </a:r>
            <a:r>
              <a:rPr kumimoji="1" lang="ja-JP" altLang="en-US" dirty="0"/>
              <a:t>における</a:t>
            </a:r>
            <a:br>
              <a:rPr kumimoji="1" lang="en-US" altLang="ja-JP" dirty="0"/>
            </a:br>
            <a:r>
              <a:rPr kumimoji="1" lang="en-US" altLang="ja-JP" dirty="0"/>
              <a:t>XYZ</a:t>
            </a:r>
            <a:r>
              <a:rPr kumimoji="1" lang="ja-JP" altLang="en-US" dirty="0"/>
              <a:t>刺激値を求める</a:t>
            </a:r>
          </a:p>
        </p:txBody>
      </p:sp>
      <p:sp>
        <p:nvSpPr>
          <p:cNvPr id="3" name="コンテンツ プレースホルダー 2">
            <a:extLst>
              <a:ext uri="{FF2B5EF4-FFF2-40B4-BE49-F238E27FC236}">
                <a16:creationId xmlns:a16="http://schemas.microsoft.com/office/drawing/2014/main" id="{F05EADE8-7E7B-4C80-A9C4-440BFA10EF6A}"/>
              </a:ext>
            </a:extLst>
          </p:cNvPr>
          <p:cNvSpPr>
            <a:spLocks noGrp="1"/>
          </p:cNvSpPr>
          <p:nvPr>
            <p:ph idx="1"/>
          </p:nvPr>
        </p:nvSpPr>
        <p:spPr/>
        <p:txBody>
          <a:bodyPr>
            <a:normAutofit/>
          </a:bodyPr>
          <a:lstStyle/>
          <a:p>
            <a:r>
              <a:rPr kumimoji="1" lang="en-US" altLang="ja-JP" dirty="0"/>
              <a:t>CIE 1931 </a:t>
            </a:r>
            <a:r>
              <a:rPr kumimoji="1" lang="ja-JP" altLang="en-US" dirty="0"/>
              <a:t>等色関数で可視光波長域を積分</a:t>
            </a:r>
            <a:endParaRPr kumimoji="1" lang="en-US" altLang="ja-JP" dirty="0"/>
          </a:p>
          <a:p>
            <a:pPr lvl="1"/>
            <a:r>
              <a:rPr lang="ja-JP" altLang="en-US" dirty="0"/>
              <a:t>例えば</a:t>
            </a:r>
            <a:r>
              <a:rPr lang="en-US" altLang="ja-JP" dirty="0"/>
              <a:t>360nm</a:t>
            </a:r>
            <a:r>
              <a:rPr lang="ja-JP" altLang="en-US" dirty="0"/>
              <a:t>～</a:t>
            </a:r>
            <a:r>
              <a:rPr lang="en-US" altLang="ja-JP" dirty="0"/>
              <a:t>830nm</a:t>
            </a:r>
          </a:p>
          <a:p>
            <a:pPr lvl="2"/>
            <a:r>
              <a:rPr lang="ja-JP" altLang="en-US" dirty="0">
                <a:solidFill>
                  <a:srgbClr val="FF5050"/>
                </a:solidFill>
              </a:rPr>
              <a:t>光源のスペクトルは全波長に渡って一定</a:t>
            </a:r>
            <a:r>
              <a:rPr lang="en-US" altLang="ja-JP" dirty="0">
                <a:solidFill>
                  <a:srgbClr val="FF5050"/>
                </a:solidFill>
              </a:rPr>
              <a:t>(</a:t>
            </a:r>
            <a:r>
              <a:rPr lang="ja-JP" altLang="en-US" dirty="0">
                <a:solidFill>
                  <a:srgbClr val="FF5050"/>
                </a:solidFill>
              </a:rPr>
              <a:t>光源</a:t>
            </a:r>
            <a:r>
              <a:rPr lang="en-US" altLang="ja-JP" dirty="0">
                <a:solidFill>
                  <a:srgbClr val="FF5050"/>
                </a:solidFill>
              </a:rPr>
              <a:t>E)</a:t>
            </a:r>
          </a:p>
          <a:p>
            <a:pPr lvl="1"/>
            <a:r>
              <a:rPr lang="ja-JP" altLang="en-US" dirty="0"/>
              <a:t>回折パワー分布画像を波長に比例させてスケーリング</a:t>
            </a:r>
            <a:endParaRPr lang="en-US" altLang="ja-JP" dirty="0"/>
          </a:p>
          <a:p>
            <a:pPr lvl="2"/>
            <a:r>
              <a:rPr kumimoji="1" lang="ja-JP" altLang="en-US" dirty="0">
                <a:solidFill>
                  <a:srgbClr val="FF5050"/>
                </a:solidFill>
              </a:rPr>
              <a:t>エネルギー合計を等しく</a:t>
            </a:r>
            <a:r>
              <a:rPr lang="ja-JP" altLang="en-US" dirty="0">
                <a:solidFill>
                  <a:srgbClr val="FF5050"/>
                </a:solidFill>
              </a:rPr>
              <a:t>するため重みはスケール面積</a:t>
            </a:r>
            <a:r>
              <a:rPr kumimoji="1" lang="ja-JP" altLang="en-US" dirty="0">
                <a:solidFill>
                  <a:srgbClr val="FF5050"/>
                </a:solidFill>
              </a:rPr>
              <a:t>に反比例</a:t>
            </a:r>
            <a:endParaRPr kumimoji="1" lang="en-US" altLang="ja-JP" dirty="0">
              <a:solidFill>
                <a:srgbClr val="FF5050"/>
              </a:solidFill>
            </a:endParaRPr>
          </a:p>
          <a:p>
            <a:pPr lvl="1"/>
            <a:r>
              <a:rPr lang="ja-JP" altLang="en-US" dirty="0"/>
              <a:t>必要となる</a:t>
            </a:r>
            <a:r>
              <a:rPr kumimoji="1" lang="ja-JP" altLang="en-US" dirty="0"/>
              <a:t>分解数は回折テクスチャ解像度に依存</a:t>
            </a:r>
            <a:endParaRPr kumimoji="1" lang="en-US" altLang="ja-JP" dirty="0"/>
          </a:p>
          <a:p>
            <a:pPr lvl="2"/>
            <a:r>
              <a:rPr kumimoji="1" lang="ja-JP" altLang="en-US" dirty="0"/>
              <a:t>例えば</a:t>
            </a:r>
            <a:r>
              <a:rPr kumimoji="1" lang="en-US" altLang="ja-JP" dirty="0"/>
              <a:t>1024x1024</a:t>
            </a:r>
            <a:r>
              <a:rPr kumimoji="1" lang="ja-JP" altLang="en-US" dirty="0"/>
              <a:t>なら</a:t>
            </a:r>
            <a:r>
              <a:rPr kumimoji="1" lang="en-US" altLang="ja-JP" dirty="0"/>
              <a:t>1nm</a:t>
            </a:r>
            <a:r>
              <a:rPr kumimoji="1" lang="ja-JP" altLang="en-US" dirty="0"/>
              <a:t>程度で充分</a:t>
            </a:r>
            <a:endParaRPr kumimoji="1" lang="en-US" altLang="ja-JP" dirty="0"/>
          </a:p>
          <a:p>
            <a:pPr lvl="5"/>
            <a:endParaRPr kumimoji="1" lang="en-US" altLang="ja-JP" dirty="0"/>
          </a:p>
          <a:p>
            <a:r>
              <a:rPr lang="en-US" altLang="ja-JP" dirty="0"/>
              <a:t>XYZ</a:t>
            </a:r>
            <a:r>
              <a:rPr lang="ja-JP" altLang="en-US" dirty="0"/>
              <a:t>刺激値の二次元テクスチャを作成</a:t>
            </a:r>
            <a:endParaRPr lang="en-US" altLang="ja-JP" dirty="0"/>
          </a:p>
        </p:txBody>
      </p:sp>
      <p:sp>
        <p:nvSpPr>
          <p:cNvPr id="4" name="スライド番号プレースホルダー 3">
            <a:extLst>
              <a:ext uri="{FF2B5EF4-FFF2-40B4-BE49-F238E27FC236}">
                <a16:creationId xmlns:a16="http://schemas.microsoft.com/office/drawing/2014/main" id="{C08F72DE-D1D1-4F43-A667-0EDC95A8A91C}"/>
              </a:ext>
            </a:extLst>
          </p:cNvPr>
          <p:cNvSpPr>
            <a:spLocks noGrp="1"/>
          </p:cNvSpPr>
          <p:nvPr>
            <p:ph type="sldNum" sz="quarter" idx="12"/>
          </p:nvPr>
        </p:nvSpPr>
        <p:spPr/>
        <p:txBody>
          <a:bodyPr/>
          <a:lstStyle/>
          <a:p>
            <a:fld id="{C6FF8165-D951-4465-BD9F-46EC8375F7A9}" type="slidenum">
              <a:rPr kumimoji="1" lang="ja-JP" altLang="en-US" smtClean="0"/>
              <a:t>132</a:t>
            </a:fld>
            <a:endParaRPr kumimoji="1" lang="ja-JP" altLang="en-US"/>
          </a:p>
        </p:txBody>
      </p:sp>
    </p:spTree>
    <p:extLst>
      <p:ext uri="{BB962C8B-B14F-4D97-AF65-F5344CB8AC3E}">
        <p14:creationId xmlns:p14="http://schemas.microsoft.com/office/powerpoint/2010/main" val="29365178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0932CC-8A6C-4F1F-83E6-B5B873070E43}"/>
              </a:ext>
            </a:extLst>
          </p:cNvPr>
          <p:cNvSpPr>
            <a:spLocks noGrp="1"/>
          </p:cNvSpPr>
          <p:nvPr>
            <p:ph type="title"/>
          </p:nvPr>
        </p:nvSpPr>
        <p:spPr/>
        <p:txBody>
          <a:bodyPr>
            <a:normAutofit fontScale="90000"/>
          </a:bodyPr>
          <a:lstStyle/>
          <a:p>
            <a:r>
              <a:rPr lang="ja-JP" altLang="en-US" dirty="0"/>
              <a:t>上</a:t>
            </a:r>
            <a:r>
              <a:rPr lang="en-US" altLang="ja-JP" dirty="0"/>
              <a:t>: DFT</a:t>
            </a:r>
            <a:r>
              <a:rPr lang="ja-JP" altLang="en-US" dirty="0"/>
              <a:t>結果の単波長エネルギー</a:t>
            </a:r>
            <a:br>
              <a:rPr lang="en-US" altLang="ja-JP" dirty="0"/>
            </a:br>
            <a:r>
              <a:rPr lang="ja-JP" altLang="en-US" dirty="0"/>
              <a:t>下</a:t>
            </a:r>
            <a:r>
              <a:rPr lang="en-US" altLang="ja-JP" dirty="0"/>
              <a:t>: XYZ</a:t>
            </a:r>
            <a:r>
              <a:rPr lang="ja-JP" altLang="en-US" dirty="0"/>
              <a:t>刺激値</a:t>
            </a:r>
            <a:r>
              <a:rPr lang="en-US" altLang="ja-JP" dirty="0"/>
              <a:t>(E</a:t>
            </a:r>
            <a:r>
              <a:rPr lang="ja-JP" altLang="en-US" dirty="0"/>
              <a:t>光源可視波長全域の積分</a:t>
            </a:r>
            <a:r>
              <a:rPr lang="en-US" altLang="ja-JP" dirty="0"/>
              <a:t>)</a:t>
            </a:r>
            <a:endParaRPr kumimoji="1" lang="ja-JP" altLang="en-US" dirty="0"/>
          </a:p>
        </p:txBody>
      </p:sp>
      <p:pic>
        <p:nvPicPr>
          <p:cNvPr id="9" name="コンテンツ プレースホルダー 8">
            <a:extLst>
              <a:ext uri="{FF2B5EF4-FFF2-40B4-BE49-F238E27FC236}">
                <a16:creationId xmlns:a16="http://schemas.microsoft.com/office/drawing/2014/main" id="{1DF06E97-357C-4BE3-A8F2-A833AFF09E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7835" y="4024788"/>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4" name="スライド番号プレースホルダー 3">
            <a:extLst>
              <a:ext uri="{FF2B5EF4-FFF2-40B4-BE49-F238E27FC236}">
                <a16:creationId xmlns:a16="http://schemas.microsoft.com/office/drawing/2014/main" id="{08DDEAED-D0DE-467D-9283-CFD69689943A}"/>
              </a:ext>
            </a:extLst>
          </p:cNvPr>
          <p:cNvSpPr>
            <a:spLocks noGrp="1"/>
          </p:cNvSpPr>
          <p:nvPr>
            <p:ph type="sldNum" sz="quarter" idx="12"/>
          </p:nvPr>
        </p:nvSpPr>
        <p:spPr/>
        <p:txBody>
          <a:bodyPr/>
          <a:lstStyle/>
          <a:p>
            <a:fld id="{C6FF8165-D951-4465-BD9F-46EC8375F7A9}" type="slidenum">
              <a:rPr kumimoji="1" lang="ja-JP" altLang="en-US" smtClean="0"/>
              <a:t>133</a:t>
            </a:fld>
            <a:endParaRPr kumimoji="1" lang="ja-JP" altLang="en-US"/>
          </a:p>
        </p:txBody>
      </p:sp>
      <p:pic>
        <p:nvPicPr>
          <p:cNvPr id="6" name="図 5">
            <a:extLst>
              <a:ext uri="{FF2B5EF4-FFF2-40B4-BE49-F238E27FC236}">
                <a16:creationId xmlns:a16="http://schemas.microsoft.com/office/drawing/2014/main" id="{24A2EFC7-D902-4969-B731-CD55D5AAD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73" y="1297008"/>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04CA1752-E471-442A-BD3D-5DD433287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954" y="1297008"/>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917B17BC-232B-48E6-852E-87E32B90F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7835" y="1297008"/>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B632F0B7-3C1F-4ED5-BF9F-3C869C051D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7954" y="4024788"/>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4D3870EC-30E4-42A8-961C-ED080E3C59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8073" y="4024788"/>
            <a:ext cx="2630582" cy="26305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84019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97E88-17DD-4E34-A169-476483D05F94}"/>
              </a:ext>
            </a:extLst>
          </p:cNvPr>
          <p:cNvSpPr>
            <a:spLocks noGrp="1"/>
          </p:cNvSpPr>
          <p:nvPr>
            <p:ph type="title"/>
          </p:nvPr>
        </p:nvSpPr>
        <p:spPr/>
        <p:txBody>
          <a:bodyPr/>
          <a:lstStyle/>
          <a:p>
            <a:r>
              <a:rPr kumimoji="1" lang="ja-JP" altLang="en-US" dirty="0"/>
              <a:t>回折フレアとしてのマッピング</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088DC5E-AA5E-4E91-80DA-AC81788408D0}"/>
                  </a:ext>
                </a:extLst>
              </p:cNvPr>
              <p:cNvSpPr>
                <a:spLocks noGrp="1"/>
              </p:cNvSpPr>
              <p:nvPr>
                <p:ph idx="1"/>
              </p:nvPr>
            </p:nvSpPr>
            <p:spPr/>
            <p:txBody>
              <a:bodyPr>
                <a:normAutofit fontScale="85000" lnSpcReduction="20000"/>
              </a:bodyPr>
              <a:lstStyle/>
              <a:p>
                <a:r>
                  <a:rPr lang="ja-JP" altLang="en-US" sz="3600" dirty="0"/>
                  <a:t>イメージセンサ上の座標とフーリエ周波数の対応</a:t>
                </a:r>
                <a:endParaRPr lang="en-US" altLang="ja-JP" sz="3600" i="1" dirty="0">
                  <a:latin typeface="Cambria Math" panose="02040503050406030204" pitchFamily="18" charset="0"/>
                </a:endParaRPr>
              </a:p>
              <a:p>
                <a:pPr lvl="1"/>
                <a14:m>
                  <m:oMath xmlns:m="http://schemas.openxmlformats.org/officeDocument/2006/math">
                    <m:d>
                      <m:dPr>
                        <m:ctrlPr>
                          <a:rPr lang="en-US" altLang="ja-JP" sz="3177" i="1" smtClean="0">
                            <a:latin typeface="Cambria Math" panose="02040503050406030204" pitchFamily="18" charset="0"/>
                          </a:rPr>
                        </m:ctrlPr>
                      </m:dPr>
                      <m:e>
                        <m:r>
                          <a:rPr lang="en-US" altLang="ja-JP" sz="3177" b="0" i="1" smtClean="0">
                            <a:latin typeface="Cambria Math" panose="02040503050406030204" pitchFamily="18" charset="0"/>
                          </a:rPr>
                          <m:t>𝑥</m:t>
                        </m:r>
                        <m:r>
                          <a:rPr lang="en-US" altLang="ja-JP" sz="3177" b="0" i="1" smtClean="0">
                            <a:latin typeface="Cambria Math" panose="02040503050406030204" pitchFamily="18" charset="0"/>
                          </a:rPr>
                          <m:t>′,</m:t>
                        </m:r>
                        <m:r>
                          <a:rPr lang="en-US" altLang="ja-JP" sz="3177" b="0" i="1" smtClean="0">
                            <a:latin typeface="Cambria Math" panose="02040503050406030204" pitchFamily="18" charset="0"/>
                          </a:rPr>
                          <m:t>𝑦</m:t>
                        </m:r>
                        <m:r>
                          <a:rPr lang="en-US" altLang="ja-JP" sz="3177" b="0" i="1" smtClean="0">
                            <a:latin typeface="Cambria Math" panose="02040503050406030204" pitchFamily="18" charset="0"/>
                          </a:rPr>
                          <m:t>′</m:t>
                        </m:r>
                      </m:e>
                    </m:d>
                    <m:r>
                      <a:rPr lang="en-US" altLang="ja-JP" sz="3177" b="0" i="1" smtClean="0">
                        <a:latin typeface="Cambria Math" panose="02040503050406030204" pitchFamily="18" charset="0"/>
                        <a:ea typeface="Cambria Math" panose="02040503050406030204" pitchFamily="18" charset="0"/>
                      </a:rPr>
                      <m:t>=</m:t>
                    </m:r>
                    <m:d>
                      <m:dPr>
                        <m:ctrlPr>
                          <a:rPr lang="en-US" altLang="ja-JP" sz="3177" b="0" i="1" smtClean="0">
                            <a:latin typeface="Cambria Math" panose="02040503050406030204" pitchFamily="18" charset="0"/>
                            <a:ea typeface="Cambria Math" panose="02040503050406030204" pitchFamily="18" charset="0"/>
                          </a:rPr>
                        </m:ctrlPr>
                      </m:dPr>
                      <m:e>
                        <m:r>
                          <a:rPr lang="en-US" altLang="ja-JP" sz="3177" b="0" i="1" smtClean="0">
                            <a:latin typeface="Cambria Math" panose="02040503050406030204" pitchFamily="18" charset="0"/>
                            <a:ea typeface="Cambria Math" panose="02040503050406030204" pitchFamily="18" charset="0"/>
                          </a:rPr>
                          <m:t>𝑢</m:t>
                        </m:r>
                        <m:r>
                          <a:rPr lang="en-US" altLang="ja-JP" sz="3177" b="0" i="1" smtClean="0">
                            <a:latin typeface="Cambria Math" panose="02040503050406030204" pitchFamily="18" charset="0"/>
                            <a:ea typeface="Cambria Math" panose="02040503050406030204" pitchFamily="18" charset="0"/>
                          </a:rPr>
                          <m:t>,</m:t>
                        </m:r>
                        <m:r>
                          <a:rPr lang="en-US" altLang="ja-JP" sz="3177" b="0" i="1" smtClean="0">
                            <a:latin typeface="Cambria Math" panose="02040503050406030204" pitchFamily="18" charset="0"/>
                            <a:ea typeface="Cambria Math" panose="02040503050406030204" pitchFamily="18" charset="0"/>
                          </a:rPr>
                          <m:t>𝑣</m:t>
                        </m:r>
                      </m:e>
                    </m:d>
                    <m:r>
                      <a:rPr lang="ja-JP" altLang="en-US" sz="3177" i="1">
                        <a:latin typeface="Cambria Math" panose="02040503050406030204" pitchFamily="18" charset="0"/>
                        <a:ea typeface="Cambria Math" panose="02040503050406030204" pitchFamily="18" charset="0"/>
                      </a:rPr>
                      <m:t>・</m:t>
                    </m:r>
                    <m:r>
                      <a:rPr lang="ja-JP" altLang="en-US" sz="3177" i="1">
                        <a:latin typeface="Cambria Math" panose="02040503050406030204" pitchFamily="18" charset="0"/>
                      </a:rPr>
                      <m:t>𝜆</m:t>
                    </m:r>
                    <m:r>
                      <a:rPr lang="ja-JP" altLang="en-US" sz="3177" i="1" smtClean="0">
                        <a:latin typeface="Cambria Math" panose="02040503050406030204" pitchFamily="18" charset="0"/>
                      </a:rPr>
                      <m:t>・</m:t>
                    </m:r>
                    <m:r>
                      <a:rPr lang="en-US" altLang="ja-JP" sz="3177" b="0" i="1" smtClean="0">
                        <a:latin typeface="Cambria Math" panose="02040503050406030204" pitchFamily="18" charset="0"/>
                      </a:rPr>
                      <m:t>𝑧</m:t>
                    </m:r>
                    <m:r>
                      <a:rPr lang="en-US" altLang="ja-JP" sz="3177" b="0" i="1" baseline="-25000" smtClean="0">
                        <a:latin typeface="Cambria Math" panose="02040503050406030204" pitchFamily="18" charset="0"/>
                      </a:rPr>
                      <m:t>0</m:t>
                    </m:r>
                  </m:oMath>
                </a14:m>
                <a:r>
                  <a:rPr lang="en-US" altLang="ja-JP" dirty="0"/>
                  <a:t> [Hecht 2001]</a:t>
                </a:r>
              </a:p>
              <a:p>
                <a:pPr marL="907056" lvl="2" indent="0">
                  <a:buNone/>
                </a:pPr>
                <a14:m>
                  <m:oMath xmlns:m="http://schemas.openxmlformats.org/officeDocument/2006/math">
                    <m:r>
                      <a:rPr lang="ja-JP" altLang="en-US" sz="2800" i="1">
                        <a:latin typeface="Cambria Math" panose="02040503050406030204" pitchFamily="18" charset="0"/>
                      </a:rPr>
                      <m:t>𝜆</m:t>
                    </m:r>
                  </m:oMath>
                </a14:m>
                <a:r>
                  <a:rPr lang="en-US" altLang="ja-JP" sz="2800" dirty="0"/>
                  <a:t>: </a:t>
                </a:r>
                <a:r>
                  <a:rPr lang="ja-JP" altLang="en-US" sz="2800" dirty="0"/>
                  <a:t>波長</a:t>
                </a:r>
                <a:endParaRPr lang="en-US" altLang="ja-JP" sz="2800" dirty="0"/>
              </a:p>
              <a:p>
                <a:pPr marL="907056" lvl="2" indent="0">
                  <a:buNone/>
                </a:pPr>
                <a14:m>
                  <m:oMath xmlns:m="http://schemas.openxmlformats.org/officeDocument/2006/math">
                    <m:r>
                      <a:rPr lang="en-US" altLang="ja-JP" sz="2800" i="1">
                        <a:latin typeface="Cambria Math" panose="02040503050406030204" pitchFamily="18" charset="0"/>
                      </a:rPr>
                      <m:t>𝑧</m:t>
                    </m:r>
                    <m:r>
                      <a:rPr lang="en-US" altLang="ja-JP" sz="2800" i="1" baseline="-25000">
                        <a:latin typeface="Cambria Math" panose="02040503050406030204" pitchFamily="18" charset="0"/>
                      </a:rPr>
                      <m:t>0</m:t>
                    </m:r>
                  </m:oMath>
                </a14:m>
                <a:r>
                  <a:rPr lang="en-US" altLang="ja-JP" dirty="0"/>
                  <a:t>: </a:t>
                </a:r>
                <a:r>
                  <a:rPr lang="ja-JP" altLang="en-US" dirty="0"/>
                  <a:t>開口からイメージセンサまでの距離</a:t>
                </a:r>
                <a:endParaRPr lang="en-US" altLang="ja-JP" dirty="0"/>
              </a:p>
              <a:p>
                <a:pPr lvl="5"/>
                <a:endParaRPr lang="en-US" altLang="ja-JP" dirty="0"/>
              </a:p>
              <a:p>
                <a:r>
                  <a:rPr lang="ja-JP" altLang="en-US" dirty="0"/>
                  <a:t>マッピングサイズ</a:t>
                </a:r>
                <a:endParaRPr lang="en-US" altLang="ja-JP" dirty="0"/>
              </a:p>
              <a:p>
                <a:pPr lvl="1"/>
                <a14:m>
                  <m:oMath xmlns:m="http://schemas.openxmlformats.org/officeDocument/2006/math">
                    <m:f>
                      <m:fPr>
                        <m:ctrlPr>
                          <a:rPr lang="en-US" altLang="ja-JP" sz="3200" i="1" smtClean="0">
                            <a:solidFill>
                              <a:srgbClr val="FF5050"/>
                            </a:solidFill>
                            <a:latin typeface="Cambria Math" panose="02040503050406030204" pitchFamily="18" charset="0"/>
                          </a:rPr>
                        </m:ctrlPr>
                      </m:fPr>
                      <m:num>
                        <m:r>
                          <a:rPr lang="en-US" altLang="ja-JP" sz="3200" b="0" i="1" smtClean="0">
                            <a:solidFill>
                              <a:srgbClr val="FF5050"/>
                            </a:solidFill>
                            <a:latin typeface="Cambria Math" panose="02040503050406030204" pitchFamily="18" charset="0"/>
                          </a:rPr>
                          <m:t>𝑁</m:t>
                        </m:r>
                        <m:r>
                          <a:rPr lang="ja-JP" altLang="en-US" sz="3200" i="1">
                            <a:solidFill>
                              <a:srgbClr val="FF5050"/>
                            </a:solidFill>
                            <a:latin typeface="Cambria Math" panose="02040503050406030204" pitchFamily="18" charset="0"/>
                          </a:rPr>
                          <m:t>𝜆</m:t>
                        </m:r>
                        <m:r>
                          <a:rPr lang="en-US" altLang="ja-JP" sz="3200" i="1">
                            <a:solidFill>
                              <a:srgbClr val="FF5050"/>
                            </a:solidFill>
                            <a:latin typeface="Cambria Math" panose="02040503050406030204" pitchFamily="18" charset="0"/>
                          </a:rPr>
                          <m:t>𝑧</m:t>
                        </m:r>
                        <m:r>
                          <a:rPr lang="en-US" altLang="ja-JP" sz="3200" i="1" baseline="-25000">
                            <a:solidFill>
                              <a:srgbClr val="FF5050"/>
                            </a:solidFill>
                            <a:latin typeface="Cambria Math" panose="02040503050406030204" pitchFamily="18" charset="0"/>
                          </a:rPr>
                          <m:t>0</m:t>
                        </m:r>
                      </m:num>
                      <m:den>
                        <m:r>
                          <a:rPr lang="en-US" altLang="ja-JP" sz="3200" b="0" i="1" smtClean="0">
                            <a:solidFill>
                              <a:srgbClr val="FF5050"/>
                            </a:solidFill>
                            <a:latin typeface="Cambria Math" panose="02040503050406030204" pitchFamily="18" charset="0"/>
                          </a:rPr>
                          <m:t>𝐷</m:t>
                        </m:r>
                      </m:den>
                    </m:f>
                    <m:r>
                      <a:rPr lang="en-US" altLang="ja-JP" sz="3200" b="0" i="1" smtClean="0">
                        <a:solidFill>
                          <a:srgbClr val="FF5050"/>
                        </a:solidFill>
                        <a:latin typeface="Cambria Math" panose="02040503050406030204" pitchFamily="18" charset="0"/>
                      </a:rPr>
                      <m:t>=</m:t>
                    </m:r>
                    <m:r>
                      <a:rPr lang="en-US" altLang="ja-JP" sz="3200" b="0" i="1" smtClean="0">
                        <a:solidFill>
                          <a:srgbClr val="FF5050"/>
                        </a:solidFill>
                        <a:latin typeface="Cambria Math" panose="02040503050406030204" pitchFamily="18" charset="0"/>
                      </a:rPr>
                      <m:t>𝑁</m:t>
                    </m:r>
                    <m:r>
                      <a:rPr lang="ja-JP" altLang="en-US" sz="2800" i="1">
                        <a:solidFill>
                          <a:srgbClr val="FF5050"/>
                        </a:solidFill>
                        <a:latin typeface="Cambria Math" panose="02040503050406030204" pitchFamily="18" charset="0"/>
                      </a:rPr>
                      <m:t>𝜆</m:t>
                    </m:r>
                    <m:r>
                      <a:rPr lang="en-US" altLang="ja-JP" sz="2800" b="0" i="1" smtClean="0">
                        <a:solidFill>
                          <a:srgbClr val="FF5050"/>
                        </a:solidFill>
                        <a:latin typeface="Cambria Math" panose="02040503050406030204" pitchFamily="18" charset="0"/>
                      </a:rPr>
                      <m:t>𝐹𝑒</m:t>
                    </m:r>
                  </m:oMath>
                </a14:m>
                <a:endParaRPr lang="en-US" altLang="ja-JP" dirty="0"/>
              </a:p>
              <a:p>
                <a:pPr marL="967526" lvl="2" indent="0">
                  <a:buNone/>
                </a:pPr>
                <a14:m>
                  <m:oMath xmlns:m="http://schemas.openxmlformats.org/officeDocument/2006/math">
                    <m:r>
                      <a:rPr lang="en-US" altLang="ja-JP" sz="2800" i="1" smtClean="0">
                        <a:latin typeface="Cambria Math" panose="02040503050406030204" pitchFamily="18" charset="0"/>
                      </a:rPr>
                      <m:t>𝑁</m:t>
                    </m:r>
                  </m:oMath>
                </a14:m>
                <a:r>
                  <a:rPr lang="en-US" altLang="ja-JP" dirty="0"/>
                  <a:t>: </a:t>
                </a:r>
                <a:r>
                  <a:rPr lang="ja-JP" altLang="en-US" dirty="0"/>
                  <a:t>絞り画像解像度</a:t>
                </a:r>
                <a:r>
                  <a:rPr lang="en-US" altLang="ja-JP" dirty="0"/>
                  <a:t>(DFT</a:t>
                </a:r>
                <a:r>
                  <a:rPr lang="ja-JP" altLang="en-US" dirty="0"/>
                  <a:t>元になった開口画像径の実ピクセル数</a:t>
                </a:r>
                <a:r>
                  <a:rPr lang="en-US" altLang="ja-JP" dirty="0"/>
                  <a:t>)</a:t>
                </a:r>
              </a:p>
              <a:p>
                <a:pPr marL="967526" lvl="2" indent="0">
                  <a:buNone/>
                </a:pPr>
                <a14:m>
                  <m:oMath xmlns:m="http://schemas.openxmlformats.org/officeDocument/2006/math">
                    <m:r>
                      <a:rPr lang="ja-JP" altLang="en-US" sz="2400" i="1">
                        <a:latin typeface="Cambria Math" panose="02040503050406030204" pitchFamily="18" charset="0"/>
                      </a:rPr>
                      <m:t>𝜆</m:t>
                    </m:r>
                  </m:oMath>
                </a14:m>
                <a:r>
                  <a:rPr lang="en-US" altLang="ja-JP" dirty="0"/>
                  <a:t>: </a:t>
                </a:r>
                <a:r>
                  <a:rPr lang="ja-JP" altLang="en-US" dirty="0"/>
                  <a:t>波長</a:t>
                </a:r>
                <a:endParaRPr lang="en-US" altLang="ja-JP" dirty="0"/>
              </a:p>
              <a:p>
                <a:pPr marL="967526" lvl="2" indent="0">
                  <a:buNone/>
                </a:pPr>
                <a14:m>
                  <m:oMath xmlns:m="http://schemas.openxmlformats.org/officeDocument/2006/math">
                    <m:r>
                      <a:rPr lang="en-US" altLang="ja-JP" sz="2800" i="1">
                        <a:latin typeface="Cambria Math" panose="02040503050406030204" pitchFamily="18" charset="0"/>
                      </a:rPr>
                      <m:t>𝐷</m:t>
                    </m:r>
                  </m:oMath>
                </a14:m>
                <a:r>
                  <a:rPr lang="en-US" altLang="ja-JP" dirty="0"/>
                  <a:t>: </a:t>
                </a:r>
                <a:r>
                  <a:rPr lang="ja-JP" altLang="en-US" dirty="0"/>
                  <a:t>有効絞り径</a:t>
                </a:r>
                <a:endParaRPr lang="en-US" altLang="ja-JP" dirty="0"/>
              </a:p>
              <a:p>
                <a:pPr marL="967526" lvl="2" indent="0">
                  <a:buNone/>
                </a:pPr>
                <a14:m>
                  <m:oMath xmlns:m="http://schemas.openxmlformats.org/officeDocument/2006/math">
                    <m:r>
                      <a:rPr lang="en-US" altLang="ja-JP" sz="2800" b="0" i="1" smtClean="0">
                        <a:latin typeface="Cambria Math" panose="02040503050406030204" pitchFamily="18" charset="0"/>
                      </a:rPr>
                      <m:t>𝐹𝑒</m:t>
                    </m:r>
                  </m:oMath>
                </a14:m>
                <a:r>
                  <a:rPr lang="en-US" altLang="ja-JP" dirty="0"/>
                  <a:t>: </a:t>
                </a:r>
                <a:r>
                  <a:rPr lang="ja-JP" altLang="en-US" dirty="0"/>
                  <a:t>実効</a:t>
                </a:r>
                <a:r>
                  <a:rPr lang="en-US" altLang="ja-JP" dirty="0"/>
                  <a:t>F</a:t>
                </a:r>
                <a:r>
                  <a:rPr lang="ja-JP" altLang="en-US" dirty="0"/>
                  <a:t>値 </a:t>
                </a:r>
                <a:r>
                  <a:rPr lang="en-US" altLang="ja-JP" dirty="0"/>
                  <a:t>(= </a:t>
                </a:r>
                <a14:m>
                  <m:oMath xmlns:m="http://schemas.openxmlformats.org/officeDocument/2006/math">
                    <m:f>
                      <m:fPr>
                        <m:ctrlPr>
                          <a:rPr lang="en-US" altLang="ja-JP" sz="2800" i="1">
                            <a:latin typeface="Cambria Math" panose="02040503050406030204" pitchFamily="18" charset="0"/>
                          </a:rPr>
                        </m:ctrlPr>
                      </m:fPr>
                      <m:num>
                        <m:r>
                          <a:rPr lang="en-US" altLang="ja-JP" sz="2800" i="1">
                            <a:latin typeface="Cambria Math" panose="02040503050406030204" pitchFamily="18" charset="0"/>
                          </a:rPr>
                          <m:t>𝑧</m:t>
                        </m:r>
                        <m:r>
                          <a:rPr lang="en-US" altLang="ja-JP" sz="2800" i="1" baseline="-25000">
                            <a:latin typeface="Cambria Math" panose="02040503050406030204" pitchFamily="18" charset="0"/>
                          </a:rPr>
                          <m:t>0</m:t>
                        </m:r>
                      </m:num>
                      <m:den>
                        <m:r>
                          <a:rPr lang="en-US" altLang="ja-JP" sz="2800" i="1">
                            <a:latin typeface="Cambria Math" panose="02040503050406030204" pitchFamily="18" charset="0"/>
                          </a:rPr>
                          <m:t>𝐷</m:t>
                        </m:r>
                      </m:den>
                    </m:f>
                  </m:oMath>
                </a14:m>
                <a:r>
                  <a:rPr lang="en-US" altLang="ja-JP" dirty="0"/>
                  <a:t>)</a:t>
                </a:r>
                <a:endParaRPr kumimoji="1" lang="en-US" altLang="ja-JP" dirty="0"/>
              </a:p>
            </p:txBody>
          </p:sp>
        </mc:Choice>
        <mc:Fallback xmlns="">
          <p:sp>
            <p:nvSpPr>
              <p:cNvPr id="3" name="コンテンツ プレースホルダー 2">
                <a:extLst>
                  <a:ext uri="{FF2B5EF4-FFF2-40B4-BE49-F238E27FC236}">
                    <a16:creationId xmlns:a16="http://schemas.microsoft.com/office/drawing/2014/main" id="{D088DC5E-AA5E-4E91-80DA-AC81788408D0}"/>
                  </a:ext>
                </a:extLst>
              </p:cNvPr>
              <p:cNvSpPr>
                <a:spLocks noGrp="1" noRot="1" noChangeAspect="1" noMove="1" noResize="1" noEditPoints="1" noAdjustHandles="1" noChangeArrowheads="1" noChangeShapeType="1" noTextEdit="1"/>
              </p:cNvSpPr>
              <p:nvPr>
                <p:ph idx="1"/>
              </p:nvPr>
            </p:nvSpPr>
            <p:spPr>
              <a:blipFill>
                <a:blip r:embed="rId2"/>
                <a:stretch>
                  <a:fillRect l="-1444" t="-4042"/>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3FE1EB3A-B626-4816-BB7A-E0B1A3CC915F}"/>
              </a:ext>
            </a:extLst>
          </p:cNvPr>
          <p:cNvSpPr>
            <a:spLocks noGrp="1"/>
          </p:cNvSpPr>
          <p:nvPr>
            <p:ph type="sldNum" sz="quarter" idx="12"/>
          </p:nvPr>
        </p:nvSpPr>
        <p:spPr/>
        <p:txBody>
          <a:bodyPr/>
          <a:lstStyle/>
          <a:p>
            <a:fld id="{C6FF8165-D951-4465-BD9F-46EC8375F7A9}" type="slidenum">
              <a:rPr kumimoji="1" lang="ja-JP" altLang="en-US" smtClean="0"/>
              <a:t>134</a:t>
            </a:fld>
            <a:endParaRPr kumimoji="1" lang="ja-JP" altLang="en-US"/>
          </a:p>
        </p:txBody>
      </p:sp>
      <p:grpSp>
        <p:nvGrpSpPr>
          <p:cNvPr id="5" name="グループ化 4">
            <a:extLst>
              <a:ext uri="{FF2B5EF4-FFF2-40B4-BE49-F238E27FC236}">
                <a16:creationId xmlns:a16="http://schemas.microsoft.com/office/drawing/2014/main" id="{DEEB6530-BFB9-4330-A19E-D8034FE06993}"/>
              </a:ext>
            </a:extLst>
          </p:cNvPr>
          <p:cNvGrpSpPr/>
          <p:nvPr/>
        </p:nvGrpSpPr>
        <p:grpSpPr>
          <a:xfrm>
            <a:off x="8450129" y="2206420"/>
            <a:ext cx="3132102" cy="2253865"/>
            <a:chOff x="8450129" y="1950926"/>
            <a:chExt cx="3132102" cy="2253865"/>
          </a:xfrm>
          <a:effectLst>
            <a:outerShdw blurRad="50800" dist="38100" dir="2700000" algn="tl" rotWithShape="0">
              <a:prstClr val="black">
                <a:alpha val="40000"/>
              </a:prstClr>
            </a:outerShdw>
          </a:effectLst>
        </p:grpSpPr>
        <p:grpSp>
          <p:nvGrpSpPr>
            <p:cNvPr id="6" name="グループ化 5">
              <a:extLst>
                <a:ext uri="{FF2B5EF4-FFF2-40B4-BE49-F238E27FC236}">
                  <a16:creationId xmlns:a16="http://schemas.microsoft.com/office/drawing/2014/main" id="{95038479-A62B-4104-B64A-6FCAD3BB06CD}"/>
                </a:ext>
              </a:extLst>
            </p:cNvPr>
            <p:cNvGrpSpPr/>
            <p:nvPr/>
          </p:nvGrpSpPr>
          <p:grpSpPr>
            <a:xfrm>
              <a:off x="8450129" y="1981689"/>
              <a:ext cx="3132102" cy="2223102"/>
              <a:chOff x="8628098" y="2035478"/>
              <a:chExt cx="3132102" cy="2223102"/>
            </a:xfrm>
          </p:grpSpPr>
          <p:sp>
            <p:nvSpPr>
              <p:cNvPr id="8" name="Line 13">
                <a:extLst>
                  <a:ext uri="{FF2B5EF4-FFF2-40B4-BE49-F238E27FC236}">
                    <a16:creationId xmlns:a16="http://schemas.microsoft.com/office/drawing/2014/main" id="{4A8C740A-A4A2-42CD-A4D4-46DDD5533576}"/>
                  </a:ext>
                </a:extLst>
              </p:cNvPr>
              <p:cNvSpPr>
                <a:spLocks noChangeAspect="1" noChangeShapeType="1"/>
              </p:cNvSpPr>
              <p:nvPr/>
            </p:nvSpPr>
            <p:spPr bwMode="auto">
              <a:xfrm>
                <a:off x="10008258" y="2530776"/>
                <a:ext cx="1518897" cy="530228"/>
              </a:xfrm>
              <a:prstGeom prst="line">
                <a:avLst/>
              </a:prstGeom>
              <a:noFill/>
              <a:ln w="31750">
                <a:solidFill>
                  <a:srgbClr val="FF505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15">
                <a:extLst>
                  <a:ext uri="{FF2B5EF4-FFF2-40B4-BE49-F238E27FC236}">
                    <a16:creationId xmlns:a16="http://schemas.microsoft.com/office/drawing/2014/main" id="{9F296307-1577-44A8-AF77-88D565BA9F4C}"/>
                  </a:ext>
                </a:extLst>
              </p:cNvPr>
              <p:cNvSpPr>
                <a:spLocks noChangeAspect="1" noChangeShapeType="1"/>
              </p:cNvSpPr>
              <p:nvPr/>
            </p:nvSpPr>
            <p:spPr bwMode="auto">
              <a:xfrm flipV="1">
                <a:off x="9955687" y="3062590"/>
                <a:ext cx="1577818" cy="547407"/>
              </a:xfrm>
              <a:prstGeom prst="line">
                <a:avLst/>
              </a:prstGeom>
              <a:noFill/>
              <a:ln w="31750">
                <a:solidFill>
                  <a:srgbClr val="FF505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12">
                <a:extLst>
                  <a:ext uri="{FF2B5EF4-FFF2-40B4-BE49-F238E27FC236}">
                    <a16:creationId xmlns:a16="http://schemas.microsoft.com/office/drawing/2014/main" id="{7EE00842-4E69-43B2-8DEC-8B337AA44AFA}"/>
                  </a:ext>
                </a:extLst>
              </p:cNvPr>
              <p:cNvSpPr>
                <a:spLocks noChangeAspect="1" noChangeShapeType="1"/>
              </p:cNvSpPr>
              <p:nvPr/>
            </p:nvSpPr>
            <p:spPr bwMode="auto">
              <a:xfrm flipV="1">
                <a:off x="8629680" y="2546653"/>
                <a:ext cx="1262835" cy="200499"/>
              </a:xfrm>
              <a:prstGeom prst="line">
                <a:avLst/>
              </a:prstGeom>
              <a:noFill/>
              <a:ln w="31750">
                <a:solidFill>
                  <a:srgbClr val="FF505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14">
                <a:extLst>
                  <a:ext uri="{FF2B5EF4-FFF2-40B4-BE49-F238E27FC236}">
                    <a16:creationId xmlns:a16="http://schemas.microsoft.com/office/drawing/2014/main" id="{6B4F5082-707F-4382-B85E-082F50CA870E}"/>
                  </a:ext>
                </a:extLst>
              </p:cNvPr>
              <p:cNvSpPr>
                <a:spLocks noChangeAspect="1" noChangeShapeType="1"/>
              </p:cNvSpPr>
              <p:nvPr/>
            </p:nvSpPr>
            <p:spPr bwMode="auto">
              <a:xfrm>
                <a:off x="8628098" y="3375839"/>
                <a:ext cx="1264418" cy="199515"/>
              </a:xfrm>
              <a:prstGeom prst="line">
                <a:avLst/>
              </a:prstGeom>
              <a:noFill/>
              <a:ln w="31750">
                <a:solidFill>
                  <a:srgbClr val="FF505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25">
                <a:extLst>
                  <a:ext uri="{FF2B5EF4-FFF2-40B4-BE49-F238E27FC236}">
                    <a16:creationId xmlns:a16="http://schemas.microsoft.com/office/drawing/2014/main" id="{807FD2EF-4165-4C58-A365-E2ABA7BFA584}"/>
                  </a:ext>
                </a:extLst>
              </p:cNvPr>
              <p:cNvSpPr>
                <a:spLocks noChangeAspect="1" noChangeShapeType="1"/>
              </p:cNvSpPr>
              <p:nvPr/>
            </p:nvSpPr>
            <p:spPr bwMode="auto">
              <a:xfrm>
                <a:off x="11527155" y="2407024"/>
                <a:ext cx="0" cy="1360416"/>
              </a:xfrm>
              <a:prstGeom prst="line">
                <a:avLst/>
              </a:prstGeom>
              <a:noFill/>
              <a:ln w="412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グループ化 12">
                <a:extLst>
                  <a:ext uri="{FF2B5EF4-FFF2-40B4-BE49-F238E27FC236}">
                    <a16:creationId xmlns:a16="http://schemas.microsoft.com/office/drawing/2014/main" id="{C3ED4235-F483-4650-9B31-BE72465C9DE2}"/>
                  </a:ext>
                </a:extLst>
              </p:cNvPr>
              <p:cNvGrpSpPr/>
              <p:nvPr/>
            </p:nvGrpSpPr>
            <p:grpSpPr>
              <a:xfrm>
                <a:off x="8789669" y="2035478"/>
                <a:ext cx="2970531" cy="2223102"/>
                <a:chOff x="5406389" y="4167188"/>
                <a:chExt cx="2970531" cy="2223102"/>
              </a:xfrm>
            </p:grpSpPr>
            <p:sp>
              <p:nvSpPr>
                <p:cNvPr id="14" name="Rectangle 5">
                  <a:extLst>
                    <a:ext uri="{FF2B5EF4-FFF2-40B4-BE49-F238E27FC236}">
                      <a16:creationId xmlns:a16="http://schemas.microsoft.com/office/drawing/2014/main" id="{1203C3D8-17EA-4E63-BE2A-A084990938FE}"/>
                    </a:ext>
                  </a:extLst>
                </p:cNvPr>
                <p:cNvSpPr>
                  <a:spLocks noChangeAspect="1" noChangeArrowheads="1"/>
                </p:cNvSpPr>
                <p:nvPr/>
              </p:nvSpPr>
              <p:spPr bwMode="auto">
                <a:xfrm>
                  <a:off x="6456363" y="5715003"/>
                  <a:ext cx="207962" cy="207962"/>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5" name="Rectangle 6">
                  <a:extLst>
                    <a:ext uri="{FF2B5EF4-FFF2-40B4-BE49-F238E27FC236}">
                      <a16:creationId xmlns:a16="http://schemas.microsoft.com/office/drawing/2014/main" id="{447FAEB8-71D3-4B96-A1A4-34D793680941}"/>
                    </a:ext>
                  </a:extLst>
                </p:cNvPr>
                <p:cNvSpPr>
                  <a:spLocks noChangeAspect="1" noChangeArrowheads="1"/>
                </p:cNvSpPr>
                <p:nvPr/>
              </p:nvSpPr>
              <p:spPr bwMode="auto">
                <a:xfrm>
                  <a:off x="6456363" y="4425948"/>
                  <a:ext cx="207962" cy="236538"/>
                </a:xfrm>
                <a:prstGeom prst="rect">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6" name="Oval 10">
                  <a:extLst>
                    <a:ext uri="{FF2B5EF4-FFF2-40B4-BE49-F238E27FC236}">
                      <a16:creationId xmlns:a16="http://schemas.microsoft.com/office/drawing/2014/main" id="{F1C0CA4F-CDCB-4BC5-8677-35AC81FEE2E2}"/>
                    </a:ext>
                  </a:extLst>
                </p:cNvPr>
                <p:cNvSpPr>
                  <a:spLocks noChangeAspect="1" noChangeArrowheads="1"/>
                </p:cNvSpPr>
                <p:nvPr/>
              </p:nvSpPr>
              <p:spPr bwMode="auto">
                <a:xfrm>
                  <a:off x="6437313" y="4567238"/>
                  <a:ext cx="254000" cy="1238250"/>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 name="Line 11">
                  <a:extLst>
                    <a:ext uri="{FF2B5EF4-FFF2-40B4-BE49-F238E27FC236}">
                      <a16:creationId xmlns:a16="http://schemas.microsoft.com/office/drawing/2014/main" id="{26102CC6-171C-480D-B860-9FE123480B56}"/>
                    </a:ext>
                  </a:extLst>
                </p:cNvPr>
                <p:cNvSpPr>
                  <a:spLocks noChangeAspect="1" noChangeShapeType="1"/>
                </p:cNvSpPr>
                <p:nvPr/>
              </p:nvSpPr>
              <p:spPr bwMode="auto">
                <a:xfrm>
                  <a:off x="5406389" y="5187950"/>
                  <a:ext cx="29705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17">
                  <a:extLst>
                    <a:ext uri="{FF2B5EF4-FFF2-40B4-BE49-F238E27FC236}">
                      <a16:creationId xmlns:a16="http://schemas.microsoft.com/office/drawing/2014/main" id="{9BE6CE9D-437E-4BE7-BFB1-9ED13449830C}"/>
                    </a:ext>
                  </a:extLst>
                </p:cNvPr>
                <p:cNvSpPr>
                  <a:spLocks noChangeAspect="1" noChangeShapeType="1"/>
                </p:cNvSpPr>
                <p:nvPr/>
              </p:nvSpPr>
              <p:spPr bwMode="auto">
                <a:xfrm flipH="1">
                  <a:off x="6557963" y="4167188"/>
                  <a:ext cx="0" cy="204470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mc:AlternateContent xmlns:mc="http://schemas.openxmlformats.org/markup-compatibility/2006" xmlns:a14="http://schemas.microsoft.com/office/drawing/2010/main">
              <mc:Choice Requires="a14">
                <p:sp>
                  <p:nvSpPr>
                    <p:cNvPr id="19" name="Text Box 22">
                      <a:extLst>
                        <a:ext uri="{FF2B5EF4-FFF2-40B4-BE49-F238E27FC236}">
                          <a16:creationId xmlns:a16="http://schemas.microsoft.com/office/drawing/2014/main" id="{3D26566C-D3A3-4E1F-9A59-E616CF78929E}"/>
                        </a:ext>
                      </a:extLst>
                    </p:cNvPr>
                    <p:cNvSpPr txBox="1">
                      <a:spLocks noChangeAspect="1" noChangeArrowheads="1"/>
                    </p:cNvSpPr>
                    <p:nvPr/>
                  </p:nvSpPr>
                  <p:spPr bwMode="auto">
                    <a:xfrm>
                      <a:off x="7117874" y="5990180"/>
                      <a:ext cx="57245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ct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rPr>
                              <m:t>𝑧</m:t>
                            </m:r>
                            <m:r>
                              <a:rPr lang="en-US" altLang="ja-JP" sz="2000" i="1" baseline="-25000">
                                <a:latin typeface="Cambria Math" panose="02040503050406030204" pitchFamily="18" charset="0"/>
                              </a:rPr>
                              <m:t>0</m:t>
                            </m:r>
                          </m:oMath>
                        </m:oMathPara>
                      </a14:m>
                      <a:endParaRPr lang="en-US" altLang="ja-JP" sz="2000" dirty="0">
                        <a:effectLst>
                          <a:outerShdw blurRad="38100" dist="38100" dir="2700000" algn="tl">
                            <a:srgbClr val="C0C0C0"/>
                          </a:outerShdw>
                        </a:effectLst>
                      </a:endParaRPr>
                    </a:p>
                  </p:txBody>
                </p:sp>
              </mc:Choice>
              <mc:Fallback xmlns="">
                <p:sp>
                  <p:nvSpPr>
                    <p:cNvPr id="19" name="Text Box 22">
                      <a:extLst>
                        <a:ext uri="{FF2B5EF4-FFF2-40B4-BE49-F238E27FC236}">
                          <a16:creationId xmlns:a16="http://schemas.microsoft.com/office/drawing/2014/main" id="{3D26566C-D3A3-4E1F-9A59-E616CF78929E}"/>
                        </a:ext>
                      </a:extLst>
                    </p:cNvPr>
                    <p:cNvSpPr txBox="1">
                      <a:spLocks noRot="1" noChangeAspect="1" noMove="1" noResize="1" noEditPoints="1" noAdjustHandles="1" noChangeArrowheads="1" noChangeShapeType="1" noTextEdit="1"/>
                    </p:cNvSpPr>
                    <p:nvPr/>
                  </p:nvSpPr>
                  <p:spPr bwMode="auto">
                    <a:xfrm>
                      <a:off x="7117874" y="5990180"/>
                      <a:ext cx="572452" cy="400110"/>
                    </a:xfrm>
                    <a:prstGeom prst="rect">
                      <a:avLst/>
                    </a:prstGeom>
                    <a:blipFill>
                      <a:blip r:embed="rId3"/>
                      <a:stretch>
                        <a:fillRect b="-30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sp>
              <p:nvSpPr>
                <p:cNvPr id="20" name="Line 23">
                  <a:extLst>
                    <a:ext uri="{FF2B5EF4-FFF2-40B4-BE49-F238E27FC236}">
                      <a16:creationId xmlns:a16="http://schemas.microsoft.com/office/drawing/2014/main" id="{F1949D3B-3A9B-4823-9D7C-62015ABD7D50}"/>
                    </a:ext>
                  </a:extLst>
                </p:cNvPr>
                <p:cNvSpPr>
                  <a:spLocks noChangeAspect="1" noChangeShapeType="1"/>
                </p:cNvSpPr>
                <p:nvPr/>
              </p:nvSpPr>
              <p:spPr bwMode="auto">
                <a:xfrm flipH="1">
                  <a:off x="6572398" y="6062648"/>
                  <a:ext cx="1571625" cy="0"/>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25">
                  <a:extLst>
                    <a:ext uri="{FF2B5EF4-FFF2-40B4-BE49-F238E27FC236}">
                      <a16:creationId xmlns:a16="http://schemas.microsoft.com/office/drawing/2014/main" id="{0735340B-6DFC-43C4-8393-10CDFB2ACBDF}"/>
                    </a:ext>
                  </a:extLst>
                </p:cNvPr>
                <p:cNvSpPr>
                  <a:spLocks noChangeAspect="1" noChangeShapeType="1"/>
                </p:cNvSpPr>
                <p:nvPr/>
              </p:nvSpPr>
              <p:spPr bwMode="auto">
                <a:xfrm>
                  <a:off x="8143875" y="4167188"/>
                  <a:ext cx="0" cy="2087562"/>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mc:AlternateContent xmlns:mc="http://schemas.openxmlformats.org/markup-compatibility/2006" xmlns:a14="http://schemas.microsoft.com/office/drawing/2010/main">
              <mc:Choice Requires="a14">
                <p:sp>
                  <p:nvSpPr>
                    <p:cNvPr id="22" name="Rectangle 28">
                      <a:extLst>
                        <a:ext uri="{FF2B5EF4-FFF2-40B4-BE49-F238E27FC236}">
                          <a16:creationId xmlns:a16="http://schemas.microsoft.com/office/drawing/2014/main" id="{98FEC64C-C3F5-477A-A8C1-3D6596FCC763}"/>
                        </a:ext>
                      </a:extLst>
                    </p:cNvPr>
                    <p:cNvSpPr>
                      <a:spLocks noChangeAspect="1" noChangeArrowheads="1"/>
                    </p:cNvSpPr>
                    <p:nvPr/>
                  </p:nvSpPr>
                  <p:spPr bwMode="auto">
                    <a:xfrm>
                      <a:off x="6671337" y="5210969"/>
                      <a:ext cx="440633"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i="1">
                                <a:latin typeface="Cambria Math" panose="02040503050406030204" pitchFamily="18" charset="0"/>
                              </a:rPr>
                              <m:t>𝐷</m:t>
                            </m:r>
                          </m:oMath>
                        </m:oMathPara>
                      </a14:m>
                      <a:endParaRPr lang="en-US" altLang="ja-JP" sz="2000" dirty="0">
                        <a:effectLst>
                          <a:outerShdw blurRad="38100" dist="38100" dir="2700000" algn="tl">
                            <a:srgbClr val="C0C0C0"/>
                          </a:outerShdw>
                        </a:effectLst>
                      </a:endParaRPr>
                    </a:p>
                  </p:txBody>
                </p:sp>
              </mc:Choice>
              <mc:Fallback xmlns="">
                <p:sp>
                  <p:nvSpPr>
                    <p:cNvPr id="22" name="Rectangle 28">
                      <a:extLst>
                        <a:ext uri="{FF2B5EF4-FFF2-40B4-BE49-F238E27FC236}">
                          <a16:creationId xmlns:a16="http://schemas.microsoft.com/office/drawing/2014/main" id="{98FEC64C-C3F5-477A-A8C1-3D6596FCC763}"/>
                        </a:ext>
                      </a:extLst>
                    </p:cNvPr>
                    <p:cNvSpPr>
                      <a:spLocks noRot="1" noChangeAspect="1" noMove="1" noResize="1" noEditPoints="1" noAdjustHandles="1" noChangeArrowheads="1" noChangeShapeType="1" noTextEdit="1"/>
                    </p:cNvSpPr>
                    <p:nvPr/>
                  </p:nvSpPr>
                  <p:spPr bwMode="auto">
                    <a:xfrm>
                      <a:off x="6671337" y="5210969"/>
                      <a:ext cx="440633" cy="400110"/>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a:noFill/>
                        </a:rPr>
                        <a:t> </a:t>
                      </a:r>
                    </a:p>
                  </p:txBody>
                </p:sp>
              </mc:Fallback>
            </mc:AlternateContent>
            <p:sp>
              <p:nvSpPr>
                <p:cNvPr id="23" name="Line 27">
                  <a:extLst>
                    <a:ext uri="{FF2B5EF4-FFF2-40B4-BE49-F238E27FC236}">
                      <a16:creationId xmlns:a16="http://schemas.microsoft.com/office/drawing/2014/main" id="{AE0C62DA-CD9A-47CD-A8E3-EE0EC939E7C3}"/>
                    </a:ext>
                  </a:extLst>
                </p:cNvPr>
                <p:cNvSpPr>
                  <a:spLocks noChangeAspect="1" noChangeShapeType="1"/>
                </p:cNvSpPr>
                <p:nvPr/>
              </p:nvSpPr>
              <p:spPr bwMode="auto">
                <a:xfrm>
                  <a:off x="6743700" y="4667250"/>
                  <a:ext cx="0" cy="1057275"/>
                </a:xfrm>
                <a:prstGeom prst="line">
                  <a:avLst/>
                </a:prstGeom>
                <a:noFill/>
                <a:ln w="2540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mc:AlternateContent xmlns:mc="http://schemas.openxmlformats.org/markup-compatibility/2006" xmlns:a14="http://schemas.microsoft.com/office/drawing/2010/main">
          <mc:Choice Requires="a14">
            <p:sp>
              <p:nvSpPr>
                <p:cNvPr id="7" name="正方形/長方形 6">
                  <a:extLst>
                    <a:ext uri="{FF2B5EF4-FFF2-40B4-BE49-F238E27FC236}">
                      <a16:creationId xmlns:a16="http://schemas.microsoft.com/office/drawing/2014/main" id="{174F386C-816B-4FF6-A150-560AD813C9B8}"/>
                    </a:ext>
                  </a:extLst>
                </p:cNvPr>
                <p:cNvSpPr/>
                <p:nvPr/>
              </p:nvSpPr>
              <p:spPr>
                <a:xfrm>
                  <a:off x="10060703" y="1950926"/>
                  <a:ext cx="1097416" cy="6152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000" b="0" i="1" smtClean="0">
                            <a:latin typeface="Cambria Math" panose="02040503050406030204" pitchFamily="18" charset="0"/>
                          </a:rPr>
                          <m:t>𝐹𝑒</m:t>
                        </m:r>
                        <m:r>
                          <a:rPr lang="en-US" altLang="ja-JP" sz="2000" b="0" i="1" smtClean="0">
                            <a:latin typeface="Cambria Math" panose="02040503050406030204" pitchFamily="18" charset="0"/>
                          </a:rPr>
                          <m:t>=</m:t>
                        </m:r>
                        <m:f>
                          <m:fPr>
                            <m:ctrlPr>
                              <a:rPr lang="en-US" altLang="ja-JP" sz="2000" i="1">
                                <a:latin typeface="Cambria Math" panose="02040503050406030204" pitchFamily="18" charset="0"/>
                              </a:rPr>
                            </m:ctrlPr>
                          </m:fPr>
                          <m:num>
                            <m:r>
                              <a:rPr lang="en-US" altLang="ja-JP" sz="2000" i="1">
                                <a:latin typeface="Cambria Math" panose="02040503050406030204" pitchFamily="18" charset="0"/>
                              </a:rPr>
                              <m:t>𝑧</m:t>
                            </m:r>
                            <m:r>
                              <a:rPr lang="en-US" altLang="ja-JP" sz="2000" i="1" baseline="-25000">
                                <a:latin typeface="Cambria Math" panose="02040503050406030204" pitchFamily="18" charset="0"/>
                              </a:rPr>
                              <m:t>0</m:t>
                            </m:r>
                          </m:num>
                          <m:den>
                            <m:r>
                              <a:rPr lang="en-US" altLang="ja-JP" sz="2000" i="1">
                                <a:latin typeface="Cambria Math" panose="02040503050406030204" pitchFamily="18" charset="0"/>
                              </a:rPr>
                              <m:t>𝐷</m:t>
                            </m:r>
                          </m:den>
                        </m:f>
                      </m:oMath>
                    </m:oMathPara>
                  </a14:m>
                  <a:endParaRPr lang="ja-JP" altLang="en-US" sz="2000" dirty="0"/>
                </a:p>
              </p:txBody>
            </p:sp>
          </mc:Choice>
          <mc:Fallback xmlns="">
            <p:sp>
              <p:nvSpPr>
                <p:cNvPr id="7" name="正方形/長方形 6">
                  <a:extLst>
                    <a:ext uri="{FF2B5EF4-FFF2-40B4-BE49-F238E27FC236}">
                      <a16:creationId xmlns:a16="http://schemas.microsoft.com/office/drawing/2014/main" id="{174F386C-816B-4FF6-A150-560AD813C9B8}"/>
                    </a:ext>
                  </a:extLst>
                </p:cNvPr>
                <p:cNvSpPr>
                  <a:spLocks noRot="1" noChangeAspect="1" noMove="1" noResize="1" noEditPoints="1" noAdjustHandles="1" noChangeArrowheads="1" noChangeShapeType="1" noTextEdit="1"/>
                </p:cNvSpPr>
                <p:nvPr/>
              </p:nvSpPr>
              <p:spPr>
                <a:xfrm>
                  <a:off x="10060703" y="1950926"/>
                  <a:ext cx="1097416" cy="615297"/>
                </a:xfrm>
                <a:prstGeom prst="rect">
                  <a:avLst/>
                </a:prstGeom>
                <a:blipFill>
                  <a:blip r:embed="rId5"/>
                  <a:stretch>
                    <a:fillRect/>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4599086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97E88-17DD-4E34-A169-476483D05F94}"/>
              </a:ext>
            </a:extLst>
          </p:cNvPr>
          <p:cNvSpPr>
            <a:spLocks noGrp="1"/>
          </p:cNvSpPr>
          <p:nvPr>
            <p:ph type="title"/>
          </p:nvPr>
        </p:nvSpPr>
        <p:spPr/>
        <p:txBody>
          <a:bodyPr/>
          <a:lstStyle/>
          <a:p>
            <a:r>
              <a:rPr kumimoji="1" lang="ja-JP" altLang="en-US" dirty="0"/>
              <a:t>マッピング例</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088DC5E-AA5E-4E91-80DA-AC81788408D0}"/>
                  </a:ext>
                </a:extLst>
              </p:cNvPr>
              <p:cNvSpPr>
                <a:spLocks noGrp="1"/>
              </p:cNvSpPr>
              <p:nvPr>
                <p:ph idx="1"/>
              </p:nvPr>
            </p:nvSpPr>
            <p:spPr/>
            <p:txBody>
              <a:bodyPr>
                <a:normAutofit/>
              </a:bodyPr>
              <a:lstStyle/>
              <a:p>
                <a:r>
                  <a:rPr lang="en-US" altLang="ja-JP" dirty="0"/>
                  <a:t>512x512 </a:t>
                </a:r>
                <a:r>
                  <a:rPr lang="ja-JP" altLang="en-US" dirty="0"/>
                  <a:t>開口画像</a:t>
                </a:r>
                <a:r>
                  <a:rPr lang="en-US" altLang="ja-JP" dirty="0"/>
                  <a:t>, f/2</a:t>
                </a:r>
              </a:p>
              <a:p>
                <a:pPr lvl="1"/>
                <a:r>
                  <a:rPr lang="ja-JP" altLang="en-US" dirty="0"/>
                  <a:t>マッピングの物理サイズ</a:t>
                </a:r>
                <a:r>
                  <a:rPr lang="en-US" altLang="ja-JP" dirty="0"/>
                  <a:t>(mm)</a:t>
                </a:r>
                <a:br>
                  <a:rPr lang="en-US" altLang="ja-JP" dirty="0"/>
                </a:br>
                <a14:m>
                  <m:oMath xmlns:m="http://schemas.openxmlformats.org/officeDocument/2006/math">
                    <m:r>
                      <a:rPr lang="en-US" altLang="ja-JP" sz="3600" i="1" smtClean="0">
                        <a:solidFill>
                          <a:srgbClr val="FF5050"/>
                        </a:solidFill>
                        <a:latin typeface="Cambria Math" panose="02040503050406030204" pitchFamily="18" charset="0"/>
                      </a:rPr>
                      <m:t>𝑁</m:t>
                    </m:r>
                    <m:r>
                      <a:rPr lang="ja-JP" altLang="en-US" sz="3200" i="1">
                        <a:solidFill>
                          <a:srgbClr val="FF5050"/>
                        </a:solidFill>
                        <a:latin typeface="Cambria Math" panose="02040503050406030204" pitchFamily="18" charset="0"/>
                      </a:rPr>
                      <m:t>𝜆</m:t>
                    </m:r>
                    <m:r>
                      <a:rPr lang="en-US" altLang="ja-JP" sz="3200" i="1">
                        <a:solidFill>
                          <a:srgbClr val="FF5050"/>
                        </a:solidFill>
                        <a:latin typeface="Cambria Math" panose="02040503050406030204" pitchFamily="18" charset="0"/>
                      </a:rPr>
                      <m:t>𝐹𝑒</m:t>
                    </m:r>
                  </m:oMath>
                </a14:m>
                <a:r>
                  <a:rPr lang="en-US" altLang="ja-JP" dirty="0">
                    <a:solidFill>
                      <a:srgbClr val="FF5050"/>
                    </a:solidFill>
                  </a:rPr>
                  <a:t> = 512(N)×0.000360(λ)×2(Fe) = 0.36864(mm)</a:t>
                </a:r>
              </a:p>
              <a:p>
                <a:pPr lvl="2"/>
                <a:r>
                  <a:rPr lang="en-US" altLang="ja-JP" dirty="0"/>
                  <a:t>λ</a:t>
                </a:r>
                <a:r>
                  <a:rPr lang="ja-JP" altLang="en-US" dirty="0"/>
                  <a:t>は可視波長域の等色関数積分時のスケールに従う</a:t>
                </a:r>
                <a:endParaRPr lang="en-US" altLang="ja-JP" dirty="0"/>
              </a:p>
              <a:p>
                <a:pPr lvl="3"/>
                <a:r>
                  <a:rPr lang="ja-JP" altLang="en-US" dirty="0"/>
                  <a:t>単波長側の</a:t>
                </a:r>
                <a:r>
                  <a:rPr lang="en-US" altLang="ja-JP" dirty="0"/>
                  <a:t>360nm</a:t>
                </a:r>
                <a:r>
                  <a:rPr lang="ja-JP" altLang="en-US" dirty="0"/>
                  <a:t>を基準に他波長画像を拡大して積分したなら</a:t>
                </a:r>
                <a:r>
                  <a:rPr lang="en-US" altLang="ja-JP" dirty="0"/>
                  <a:t>360nm</a:t>
                </a:r>
              </a:p>
              <a:p>
                <a:pPr lvl="3"/>
                <a:r>
                  <a:rPr lang="ja-JP" altLang="en-US" dirty="0"/>
                  <a:t>長波長側の</a:t>
                </a:r>
                <a:r>
                  <a:rPr lang="en-US" altLang="ja-JP" dirty="0"/>
                  <a:t>830nm</a:t>
                </a:r>
                <a:r>
                  <a:rPr lang="ja-JP" altLang="en-US" dirty="0"/>
                  <a:t>を基準に他波長画像を縮小して積分したなら</a:t>
                </a:r>
                <a:r>
                  <a:rPr lang="en-US" altLang="ja-JP" dirty="0"/>
                  <a:t>830nm</a:t>
                </a:r>
              </a:p>
              <a:p>
                <a:pPr lvl="1"/>
                <a:r>
                  <a:rPr lang="ja-JP" altLang="en-US" dirty="0"/>
                  <a:t>仮に</a:t>
                </a:r>
                <a:r>
                  <a:rPr lang="en-US" altLang="ja-JP" dirty="0"/>
                  <a:t>35mm</a:t>
                </a:r>
                <a:r>
                  <a:rPr lang="ja-JP" altLang="en-US" dirty="0"/>
                  <a:t>センサの縦幅</a:t>
                </a:r>
                <a:r>
                  <a:rPr lang="en-US" altLang="ja-JP" dirty="0"/>
                  <a:t>(24mm)</a:t>
                </a:r>
                <a:r>
                  <a:rPr lang="ja-JP" altLang="en-US" dirty="0"/>
                  <a:t>を基準にすると</a:t>
                </a:r>
                <a:endParaRPr lang="en-US" altLang="ja-JP" dirty="0"/>
              </a:p>
              <a:p>
                <a:pPr lvl="2"/>
                <a:r>
                  <a:rPr lang="en-US" altLang="ja-JP" dirty="0"/>
                  <a:t>0.36864 / 24 = 0.01536(1.536%)</a:t>
                </a:r>
              </a:p>
              <a:p>
                <a:pPr lvl="2"/>
                <a:r>
                  <a:rPr lang="ja-JP" altLang="en-US" dirty="0">
                    <a:solidFill>
                      <a:srgbClr val="FF5050"/>
                    </a:solidFill>
                  </a:rPr>
                  <a:t>画面縦サイズの</a:t>
                </a:r>
                <a:r>
                  <a:rPr lang="en-US" altLang="ja-JP" dirty="0">
                    <a:solidFill>
                      <a:srgbClr val="FF5050"/>
                    </a:solidFill>
                  </a:rPr>
                  <a:t>1.536%</a:t>
                </a:r>
                <a:r>
                  <a:rPr lang="ja-JP" altLang="en-US" dirty="0">
                    <a:solidFill>
                      <a:srgbClr val="FF5050"/>
                    </a:solidFill>
                  </a:rPr>
                  <a:t>の大きさにマッピング</a:t>
                </a:r>
                <a:endParaRPr lang="en-US" altLang="ja-JP" dirty="0">
                  <a:solidFill>
                    <a:srgbClr val="FF5050"/>
                  </a:solidFill>
                </a:endParaRPr>
              </a:p>
            </p:txBody>
          </p:sp>
        </mc:Choice>
        <mc:Fallback xmlns="">
          <p:sp>
            <p:nvSpPr>
              <p:cNvPr id="3" name="コンテンツ プレースホルダー 2">
                <a:extLst>
                  <a:ext uri="{FF2B5EF4-FFF2-40B4-BE49-F238E27FC236}">
                    <a16:creationId xmlns:a16="http://schemas.microsoft.com/office/drawing/2014/main" id="{D088DC5E-AA5E-4E91-80DA-AC81788408D0}"/>
                  </a:ext>
                </a:extLst>
              </p:cNvPr>
              <p:cNvSpPr>
                <a:spLocks noGrp="1" noRot="1" noChangeAspect="1" noMove="1" noResize="1" noEditPoints="1" noAdjustHandles="1" noChangeArrowheads="1" noChangeShapeType="1" noTextEdit="1"/>
              </p:cNvSpPr>
              <p:nvPr>
                <p:ph idx="1"/>
              </p:nvPr>
            </p:nvSpPr>
            <p:spPr>
              <a:blipFill>
                <a:blip r:embed="rId3"/>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3FE1EB3A-B626-4816-BB7A-E0B1A3CC915F}"/>
              </a:ext>
            </a:extLst>
          </p:cNvPr>
          <p:cNvSpPr>
            <a:spLocks noGrp="1"/>
          </p:cNvSpPr>
          <p:nvPr>
            <p:ph type="sldNum" sz="quarter" idx="12"/>
          </p:nvPr>
        </p:nvSpPr>
        <p:spPr/>
        <p:txBody>
          <a:bodyPr/>
          <a:lstStyle/>
          <a:p>
            <a:fld id="{C6FF8165-D951-4465-BD9F-46EC8375F7A9}" type="slidenum">
              <a:rPr kumimoji="1" lang="ja-JP" altLang="en-US" smtClean="0"/>
              <a:t>135</a:t>
            </a:fld>
            <a:endParaRPr kumimoji="1" lang="ja-JP" altLang="en-US" dirty="0"/>
          </a:p>
        </p:txBody>
      </p:sp>
    </p:spTree>
    <p:extLst>
      <p:ext uri="{BB962C8B-B14F-4D97-AF65-F5344CB8AC3E}">
        <p14:creationId xmlns:p14="http://schemas.microsoft.com/office/powerpoint/2010/main" val="42600004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97E88-17DD-4E34-A169-476483D05F94}"/>
              </a:ext>
            </a:extLst>
          </p:cNvPr>
          <p:cNvSpPr>
            <a:spLocks noGrp="1"/>
          </p:cNvSpPr>
          <p:nvPr>
            <p:ph type="title"/>
          </p:nvPr>
        </p:nvSpPr>
        <p:spPr/>
        <p:txBody>
          <a:bodyPr/>
          <a:lstStyle/>
          <a:p>
            <a:r>
              <a:rPr kumimoji="1" lang="ja-JP" altLang="en-US" dirty="0"/>
              <a:t>テクスチャ解像度と開口ピクセル径</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088DC5E-AA5E-4E91-80DA-AC81788408D0}"/>
                  </a:ext>
                </a:extLst>
              </p:cNvPr>
              <p:cNvSpPr>
                <a:spLocks noGrp="1"/>
              </p:cNvSpPr>
              <p:nvPr>
                <p:ph idx="1"/>
              </p:nvPr>
            </p:nvSpPr>
            <p:spPr/>
            <p:txBody>
              <a:bodyPr>
                <a:normAutofit/>
              </a:bodyPr>
              <a:lstStyle/>
              <a:p>
                <a:r>
                  <a:rPr lang="ja-JP" altLang="en-US" dirty="0"/>
                  <a:t>マッピングの物理サイズ</a:t>
                </a:r>
                <a:r>
                  <a:rPr lang="en-US" altLang="ja-JP" dirty="0"/>
                  <a:t>(</a:t>
                </a:r>
                <a14:m>
                  <m:oMath xmlns:m="http://schemas.openxmlformats.org/officeDocument/2006/math">
                    <m:r>
                      <a:rPr lang="en-US" altLang="ja-JP" sz="4000" i="1">
                        <a:latin typeface="Cambria Math" panose="02040503050406030204" pitchFamily="18" charset="0"/>
                      </a:rPr>
                      <m:t>𝑁</m:t>
                    </m:r>
                    <m:r>
                      <a:rPr lang="ja-JP" altLang="en-US" sz="3600" i="1">
                        <a:latin typeface="Cambria Math" panose="02040503050406030204" pitchFamily="18" charset="0"/>
                      </a:rPr>
                      <m:t>𝜆</m:t>
                    </m:r>
                    <m:r>
                      <a:rPr lang="en-US" altLang="ja-JP" sz="3600" i="1">
                        <a:latin typeface="Cambria Math" panose="02040503050406030204" pitchFamily="18" charset="0"/>
                      </a:rPr>
                      <m:t>𝐹𝑒</m:t>
                    </m:r>
                  </m:oMath>
                </a14:m>
                <a:r>
                  <a:rPr lang="en-US" altLang="ja-JP" dirty="0"/>
                  <a:t>)</a:t>
                </a:r>
              </a:p>
              <a:p>
                <a:pPr lvl="1"/>
                <a:r>
                  <a:rPr lang="ja-JP" altLang="en-US" dirty="0"/>
                  <a:t>テクスチャ自体の解像度とは無関係</a:t>
                </a:r>
                <a:endParaRPr lang="en-US" altLang="ja-JP" dirty="0"/>
              </a:p>
              <a:p>
                <a:pPr lvl="1"/>
                <a:r>
                  <a:rPr lang="ja-JP" altLang="en-US" dirty="0">
                    <a:solidFill>
                      <a:srgbClr val="FF5050"/>
                    </a:solidFill>
                  </a:rPr>
                  <a:t>開口マスク部分の直径が何ピクセルかだけで決まる</a:t>
                </a:r>
                <a:endParaRPr lang="en-US" altLang="ja-JP" dirty="0">
                  <a:solidFill>
                    <a:srgbClr val="FF5050"/>
                  </a:solidFill>
                </a:endParaRPr>
              </a:p>
              <a:p>
                <a:pPr lvl="2"/>
                <a:r>
                  <a:rPr lang="ja-JP" altLang="en-US" dirty="0"/>
                  <a:t>センサ上の </a:t>
                </a:r>
                <a:r>
                  <a:rPr lang="en-US" altLang="ja-JP" dirty="0"/>
                  <a:t>0.36864mm</a:t>
                </a:r>
                <a:r>
                  <a:rPr lang="ja-JP" altLang="en-US" dirty="0"/>
                  <a:t> の範囲にテクスチャ全体をマッピング</a:t>
                </a:r>
                <a:endParaRPr lang="en-US" altLang="ja-JP" dirty="0"/>
              </a:p>
              <a:p>
                <a:pPr lvl="2"/>
                <a:r>
                  <a:rPr lang="ja-JP" altLang="en-US" dirty="0"/>
                  <a:t>テクスチャ全体の解像度が</a:t>
                </a:r>
                <a:r>
                  <a:rPr lang="en-US" altLang="ja-JP" dirty="0"/>
                  <a:t>1024</a:t>
                </a:r>
                <a:r>
                  <a:rPr lang="ja-JP" altLang="en-US" dirty="0"/>
                  <a:t>でも</a:t>
                </a:r>
                <a:r>
                  <a:rPr lang="en-US" altLang="ja-JP" dirty="0"/>
                  <a:t>2048</a:t>
                </a:r>
                <a:r>
                  <a:rPr lang="ja-JP" altLang="en-US" dirty="0"/>
                  <a:t>でも </a:t>
                </a:r>
                <a:r>
                  <a:rPr lang="en-US" altLang="ja-JP" dirty="0"/>
                  <a:t>0.36864mm</a:t>
                </a:r>
              </a:p>
              <a:p>
                <a:pPr lvl="3"/>
                <a:r>
                  <a:rPr lang="ja-JP" altLang="en-US" dirty="0"/>
                  <a:t>開口部分が</a:t>
                </a:r>
                <a:r>
                  <a:rPr lang="en-US" altLang="ja-JP" dirty="0"/>
                  <a:t>512</a:t>
                </a:r>
                <a:r>
                  <a:rPr lang="ja-JP" altLang="en-US" dirty="0"/>
                  <a:t>ピクセル</a:t>
                </a:r>
                <a:r>
                  <a:rPr lang="en-US" altLang="ja-JP" dirty="0"/>
                  <a:t>,</a:t>
                </a:r>
                <a:r>
                  <a:rPr lang="ja-JP" altLang="en-US" dirty="0"/>
                  <a:t> </a:t>
                </a:r>
                <a:r>
                  <a:rPr lang="en-US" altLang="ja-JP" dirty="0"/>
                  <a:t>f/2</a:t>
                </a:r>
                <a:r>
                  <a:rPr lang="ja-JP" altLang="en-US" dirty="0"/>
                  <a:t> である限り</a:t>
                </a:r>
                <a:endParaRPr lang="en-US" altLang="ja-JP" dirty="0"/>
              </a:p>
              <a:p>
                <a:pPr lvl="5"/>
                <a:endParaRPr lang="en-US" altLang="ja-JP" dirty="0"/>
              </a:p>
              <a:p>
                <a:r>
                  <a:rPr lang="ja-JP" altLang="en-US" dirty="0"/>
                  <a:t>実用上は適当なスケール係数を追加</a:t>
                </a:r>
                <a:endParaRPr lang="en-US" altLang="ja-JP" dirty="0"/>
              </a:p>
            </p:txBody>
          </p:sp>
        </mc:Choice>
        <mc:Fallback xmlns="">
          <p:sp>
            <p:nvSpPr>
              <p:cNvPr id="3" name="コンテンツ プレースホルダー 2">
                <a:extLst>
                  <a:ext uri="{FF2B5EF4-FFF2-40B4-BE49-F238E27FC236}">
                    <a16:creationId xmlns:a16="http://schemas.microsoft.com/office/drawing/2014/main" id="{D088DC5E-AA5E-4E91-80DA-AC81788408D0}"/>
                  </a:ext>
                </a:extLst>
              </p:cNvPr>
              <p:cNvSpPr>
                <a:spLocks noGrp="1" noRot="1" noChangeAspect="1" noMove="1" noResize="1" noEditPoints="1" noAdjustHandles="1" noChangeArrowheads="1" noChangeShapeType="1" noTextEdit="1"/>
              </p:cNvSpPr>
              <p:nvPr>
                <p:ph idx="1"/>
              </p:nvPr>
            </p:nvSpPr>
            <p:spPr>
              <a:blipFill>
                <a:blip r:embed="rId3"/>
                <a:stretch>
                  <a:fillRect l="-1667" t="-1304"/>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3FE1EB3A-B626-4816-BB7A-E0B1A3CC915F}"/>
              </a:ext>
            </a:extLst>
          </p:cNvPr>
          <p:cNvSpPr>
            <a:spLocks noGrp="1"/>
          </p:cNvSpPr>
          <p:nvPr>
            <p:ph type="sldNum" sz="quarter" idx="12"/>
          </p:nvPr>
        </p:nvSpPr>
        <p:spPr/>
        <p:txBody>
          <a:bodyPr/>
          <a:lstStyle/>
          <a:p>
            <a:fld id="{C6FF8165-D951-4465-BD9F-46EC8375F7A9}" type="slidenum">
              <a:rPr kumimoji="1" lang="ja-JP" altLang="en-US" smtClean="0"/>
              <a:t>136</a:t>
            </a:fld>
            <a:endParaRPr kumimoji="1" lang="ja-JP" altLang="en-US" dirty="0"/>
          </a:p>
        </p:txBody>
      </p:sp>
    </p:spTree>
    <p:extLst>
      <p:ext uri="{BB962C8B-B14F-4D97-AF65-F5344CB8AC3E}">
        <p14:creationId xmlns:p14="http://schemas.microsoft.com/office/powerpoint/2010/main" val="11589033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97E88-17DD-4E34-A169-476483D05F94}"/>
              </a:ext>
            </a:extLst>
          </p:cNvPr>
          <p:cNvSpPr>
            <a:spLocks noGrp="1"/>
          </p:cNvSpPr>
          <p:nvPr>
            <p:ph type="title"/>
          </p:nvPr>
        </p:nvSpPr>
        <p:spPr/>
        <p:txBody>
          <a:bodyPr/>
          <a:lstStyle/>
          <a:p>
            <a:r>
              <a:rPr kumimoji="1" lang="ja-JP" altLang="en-US" dirty="0"/>
              <a:t>回折フレアとして描画</a:t>
            </a:r>
          </a:p>
        </p:txBody>
      </p:sp>
      <p:sp>
        <p:nvSpPr>
          <p:cNvPr id="3" name="コンテンツ プレースホルダー 2">
            <a:extLst>
              <a:ext uri="{FF2B5EF4-FFF2-40B4-BE49-F238E27FC236}">
                <a16:creationId xmlns:a16="http://schemas.microsoft.com/office/drawing/2014/main" id="{D088DC5E-AA5E-4E91-80DA-AC81788408D0}"/>
              </a:ext>
            </a:extLst>
          </p:cNvPr>
          <p:cNvSpPr>
            <a:spLocks noGrp="1"/>
          </p:cNvSpPr>
          <p:nvPr>
            <p:ph idx="1"/>
          </p:nvPr>
        </p:nvSpPr>
        <p:spPr/>
        <p:txBody>
          <a:bodyPr>
            <a:normAutofit/>
          </a:bodyPr>
          <a:lstStyle/>
          <a:p>
            <a:r>
              <a:rPr lang="ja-JP" altLang="en-US" dirty="0"/>
              <a:t>描画輝度</a:t>
            </a:r>
            <a:endParaRPr lang="en-US" altLang="ja-JP" dirty="0"/>
          </a:p>
          <a:p>
            <a:pPr lvl="1"/>
            <a:r>
              <a:rPr lang="ja-JP" altLang="en-US" dirty="0"/>
              <a:t>対象光源の</a:t>
            </a:r>
            <a:r>
              <a:rPr lang="en-US" altLang="ja-JP" dirty="0"/>
              <a:t>(</a:t>
            </a:r>
            <a:r>
              <a:rPr lang="ja-JP" altLang="en-US" dirty="0"/>
              <a:t>輝度情報を含む</a:t>
            </a:r>
            <a:r>
              <a:rPr lang="en-US" altLang="ja-JP" dirty="0"/>
              <a:t>)</a:t>
            </a:r>
            <a:r>
              <a:rPr lang="ja-JP" altLang="en-US" dirty="0"/>
              <a:t>色を</a:t>
            </a:r>
            <a:r>
              <a:rPr lang="en-US" altLang="ja-JP" dirty="0"/>
              <a:t>XYZ</a:t>
            </a:r>
            <a:r>
              <a:rPr lang="ja-JP" altLang="en-US" dirty="0"/>
              <a:t>空間に変換</a:t>
            </a:r>
            <a:endParaRPr lang="en-US" altLang="ja-JP" dirty="0"/>
          </a:p>
          <a:p>
            <a:pPr lvl="1"/>
            <a:r>
              <a:rPr lang="ja-JP" altLang="en-US" dirty="0"/>
              <a:t>事前計算回折フレアテクスチャと乗算</a:t>
            </a:r>
            <a:endParaRPr lang="en-US" altLang="ja-JP" dirty="0"/>
          </a:p>
          <a:p>
            <a:pPr lvl="2"/>
            <a:r>
              <a:rPr lang="ja-JP" altLang="en-US" dirty="0">
                <a:solidFill>
                  <a:srgbClr val="FF5050"/>
                </a:solidFill>
              </a:rPr>
              <a:t>対象光源の面積に比例</a:t>
            </a:r>
            <a:endParaRPr lang="en-US" altLang="ja-JP" dirty="0">
              <a:solidFill>
                <a:srgbClr val="FF5050"/>
              </a:solidFill>
            </a:endParaRPr>
          </a:p>
          <a:p>
            <a:pPr lvl="2"/>
            <a:r>
              <a:rPr lang="ja-JP" altLang="en-US" dirty="0">
                <a:solidFill>
                  <a:srgbClr val="FF5050"/>
                </a:solidFill>
              </a:rPr>
              <a:t>回折フレアのマッピング面積に反比例</a:t>
            </a:r>
            <a:endParaRPr lang="en-US" altLang="ja-JP" dirty="0">
              <a:solidFill>
                <a:srgbClr val="FF5050"/>
              </a:solidFill>
            </a:endParaRPr>
          </a:p>
          <a:p>
            <a:pPr lvl="1"/>
            <a:r>
              <a:rPr lang="ja-JP" altLang="en-US" dirty="0"/>
              <a:t>結果をレンダリング色空間へ逆変換</a:t>
            </a:r>
            <a:endParaRPr lang="en-US" altLang="ja-JP" dirty="0"/>
          </a:p>
          <a:p>
            <a:pPr lvl="5"/>
            <a:endParaRPr lang="en-US" altLang="ja-JP" dirty="0"/>
          </a:p>
          <a:p>
            <a:r>
              <a:rPr lang="ja-JP" altLang="en-US" dirty="0"/>
              <a:t>実用上は適当なスケール係数を追加</a:t>
            </a:r>
            <a:endParaRPr lang="en-US" altLang="ja-JP" dirty="0"/>
          </a:p>
          <a:p>
            <a:pPr lvl="1"/>
            <a:r>
              <a:rPr lang="ja-JP" altLang="en-US" dirty="0"/>
              <a:t>物理的にはフレア全域の合計値が光源の総量に一致</a:t>
            </a: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3FE1EB3A-B626-4816-BB7A-E0B1A3CC915F}"/>
              </a:ext>
            </a:extLst>
          </p:cNvPr>
          <p:cNvSpPr>
            <a:spLocks noGrp="1"/>
          </p:cNvSpPr>
          <p:nvPr>
            <p:ph type="sldNum" sz="quarter" idx="12"/>
          </p:nvPr>
        </p:nvSpPr>
        <p:spPr/>
        <p:txBody>
          <a:bodyPr/>
          <a:lstStyle/>
          <a:p>
            <a:fld id="{C6FF8165-D951-4465-BD9F-46EC8375F7A9}" type="slidenum">
              <a:rPr kumimoji="1" lang="ja-JP" altLang="en-US" smtClean="0"/>
              <a:t>137</a:t>
            </a:fld>
            <a:endParaRPr kumimoji="1" lang="ja-JP" altLang="en-US"/>
          </a:p>
        </p:txBody>
      </p:sp>
    </p:spTree>
    <p:extLst>
      <p:ext uri="{BB962C8B-B14F-4D97-AF65-F5344CB8AC3E}">
        <p14:creationId xmlns:p14="http://schemas.microsoft.com/office/powerpoint/2010/main" val="3446425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85855-5442-4F45-ABA3-67F1F0808526}"/>
              </a:ext>
            </a:extLst>
          </p:cNvPr>
          <p:cNvSpPr>
            <a:spLocks noGrp="1"/>
          </p:cNvSpPr>
          <p:nvPr>
            <p:ph type="title"/>
          </p:nvPr>
        </p:nvSpPr>
        <p:spPr/>
        <p:txBody>
          <a:bodyPr/>
          <a:lstStyle/>
          <a:p>
            <a:r>
              <a:rPr kumimoji="1" lang="ja-JP" altLang="en-US" dirty="0"/>
              <a:t>円形</a:t>
            </a:r>
            <a:r>
              <a:rPr kumimoji="1" lang="en-US" altLang="ja-JP" dirty="0"/>
              <a:t>7</a:t>
            </a:r>
            <a:r>
              <a:rPr kumimoji="1" lang="ja-JP" altLang="en-US" dirty="0"/>
              <a:t>枚羽根絞り</a:t>
            </a:r>
          </a:p>
        </p:txBody>
      </p:sp>
      <p:sp>
        <p:nvSpPr>
          <p:cNvPr id="3" name="コンテンツ プレースホルダー 2">
            <a:extLst>
              <a:ext uri="{FF2B5EF4-FFF2-40B4-BE49-F238E27FC236}">
                <a16:creationId xmlns:a16="http://schemas.microsoft.com/office/drawing/2014/main" id="{7F3E6120-C611-478C-8847-5C1F20AD63C4}"/>
              </a:ext>
            </a:extLst>
          </p:cNvPr>
          <p:cNvSpPr>
            <a:spLocks noGrp="1"/>
          </p:cNvSpPr>
          <p:nvPr>
            <p:ph idx="1"/>
          </p:nvPr>
        </p:nvSpPr>
        <p:spPr/>
        <p:txBody>
          <a:bodyPr/>
          <a:lstStyle/>
          <a:p>
            <a:r>
              <a:rPr kumimoji="1" lang="en-US" altLang="ja-JP" dirty="0"/>
              <a:t>sRGB</a:t>
            </a:r>
            <a:r>
              <a:rPr kumimoji="1" lang="ja-JP" altLang="en-US" dirty="0"/>
              <a:t>色空間でトーンマップ</a:t>
            </a:r>
            <a:endParaRPr kumimoji="1" lang="en-US" altLang="ja-JP" dirty="0"/>
          </a:p>
          <a:p>
            <a:r>
              <a:rPr kumimoji="1" lang="ja-JP" altLang="en-US" dirty="0"/>
              <a:t>結果画像のハードエッジをスムース化</a:t>
            </a:r>
            <a:endParaRPr kumimoji="1" lang="en-US" altLang="ja-JP" dirty="0"/>
          </a:p>
          <a:p>
            <a:pPr lvl="1"/>
            <a:r>
              <a:rPr lang="ja-JP" altLang="en-US" dirty="0"/>
              <a:t>フーリエ変換時の解像度</a:t>
            </a:r>
            <a:r>
              <a:rPr lang="en-US" altLang="ja-JP" dirty="0"/>
              <a:t>(</a:t>
            </a:r>
            <a:r>
              <a:rPr lang="ja-JP" altLang="en-US" dirty="0"/>
              <a:t>周波数</a:t>
            </a:r>
            <a:r>
              <a:rPr lang="en-US" altLang="ja-JP" dirty="0"/>
              <a:t>)</a:t>
            </a:r>
            <a:r>
              <a:rPr lang="ja-JP" altLang="en-US" dirty="0"/>
              <a:t>で制限されるため</a:t>
            </a:r>
            <a:endParaRPr lang="en-US" altLang="ja-JP" dirty="0"/>
          </a:p>
          <a:p>
            <a:pPr lvl="1"/>
            <a:r>
              <a:rPr kumimoji="1" lang="ja-JP" altLang="en-US" dirty="0"/>
              <a:t>円形に減衰</a:t>
            </a:r>
            <a:r>
              <a:rPr lang="ja-JP" altLang="en-US" dirty="0"/>
              <a:t>させてトリミング</a:t>
            </a:r>
            <a:r>
              <a:rPr lang="en-US" altLang="ja-JP" dirty="0"/>
              <a:t>(</a:t>
            </a:r>
            <a:r>
              <a:rPr lang="ja-JP" altLang="en-US" dirty="0"/>
              <a:t>スムースエッジ化</a:t>
            </a:r>
            <a:r>
              <a:rPr lang="en-US" altLang="ja-JP" dirty="0"/>
              <a:t>)</a:t>
            </a:r>
          </a:p>
          <a:p>
            <a:r>
              <a:rPr kumimoji="1" lang="ja-JP" altLang="en-US" dirty="0"/>
              <a:t>イメージセンサ上の縦</a:t>
            </a:r>
            <a:r>
              <a:rPr kumimoji="1" lang="en-US" altLang="ja-JP" dirty="0"/>
              <a:t>3mm</a:t>
            </a:r>
            <a:r>
              <a:rPr lang="ja-JP" altLang="en-US" dirty="0"/>
              <a:t>部分</a:t>
            </a:r>
            <a:r>
              <a:rPr kumimoji="1" lang="ja-JP" altLang="en-US" dirty="0"/>
              <a:t>の切り出し</a:t>
            </a:r>
            <a:endParaRPr kumimoji="1" lang="en-US" altLang="ja-JP" dirty="0"/>
          </a:p>
          <a:p>
            <a:pPr lvl="1"/>
            <a:r>
              <a:rPr lang="ja-JP" altLang="en-US" dirty="0">
                <a:solidFill>
                  <a:srgbClr val="FF5050"/>
                </a:solidFill>
              </a:rPr>
              <a:t>回折は実効</a:t>
            </a:r>
            <a:r>
              <a:rPr lang="en-US" altLang="ja-JP" dirty="0">
                <a:solidFill>
                  <a:srgbClr val="FF5050"/>
                </a:solidFill>
              </a:rPr>
              <a:t>F</a:t>
            </a:r>
            <a:r>
              <a:rPr lang="ja-JP" altLang="en-US" dirty="0">
                <a:solidFill>
                  <a:srgbClr val="FF5050"/>
                </a:solidFill>
              </a:rPr>
              <a:t>値</a:t>
            </a:r>
            <a:r>
              <a:rPr lang="en-US" altLang="ja-JP" dirty="0">
                <a:solidFill>
                  <a:srgbClr val="FF5050"/>
                </a:solidFill>
              </a:rPr>
              <a:t>(Fe)</a:t>
            </a:r>
            <a:r>
              <a:rPr lang="ja-JP" altLang="en-US" dirty="0">
                <a:solidFill>
                  <a:srgbClr val="FF5050"/>
                </a:solidFill>
              </a:rPr>
              <a:t>のみで決まる</a:t>
            </a:r>
            <a:endParaRPr lang="en-US" altLang="ja-JP" dirty="0">
              <a:solidFill>
                <a:srgbClr val="FF5050"/>
              </a:solidFill>
            </a:endParaRPr>
          </a:p>
          <a:p>
            <a:pPr lvl="1"/>
            <a:r>
              <a:rPr lang="ja-JP" altLang="en-US" dirty="0"/>
              <a:t>イメージセンサ等には依存しない</a:t>
            </a:r>
            <a:endParaRPr kumimoji="1" lang="en-US" altLang="ja-JP" dirty="0"/>
          </a:p>
        </p:txBody>
      </p:sp>
      <p:sp>
        <p:nvSpPr>
          <p:cNvPr id="4" name="スライド番号プレースホルダー 3">
            <a:extLst>
              <a:ext uri="{FF2B5EF4-FFF2-40B4-BE49-F238E27FC236}">
                <a16:creationId xmlns:a16="http://schemas.microsoft.com/office/drawing/2014/main" id="{13E43D44-D22B-47D7-B4C0-0D273B471E67}"/>
              </a:ext>
            </a:extLst>
          </p:cNvPr>
          <p:cNvSpPr>
            <a:spLocks noGrp="1"/>
          </p:cNvSpPr>
          <p:nvPr>
            <p:ph type="sldNum" sz="quarter" idx="12"/>
          </p:nvPr>
        </p:nvSpPr>
        <p:spPr/>
        <p:txBody>
          <a:bodyPr/>
          <a:lstStyle/>
          <a:p>
            <a:fld id="{C6FF8165-D951-4465-BD9F-46EC8375F7A9}" type="slidenum">
              <a:rPr kumimoji="1" lang="ja-JP" altLang="en-US" smtClean="0"/>
              <a:t>138</a:t>
            </a:fld>
            <a:endParaRPr kumimoji="1" lang="ja-JP" altLang="en-US"/>
          </a:p>
        </p:txBody>
      </p:sp>
    </p:spTree>
    <p:extLst>
      <p:ext uri="{BB962C8B-B14F-4D97-AF65-F5344CB8AC3E}">
        <p14:creationId xmlns:p14="http://schemas.microsoft.com/office/powerpoint/2010/main" val="42335909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270625E-C523-4CE7-BE1B-5BFB2D9BD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5996" cy="3428998"/>
          </a:xfrm>
          <a:prstGeom prst="rect">
            <a:avLst/>
          </a:prstGeom>
        </p:spPr>
      </p:pic>
      <p:pic>
        <p:nvPicPr>
          <p:cNvPr id="17" name="図 16">
            <a:extLst>
              <a:ext uri="{FF2B5EF4-FFF2-40B4-BE49-F238E27FC236}">
                <a16:creationId xmlns:a16="http://schemas.microsoft.com/office/drawing/2014/main" id="{1DB1D85C-4022-487A-8DD5-0C041D2CAD3F}"/>
              </a:ext>
            </a:extLst>
          </p:cNvPr>
          <p:cNvPicPr>
            <a:picLocks noChangeAspect="1"/>
          </p:cNvPicPr>
          <p:nvPr/>
        </p:nvPicPr>
        <p:blipFill rotWithShape="1">
          <a:blip r:embed="rId3">
            <a:extLst>
              <a:ext uri="{28A0092B-C50C-407E-A947-70E740481C1C}">
                <a14:useLocalDpi xmlns:a14="http://schemas.microsoft.com/office/drawing/2010/main" val="0"/>
              </a:ext>
            </a:extLst>
          </a:blip>
          <a:srcRect l="45726" r="19082"/>
          <a:stretch/>
        </p:blipFill>
        <p:spPr>
          <a:xfrm>
            <a:off x="478632" y="-5"/>
            <a:ext cx="2145324" cy="3428995"/>
          </a:xfrm>
          <a:prstGeom prst="rect">
            <a:avLst/>
          </a:prstGeom>
        </p:spPr>
      </p:pic>
      <p:pic>
        <p:nvPicPr>
          <p:cNvPr id="13" name="図 12">
            <a:extLst>
              <a:ext uri="{FF2B5EF4-FFF2-40B4-BE49-F238E27FC236}">
                <a16:creationId xmlns:a16="http://schemas.microsoft.com/office/drawing/2014/main" id="{5F999655-1DFB-4ABA-A2CB-EDDC57168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 y="3428997"/>
            <a:ext cx="6096004" cy="3429002"/>
          </a:xfrm>
          <a:prstGeom prst="rect">
            <a:avLst/>
          </a:prstGeom>
        </p:spPr>
      </p:pic>
      <p:pic>
        <p:nvPicPr>
          <p:cNvPr id="15" name="図 14">
            <a:extLst>
              <a:ext uri="{FF2B5EF4-FFF2-40B4-BE49-F238E27FC236}">
                <a16:creationId xmlns:a16="http://schemas.microsoft.com/office/drawing/2014/main" id="{D8958EE9-C58B-443A-B708-C402CCC8D6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6" y="3428998"/>
            <a:ext cx="6096004" cy="3429002"/>
          </a:xfrm>
          <a:prstGeom prst="rect">
            <a:avLst/>
          </a:prstGeom>
        </p:spPr>
      </p:pic>
      <p:pic>
        <p:nvPicPr>
          <p:cNvPr id="11" name="図 10">
            <a:extLst>
              <a:ext uri="{FF2B5EF4-FFF2-40B4-BE49-F238E27FC236}">
                <a16:creationId xmlns:a16="http://schemas.microsoft.com/office/drawing/2014/main" id="{0A01F829-2978-4C68-B1A1-810DCCE0F1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6" y="-1"/>
            <a:ext cx="6096000" cy="3429000"/>
          </a:xfrm>
          <a:prstGeom prst="rect">
            <a:avLst/>
          </a:prstGeom>
        </p:spPr>
      </p:pic>
      <p:sp>
        <p:nvSpPr>
          <p:cNvPr id="42" name="Rectangle 6">
            <a:extLst>
              <a:ext uri="{FF2B5EF4-FFF2-40B4-BE49-F238E27FC236}">
                <a16:creationId xmlns:a16="http://schemas.microsoft.com/office/drawing/2014/main" id="{1B29C32F-F60A-4746-922F-EC139AA7C930}"/>
              </a:ext>
            </a:extLst>
          </p:cNvPr>
          <p:cNvSpPr>
            <a:spLocks noChangeArrowheads="1"/>
          </p:cNvSpPr>
          <p:nvPr/>
        </p:nvSpPr>
        <p:spPr bwMode="auto">
          <a:xfrm>
            <a:off x="0" y="0"/>
            <a:ext cx="1603324"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f/2.0(</a:t>
            </a:r>
            <a:r>
              <a:rPr kumimoji="1" lang="ja-JP" altLang="en-US" sz="2400" dirty="0">
                <a:solidFill>
                  <a:schemeClr val="bg1"/>
                </a:solidFill>
              </a:rPr>
              <a:t>開放</a:t>
            </a:r>
            <a:r>
              <a:rPr kumimoji="1" lang="en-US" altLang="ja-JP" sz="2400" dirty="0">
                <a:solidFill>
                  <a:schemeClr val="bg1"/>
                </a:solidFill>
              </a:rPr>
              <a:t>)</a:t>
            </a:r>
            <a:endParaRPr kumimoji="1" lang="ja-JP" altLang="en-US" sz="2400" dirty="0">
              <a:solidFill>
                <a:schemeClr val="bg1"/>
              </a:solidFill>
            </a:endParaRPr>
          </a:p>
        </p:txBody>
      </p:sp>
      <p:sp>
        <p:nvSpPr>
          <p:cNvPr id="43" name="Rectangle 6">
            <a:extLst>
              <a:ext uri="{FF2B5EF4-FFF2-40B4-BE49-F238E27FC236}">
                <a16:creationId xmlns:a16="http://schemas.microsoft.com/office/drawing/2014/main" id="{394394FA-4FE1-42E7-B2F8-F4C6B6056E39}"/>
              </a:ext>
            </a:extLst>
          </p:cNvPr>
          <p:cNvSpPr>
            <a:spLocks noChangeArrowheads="1"/>
          </p:cNvSpPr>
          <p:nvPr/>
        </p:nvSpPr>
        <p:spPr bwMode="auto">
          <a:xfrm>
            <a:off x="6096000" y="-1"/>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f/5.6</a:t>
            </a:r>
            <a:endParaRPr kumimoji="1" lang="ja-JP" altLang="en-US" sz="2400" dirty="0">
              <a:solidFill>
                <a:schemeClr val="bg1"/>
              </a:solidFill>
            </a:endParaRPr>
          </a:p>
        </p:txBody>
      </p:sp>
      <p:sp>
        <p:nvSpPr>
          <p:cNvPr id="44" name="Rectangle 6">
            <a:extLst>
              <a:ext uri="{FF2B5EF4-FFF2-40B4-BE49-F238E27FC236}">
                <a16:creationId xmlns:a16="http://schemas.microsoft.com/office/drawing/2014/main" id="{41AB86DD-C59A-4BB5-B9A7-98482D37582F}"/>
              </a:ext>
            </a:extLst>
          </p:cNvPr>
          <p:cNvSpPr>
            <a:spLocks noChangeArrowheads="1"/>
          </p:cNvSpPr>
          <p:nvPr/>
        </p:nvSpPr>
        <p:spPr bwMode="auto">
          <a:xfrm>
            <a:off x="0" y="3429000"/>
            <a:ext cx="67480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f/11</a:t>
            </a:r>
            <a:endParaRPr kumimoji="1" lang="ja-JP" altLang="en-US" sz="2400" dirty="0">
              <a:solidFill>
                <a:schemeClr val="bg1"/>
              </a:solidFill>
            </a:endParaRPr>
          </a:p>
        </p:txBody>
      </p:sp>
      <p:sp>
        <p:nvSpPr>
          <p:cNvPr id="45" name="Rectangle 6">
            <a:extLst>
              <a:ext uri="{FF2B5EF4-FFF2-40B4-BE49-F238E27FC236}">
                <a16:creationId xmlns:a16="http://schemas.microsoft.com/office/drawing/2014/main" id="{2AFDD47C-284D-407D-9BEA-92044B8A21B3}"/>
              </a:ext>
            </a:extLst>
          </p:cNvPr>
          <p:cNvSpPr>
            <a:spLocks noChangeArrowheads="1"/>
          </p:cNvSpPr>
          <p:nvPr/>
        </p:nvSpPr>
        <p:spPr bwMode="auto">
          <a:xfrm>
            <a:off x="6096000" y="3428999"/>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f/22</a:t>
            </a:r>
            <a:endParaRPr kumimoji="1" lang="ja-JP" altLang="en-US" sz="2400" dirty="0">
              <a:solidFill>
                <a:schemeClr val="bg1"/>
              </a:solidFill>
            </a:endParaRPr>
          </a:p>
        </p:txBody>
      </p:sp>
      <p:sp>
        <p:nvSpPr>
          <p:cNvPr id="10" name="右中かっこ 9">
            <a:extLst>
              <a:ext uri="{FF2B5EF4-FFF2-40B4-BE49-F238E27FC236}">
                <a16:creationId xmlns:a16="http://schemas.microsoft.com/office/drawing/2014/main" id="{27C604B4-71C3-43A3-81FF-34CA6F2FE3AF}"/>
              </a:ext>
            </a:extLst>
          </p:cNvPr>
          <p:cNvSpPr/>
          <p:nvPr/>
        </p:nvSpPr>
        <p:spPr>
          <a:xfrm>
            <a:off x="5280660" y="0"/>
            <a:ext cx="284627" cy="3428999"/>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dirty="0">
                <a:solidFill>
                  <a:schemeClr val="bg1"/>
                </a:solidFill>
              </a:rPr>
              <a:t>3mm</a:t>
            </a:r>
            <a:endParaRPr kumimoji="1" lang="ja-JP" altLang="en-US" dirty="0">
              <a:solidFill>
                <a:schemeClr val="bg1"/>
              </a:solidFill>
            </a:endParaRPr>
          </a:p>
        </p:txBody>
      </p:sp>
      <p:sp>
        <p:nvSpPr>
          <p:cNvPr id="2" name="スライド番号プレースホルダー 1">
            <a:extLst>
              <a:ext uri="{FF2B5EF4-FFF2-40B4-BE49-F238E27FC236}">
                <a16:creationId xmlns:a16="http://schemas.microsoft.com/office/drawing/2014/main" id="{F138838F-CF10-49F1-B985-A41240966D23}"/>
              </a:ext>
            </a:extLst>
          </p:cNvPr>
          <p:cNvSpPr>
            <a:spLocks noGrp="1"/>
          </p:cNvSpPr>
          <p:nvPr>
            <p:ph type="sldNum" sz="quarter" idx="12"/>
          </p:nvPr>
        </p:nvSpPr>
        <p:spPr/>
        <p:txBody>
          <a:bodyPr/>
          <a:lstStyle/>
          <a:p>
            <a:fld id="{C6FF8165-D951-4465-BD9F-46EC8375F7A9}" type="slidenum">
              <a:rPr kumimoji="1" lang="ja-JP" altLang="en-US" smtClean="0"/>
              <a:t>139</a:t>
            </a:fld>
            <a:endParaRPr kumimoji="1" lang="ja-JP" altLang="en-US"/>
          </a:p>
        </p:txBody>
      </p:sp>
      <p:sp>
        <p:nvSpPr>
          <p:cNvPr id="26" name="Rectangle 6">
            <a:extLst>
              <a:ext uri="{FF2B5EF4-FFF2-40B4-BE49-F238E27FC236}">
                <a16:creationId xmlns:a16="http://schemas.microsoft.com/office/drawing/2014/main" id="{88775BF2-B630-4629-A330-4E24C062F970}"/>
              </a:ext>
            </a:extLst>
          </p:cNvPr>
          <p:cNvSpPr>
            <a:spLocks noChangeArrowheads="1"/>
          </p:cNvSpPr>
          <p:nvPr/>
        </p:nvSpPr>
        <p:spPr bwMode="auto">
          <a:xfrm>
            <a:off x="2586437" y="-12"/>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sp>
        <p:nvSpPr>
          <p:cNvPr id="14" name="Rectangle 6">
            <a:extLst>
              <a:ext uri="{FF2B5EF4-FFF2-40B4-BE49-F238E27FC236}">
                <a16:creationId xmlns:a16="http://schemas.microsoft.com/office/drawing/2014/main" id="{3F894774-CBC3-446F-8E2A-15BB1E830862}"/>
              </a:ext>
            </a:extLst>
          </p:cNvPr>
          <p:cNvSpPr>
            <a:spLocks noChangeArrowheads="1"/>
          </p:cNvSpPr>
          <p:nvPr/>
        </p:nvSpPr>
        <p:spPr bwMode="auto">
          <a:xfrm>
            <a:off x="4263791" y="6364417"/>
            <a:ext cx="361829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回折フレアシミュレーション</a:t>
            </a:r>
          </a:p>
        </p:txBody>
      </p:sp>
    </p:spTree>
    <p:extLst>
      <p:ext uri="{BB962C8B-B14F-4D97-AF65-F5344CB8AC3E}">
        <p14:creationId xmlns:p14="http://schemas.microsoft.com/office/powerpoint/2010/main" val="3966863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物理ベースレンズフレアについて</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DB4BC3A-8DEE-4C03-9A56-57FE96B9C480}"/>
              </a:ext>
            </a:extLst>
          </p:cNvPr>
          <p:cNvSpPr>
            <a:spLocks noGrp="1"/>
          </p:cNvSpPr>
          <p:nvPr>
            <p:ph type="sldNum" sz="quarter" idx="12"/>
          </p:nvPr>
        </p:nvSpPr>
        <p:spPr/>
        <p:txBody>
          <a:bodyPr/>
          <a:lstStyle/>
          <a:p>
            <a:fld id="{C6FF8165-D951-4465-BD9F-46EC8375F7A9}" type="slidenum">
              <a:rPr kumimoji="1" lang="ja-JP" altLang="en-US" smtClean="0"/>
              <a:t>14</a:t>
            </a:fld>
            <a:endParaRPr kumimoji="1" lang="ja-JP" altLang="en-US"/>
          </a:p>
        </p:txBody>
      </p:sp>
    </p:spTree>
    <p:extLst>
      <p:ext uri="{BB962C8B-B14F-4D97-AF65-F5344CB8AC3E}">
        <p14:creationId xmlns:p14="http://schemas.microsoft.com/office/powerpoint/2010/main" val="42190661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A288FA6D-87FF-4438-944C-836BF57A4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768" y="3431662"/>
            <a:ext cx="6124648" cy="3444845"/>
          </a:xfrm>
          <a:prstGeom prst="rect">
            <a:avLst/>
          </a:prstGeom>
        </p:spPr>
      </p:pic>
      <p:pic>
        <p:nvPicPr>
          <p:cNvPr id="45" name="図 44">
            <a:extLst>
              <a:ext uri="{FF2B5EF4-FFF2-40B4-BE49-F238E27FC236}">
                <a16:creationId xmlns:a16="http://schemas.microsoft.com/office/drawing/2014/main" id="{FBDA05D5-0E01-4764-A9C7-AA38F3FF8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
            <a:ext cx="6124648" cy="3444845"/>
          </a:xfrm>
          <a:prstGeom prst="rect">
            <a:avLst/>
          </a:prstGeom>
        </p:spPr>
      </p:pic>
      <p:pic>
        <p:nvPicPr>
          <p:cNvPr id="47" name="図 46">
            <a:extLst>
              <a:ext uri="{FF2B5EF4-FFF2-40B4-BE49-F238E27FC236}">
                <a16:creationId xmlns:a16="http://schemas.microsoft.com/office/drawing/2014/main" id="{B634186C-C37F-40D2-81F9-A131749CA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943" y="0"/>
            <a:ext cx="6124648" cy="3444845"/>
          </a:xfrm>
          <a:prstGeom prst="rect">
            <a:avLst/>
          </a:prstGeom>
        </p:spPr>
      </p:pic>
      <p:pic>
        <p:nvPicPr>
          <p:cNvPr id="49" name="図 48">
            <a:extLst>
              <a:ext uri="{FF2B5EF4-FFF2-40B4-BE49-F238E27FC236}">
                <a16:creationId xmlns:a16="http://schemas.microsoft.com/office/drawing/2014/main" id="{D8DB1496-4E32-4636-8813-D3A6BACAE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 y="3431595"/>
            <a:ext cx="6124648" cy="3444845"/>
          </a:xfrm>
          <a:prstGeom prst="rect">
            <a:avLst/>
          </a:prstGeom>
        </p:spPr>
      </p:pic>
      <p:sp>
        <p:nvSpPr>
          <p:cNvPr id="15" name="Rectangle 6">
            <a:extLst>
              <a:ext uri="{FF2B5EF4-FFF2-40B4-BE49-F238E27FC236}">
                <a16:creationId xmlns:a16="http://schemas.microsoft.com/office/drawing/2014/main" id="{7CD866E6-32BE-4761-88CA-1A6CBD0C52D7}"/>
              </a:ext>
            </a:extLst>
          </p:cNvPr>
          <p:cNvSpPr>
            <a:spLocks noChangeArrowheads="1"/>
          </p:cNvSpPr>
          <p:nvPr/>
        </p:nvSpPr>
        <p:spPr bwMode="auto">
          <a:xfrm>
            <a:off x="0" y="0"/>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sp>
        <p:nvSpPr>
          <p:cNvPr id="2" name="右中かっこ 1">
            <a:extLst>
              <a:ext uri="{FF2B5EF4-FFF2-40B4-BE49-F238E27FC236}">
                <a16:creationId xmlns:a16="http://schemas.microsoft.com/office/drawing/2014/main" id="{2A921829-C94D-4772-BB6B-F474B919A338}"/>
              </a:ext>
            </a:extLst>
          </p:cNvPr>
          <p:cNvSpPr/>
          <p:nvPr/>
        </p:nvSpPr>
        <p:spPr>
          <a:xfrm>
            <a:off x="5280660" y="0"/>
            <a:ext cx="284627" cy="3428999"/>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dirty="0">
                <a:solidFill>
                  <a:schemeClr val="bg1"/>
                </a:solidFill>
              </a:rPr>
              <a:t>3mm</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2054184F-5FF9-4C8E-9D77-644F77FD473D}"/>
              </a:ext>
            </a:extLst>
          </p:cNvPr>
          <p:cNvSpPr>
            <a:spLocks noGrp="1"/>
          </p:cNvSpPr>
          <p:nvPr>
            <p:ph type="sldNum" sz="quarter" idx="12"/>
          </p:nvPr>
        </p:nvSpPr>
        <p:spPr/>
        <p:txBody>
          <a:bodyPr/>
          <a:lstStyle/>
          <a:p>
            <a:fld id="{C6FF8165-D951-4465-BD9F-46EC8375F7A9}" type="slidenum">
              <a:rPr kumimoji="1" lang="ja-JP" altLang="en-US" smtClean="0"/>
              <a:t>140</a:t>
            </a:fld>
            <a:endParaRPr kumimoji="1" lang="ja-JP" altLang="en-US"/>
          </a:p>
        </p:txBody>
      </p:sp>
      <p:sp>
        <p:nvSpPr>
          <p:cNvPr id="25" name="Rectangle 6">
            <a:extLst>
              <a:ext uri="{FF2B5EF4-FFF2-40B4-BE49-F238E27FC236}">
                <a16:creationId xmlns:a16="http://schemas.microsoft.com/office/drawing/2014/main" id="{B41BB80F-098D-4067-9000-9C78BFCFCE06}"/>
              </a:ext>
            </a:extLst>
          </p:cNvPr>
          <p:cNvSpPr>
            <a:spLocks noChangeArrowheads="1"/>
          </p:cNvSpPr>
          <p:nvPr/>
        </p:nvSpPr>
        <p:spPr bwMode="auto">
          <a:xfrm>
            <a:off x="0" y="3429000"/>
            <a:ext cx="67480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f/11</a:t>
            </a:r>
            <a:endParaRPr kumimoji="1" lang="ja-JP" altLang="en-US" sz="2400" dirty="0">
              <a:solidFill>
                <a:schemeClr val="bg1"/>
              </a:solidFill>
            </a:endParaRPr>
          </a:p>
        </p:txBody>
      </p:sp>
      <p:sp>
        <p:nvSpPr>
          <p:cNvPr id="26" name="Rectangle 6">
            <a:extLst>
              <a:ext uri="{FF2B5EF4-FFF2-40B4-BE49-F238E27FC236}">
                <a16:creationId xmlns:a16="http://schemas.microsoft.com/office/drawing/2014/main" id="{2714BD0D-4383-47F2-BD89-837E2ADD57F7}"/>
              </a:ext>
            </a:extLst>
          </p:cNvPr>
          <p:cNvSpPr>
            <a:spLocks noChangeArrowheads="1"/>
          </p:cNvSpPr>
          <p:nvPr/>
        </p:nvSpPr>
        <p:spPr bwMode="auto">
          <a:xfrm>
            <a:off x="6096000" y="3428999"/>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f/22</a:t>
            </a:r>
            <a:endParaRPr kumimoji="1" lang="ja-JP" altLang="en-US" sz="2400" dirty="0">
              <a:solidFill>
                <a:schemeClr val="bg1"/>
              </a:solidFill>
            </a:endParaRPr>
          </a:p>
        </p:txBody>
      </p:sp>
      <p:sp>
        <p:nvSpPr>
          <p:cNvPr id="27" name="Rectangle 6">
            <a:extLst>
              <a:ext uri="{FF2B5EF4-FFF2-40B4-BE49-F238E27FC236}">
                <a16:creationId xmlns:a16="http://schemas.microsoft.com/office/drawing/2014/main" id="{022B52AB-2A97-45C5-BC23-A511CE5F6012}"/>
              </a:ext>
            </a:extLst>
          </p:cNvPr>
          <p:cNvSpPr>
            <a:spLocks noChangeArrowheads="1"/>
          </p:cNvSpPr>
          <p:nvPr/>
        </p:nvSpPr>
        <p:spPr bwMode="auto">
          <a:xfrm>
            <a:off x="6096000" y="-1"/>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f/5.6</a:t>
            </a:r>
            <a:endParaRPr kumimoji="1" lang="ja-JP" altLang="en-US" sz="2400" dirty="0">
              <a:solidFill>
                <a:schemeClr val="bg1"/>
              </a:solidFill>
            </a:endParaRPr>
          </a:p>
        </p:txBody>
      </p:sp>
      <p:sp>
        <p:nvSpPr>
          <p:cNvPr id="12" name="Rectangle 6">
            <a:extLst>
              <a:ext uri="{FF2B5EF4-FFF2-40B4-BE49-F238E27FC236}">
                <a16:creationId xmlns:a16="http://schemas.microsoft.com/office/drawing/2014/main" id="{996CC082-7BA3-4B71-AEE8-E51FD9E0DAB9}"/>
              </a:ext>
            </a:extLst>
          </p:cNvPr>
          <p:cNvSpPr>
            <a:spLocks noChangeArrowheads="1"/>
          </p:cNvSpPr>
          <p:nvPr/>
        </p:nvSpPr>
        <p:spPr bwMode="auto">
          <a:xfrm>
            <a:off x="4816825" y="6364417"/>
            <a:ext cx="251222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実写の回折フレア</a:t>
            </a:r>
          </a:p>
        </p:txBody>
      </p:sp>
    </p:spTree>
    <p:extLst>
      <p:ext uri="{BB962C8B-B14F-4D97-AF65-F5344CB8AC3E}">
        <p14:creationId xmlns:p14="http://schemas.microsoft.com/office/powerpoint/2010/main" val="15080909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85855-5442-4F45-ABA3-67F1F0808526}"/>
              </a:ext>
            </a:extLst>
          </p:cNvPr>
          <p:cNvSpPr>
            <a:spLocks noGrp="1"/>
          </p:cNvSpPr>
          <p:nvPr>
            <p:ph type="title"/>
          </p:nvPr>
        </p:nvSpPr>
        <p:spPr/>
        <p:txBody>
          <a:bodyPr/>
          <a:lstStyle/>
          <a:p>
            <a:r>
              <a:rPr kumimoji="1" lang="ja-JP" altLang="en-US" dirty="0"/>
              <a:t>フレア</a:t>
            </a:r>
            <a:r>
              <a:rPr lang="ja-JP" altLang="en-US" dirty="0"/>
              <a:t>が小さく整い</a:t>
            </a:r>
            <a:r>
              <a:rPr kumimoji="1" lang="ja-JP" altLang="en-US" dirty="0"/>
              <a:t>過ぎている？</a:t>
            </a:r>
          </a:p>
        </p:txBody>
      </p:sp>
      <p:sp>
        <p:nvSpPr>
          <p:cNvPr id="3" name="コンテンツ プレースホルダー 2">
            <a:extLst>
              <a:ext uri="{FF2B5EF4-FFF2-40B4-BE49-F238E27FC236}">
                <a16:creationId xmlns:a16="http://schemas.microsoft.com/office/drawing/2014/main" id="{7F3E6120-C611-478C-8847-5C1F20AD63C4}"/>
              </a:ext>
            </a:extLst>
          </p:cNvPr>
          <p:cNvSpPr>
            <a:spLocks noGrp="1"/>
          </p:cNvSpPr>
          <p:nvPr>
            <p:ph idx="1"/>
          </p:nvPr>
        </p:nvSpPr>
        <p:spPr>
          <a:xfrm>
            <a:off x="609769" y="1448213"/>
            <a:ext cx="4729982" cy="2255107"/>
          </a:xfrm>
        </p:spPr>
        <p:txBody>
          <a:bodyPr>
            <a:normAutofit fontScale="85000" lnSpcReduction="10000"/>
          </a:bodyPr>
          <a:lstStyle/>
          <a:p>
            <a:r>
              <a:rPr lang="ja-JP" altLang="en-US" dirty="0"/>
              <a:t>実際のレンズには傷や</a:t>
            </a:r>
            <a:br>
              <a:rPr lang="en-US" altLang="ja-JP" dirty="0"/>
            </a:br>
            <a:r>
              <a:rPr lang="ja-JP" altLang="en-US" dirty="0"/>
              <a:t>汚れや加工痕などがある</a:t>
            </a:r>
            <a:endParaRPr lang="en-US" altLang="ja-JP" dirty="0"/>
          </a:p>
          <a:p>
            <a:pPr lvl="1"/>
            <a:r>
              <a:rPr lang="ja-JP" altLang="en-US" dirty="0"/>
              <a:t>不規則な回折が発生</a:t>
            </a:r>
            <a:endParaRPr lang="en-US" altLang="ja-JP" dirty="0"/>
          </a:p>
          <a:p>
            <a:pPr lvl="1"/>
            <a:r>
              <a:rPr lang="ja-JP" altLang="en-US" dirty="0"/>
              <a:t>分散による着色や</a:t>
            </a:r>
            <a:br>
              <a:rPr lang="en-US" altLang="ja-JP" dirty="0"/>
            </a:br>
            <a:r>
              <a:rPr lang="ja-JP" altLang="en-US" dirty="0"/>
              <a:t>円形に大きく広がる効果</a:t>
            </a:r>
            <a:endParaRPr lang="en-US" altLang="ja-JP" dirty="0"/>
          </a:p>
          <a:p>
            <a:pPr lvl="5"/>
            <a:endParaRPr lang="en-US" altLang="ja-JP" dirty="0"/>
          </a:p>
          <a:p>
            <a:pPr lvl="2"/>
            <a:endParaRPr lang="en-US" altLang="ja-JP" dirty="0"/>
          </a:p>
        </p:txBody>
      </p:sp>
      <p:sp>
        <p:nvSpPr>
          <p:cNvPr id="4" name="スライド番号プレースホルダー 3">
            <a:extLst>
              <a:ext uri="{FF2B5EF4-FFF2-40B4-BE49-F238E27FC236}">
                <a16:creationId xmlns:a16="http://schemas.microsoft.com/office/drawing/2014/main" id="{13E43D44-D22B-47D7-B4C0-0D273B471E67}"/>
              </a:ext>
            </a:extLst>
          </p:cNvPr>
          <p:cNvSpPr>
            <a:spLocks noGrp="1"/>
          </p:cNvSpPr>
          <p:nvPr>
            <p:ph type="sldNum" sz="quarter" idx="12"/>
          </p:nvPr>
        </p:nvSpPr>
        <p:spPr/>
        <p:txBody>
          <a:bodyPr/>
          <a:lstStyle/>
          <a:p>
            <a:fld id="{C6FF8165-D951-4465-BD9F-46EC8375F7A9}" type="slidenum">
              <a:rPr kumimoji="1" lang="ja-JP" altLang="en-US" smtClean="0"/>
              <a:t>141</a:t>
            </a:fld>
            <a:endParaRPr kumimoji="1" lang="ja-JP" altLang="en-US"/>
          </a:p>
        </p:txBody>
      </p:sp>
      <p:grpSp>
        <p:nvGrpSpPr>
          <p:cNvPr id="12" name="グループ化 11">
            <a:extLst>
              <a:ext uri="{FF2B5EF4-FFF2-40B4-BE49-F238E27FC236}">
                <a16:creationId xmlns:a16="http://schemas.microsoft.com/office/drawing/2014/main" id="{43EA4AF4-DB1D-453C-B1C9-550DA714EBCA}"/>
              </a:ext>
            </a:extLst>
          </p:cNvPr>
          <p:cNvGrpSpPr/>
          <p:nvPr/>
        </p:nvGrpSpPr>
        <p:grpSpPr>
          <a:xfrm>
            <a:off x="5422781" y="1297005"/>
            <a:ext cx="6769219" cy="5561515"/>
            <a:chOff x="5412733" y="1297005"/>
            <a:chExt cx="6769219" cy="5561515"/>
          </a:xfrm>
        </p:grpSpPr>
        <p:grpSp>
          <p:nvGrpSpPr>
            <p:cNvPr id="5" name="グループ化 4">
              <a:extLst>
                <a:ext uri="{FF2B5EF4-FFF2-40B4-BE49-F238E27FC236}">
                  <a16:creationId xmlns:a16="http://schemas.microsoft.com/office/drawing/2014/main" id="{A32BCC1B-1EC7-4B98-82E0-3D8C2A41506D}"/>
                </a:ext>
              </a:extLst>
            </p:cNvPr>
            <p:cNvGrpSpPr>
              <a:grpSpLocks noChangeAspect="1"/>
            </p:cNvGrpSpPr>
            <p:nvPr/>
          </p:nvGrpSpPr>
          <p:grpSpPr>
            <a:xfrm>
              <a:off x="5412733" y="1297005"/>
              <a:ext cx="6769219" cy="5561515"/>
              <a:chOff x="1834635" y="-4"/>
              <a:chExt cx="8348029" cy="6858648"/>
            </a:xfrm>
          </p:grpSpPr>
          <p:pic>
            <p:nvPicPr>
              <p:cNvPr id="8" name="図 7">
                <a:extLst>
                  <a:ext uri="{FF2B5EF4-FFF2-40B4-BE49-F238E27FC236}">
                    <a16:creationId xmlns:a16="http://schemas.microsoft.com/office/drawing/2014/main" id="{E814AE12-98DD-4702-AD3E-9E9589B2D177}"/>
                  </a:ext>
                </a:extLst>
              </p:cNvPr>
              <p:cNvPicPr>
                <a:picLocks noChangeAspect="1"/>
              </p:cNvPicPr>
              <p:nvPr/>
            </p:nvPicPr>
            <p:blipFill rotWithShape="1">
              <a:blip r:embed="rId2">
                <a:extLst>
                  <a:ext uri="{28A0092B-C50C-407E-A947-70E740481C1C}">
                    <a14:useLocalDpi xmlns:a14="http://schemas.microsoft.com/office/drawing/2010/main" val="0"/>
                  </a:ext>
                </a:extLst>
              </a:blip>
              <a:srcRect l="22869"/>
              <a:stretch/>
            </p:blipFill>
            <p:spPr>
              <a:xfrm>
                <a:off x="5480414" y="3429644"/>
                <a:ext cx="4702250" cy="3429000"/>
              </a:xfrm>
              <a:prstGeom prst="rect">
                <a:avLst/>
              </a:prstGeom>
            </p:spPr>
          </p:pic>
          <p:pic>
            <p:nvPicPr>
              <p:cNvPr id="6" name="図 5">
                <a:extLst>
                  <a:ext uri="{FF2B5EF4-FFF2-40B4-BE49-F238E27FC236}">
                    <a16:creationId xmlns:a16="http://schemas.microsoft.com/office/drawing/2014/main" id="{847133F6-A8EB-48BF-A6B3-0DAC2549E3A3}"/>
                  </a:ext>
                </a:extLst>
              </p:cNvPr>
              <p:cNvPicPr>
                <a:picLocks noChangeAspect="1"/>
              </p:cNvPicPr>
              <p:nvPr/>
            </p:nvPicPr>
            <p:blipFill rotWithShape="1">
              <a:blip r:embed="rId3">
                <a:extLst>
                  <a:ext uri="{28A0092B-C50C-407E-A947-70E740481C1C}">
                    <a14:useLocalDpi xmlns:a14="http://schemas.microsoft.com/office/drawing/2010/main" val="0"/>
                  </a:ext>
                </a:extLst>
              </a:blip>
              <a:srcRect l="30095" r="9895"/>
              <a:stretch/>
            </p:blipFill>
            <p:spPr>
              <a:xfrm>
                <a:off x="1834635" y="3429000"/>
                <a:ext cx="3658171" cy="3429002"/>
              </a:xfrm>
              <a:prstGeom prst="rect">
                <a:avLst/>
              </a:prstGeom>
            </p:spPr>
          </p:pic>
          <p:pic>
            <p:nvPicPr>
              <p:cNvPr id="10" name="図 9">
                <a:extLst>
                  <a:ext uri="{FF2B5EF4-FFF2-40B4-BE49-F238E27FC236}">
                    <a16:creationId xmlns:a16="http://schemas.microsoft.com/office/drawing/2014/main" id="{94796BD5-55CC-4297-B093-800BADEB432B}"/>
                  </a:ext>
                </a:extLst>
              </p:cNvPr>
              <p:cNvPicPr>
                <a:picLocks noChangeAspect="1"/>
              </p:cNvPicPr>
              <p:nvPr/>
            </p:nvPicPr>
            <p:blipFill rotWithShape="1">
              <a:blip r:embed="rId4">
                <a:extLst>
                  <a:ext uri="{28A0092B-C50C-407E-A947-70E740481C1C}">
                    <a14:useLocalDpi xmlns:a14="http://schemas.microsoft.com/office/drawing/2010/main" val="0"/>
                  </a:ext>
                </a:extLst>
              </a:blip>
              <a:srcRect l="30095" r="9894"/>
              <a:stretch/>
            </p:blipFill>
            <p:spPr>
              <a:xfrm>
                <a:off x="1834635" y="-4"/>
                <a:ext cx="3658171" cy="3428997"/>
              </a:xfrm>
              <a:prstGeom prst="rect">
                <a:avLst/>
              </a:prstGeom>
            </p:spPr>
          </p:pic>
          <p:pic>
            <p:nvPicPr>
              <p:cNvPr id="11" name="図 10">
                <a:extLst>
                  <a:ext uri="{FF2B5EF4-FFF2-40B4-BE49-F238E27FC236}">
                    <a16:creationId xmlns:a16="http://schemas.microsoft.com/office/drawing/2014/main" id="{5C521E4F-C6AA-4379-8ABB-1287BDD1400F}"/>
                  </a:ext>
                </a:extLst>
              </p:cNvPr>
              <p:cNvPicPr>
                <a:picLocks noChangeAspect="1"/>
              </p:cNvPicPr>
              <p:nvPr/>
            </p:nvPicPr>
            <p:blipFill rotWithShape="1">
              <a:blip r:embed="rId5">
                <a:extLst>
                  <a:ext uri="{28A0092B-C50C-407E-A947-70E740481C1C}">
                    <a14:useLocalDpi xmlns:a14="http://schemas.microsoft.com/office/drawing/2010/main" val="0"/>
                  </a:ext>
                </a:extLst>
              </a:blip>
              <a:srcRect l="23224"/>
              <a:stretch/>
            </p:blipFill>
            <p:spPr>
              <a:xfrm>
                <a:off x="5480414" y="-4"/>
                <a:ext cx="4702250" cy="3444846"/>
              </a:xfrm>
              <a:prstGeom prst="rect">
                <a:avLst/>
              </a:prstGeom>
            </p:spPr>
          </p:pic>
        </p:grpSp>
        <p:sp>
          <p:nvSpPr>
            <p:cNvPr id="7" name="Rectangle 6">
              <a:extLst>
                <a:ext uri="{FF2B5EF4-FFF2-40B4-BE49-F238E27FC236}">
                  <a16:creationId xmlns:a16="http://schemas.microsoft.com/office/drawing/2014/main" id="{0FCB7028-09D4-4682-9113-F2086A4B0F84}"/>
                </a:ext>
              </a:extLst>
            </p:cNvPr>
            <p:cNvSpPr>
              <a:spLocks noChangeArrowheads="1"/>
            </p:cNvSpPr>
            <p:nvPr/>
          </p:nvSpPr>
          <p:spPr bwMode="auto">
            <a:xfrm>
              <a:off x="9475637" y="3615585"/>
              <a:ext cx="1609735"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000" dirty="0">
                  <a:solidFill>
                    <a:schemeClr val="bg1"/>
                  </a:solidFill>
                </a:rPr>
                <a:t>実写のフレア</a:t>
              </a:r>
            </a:p>
          </p:txBody>
        </p:sp>
        <p:sp>
          <p:nvSpPr>
            <p:cNvPr id="9" name="Rectangle 6">
              <a:extLst>
                <a:ext uri="{FF2B5EF4-FFF2-40B4-BE49-F238E27FC236}">
                  <a16:creationId xmlns:a16="http://schemas.microsoft.com/office/drawing/2014/main" id="{04618A5D-365C-4CBE-96E0-AABBF0FDAAAA}"/>
                </a:ext>
              </a:extLst>
            </p:cNvPr>
            <p:cNvSpPr>
              <a:spLocks noChangeArrowheads="1"/>
            </p:cNvSpPr>
            <p:nvPr/>
          </p:nvSpPr>
          <p:spPr bwMode="auto">
            <a:xfrm>
              <a:off x="5958779" y="3615585"/>
              <a:ext cx="1874231" cy="400110"/>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000" dirty="0">
                  <a:solidFill>
                    <a:schemeClr val="bg1"/>
                  </a:solidFill>
                </a:rPr>
                <a:t>シミュレーション</a:t>
              </a:r>
            </a:p>
          </p:txBody>
        </p:sp>
      </p:grpSp>
    </p:spTree>
    <p:extLst>
      <p:ext uri="{BB962C8B-B14F-4D97-AF65-F5344CB8AC3E}">
        <p14:creationId xmlns:p14="http://schemas.microsoft.com/office/powerpoint/2010/main" val="23015274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85855-5442-4F45-ABA3-67F1F0808526}"/>
              </a:ext>
            </a:extLst>
          </p:cNvPr>
          <p:cNvSpPr>
            <a:spLocks noGrp="1"/>
          </p:cNvSpPr>
          <p:nvPr>
            <p:ph type="title"/>
          </p:nvPr>
        </p:nvSpPr>
        <p:spPr/>
        <p:txBody>
          <a:bodyPr/>
          <a:lstStyle/>
          <a:p>
            <a:r>
              <a:rPr lang="ja-JP" altLang="en-US" dirty="0"/>
              <a:t>開口画像にノイズを追加</a:t>
            </a:r>
            <a:endParaRPr kumimoji="1" lang="ja-JP" altLang="en-US" dirty="0"/>
          </a:p>
        </p:txBody>
      </p:sp>
      <p:pic>
        <p:nvPicPr>
          <p:cNvPr id="6" name="コンテンツ プレースホルダー 5">
            <a:extLst>
              <a:ext uri="{FF2B5EF4-FFF2-40B4-BE49-F238E27FC236}">
                <a16:creationId xmlns:a16="http://schemas.microsoft.com/office/drawing/2014/main" id="{739C44E1-31FD-42B4-8D1E-2B4C49899D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257" y="1107089"/>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4" name="スライド番号プレースホルダー 3">
            <a:extLst>
              <a:ext uri="{FF2B5EF4-FFF2-40B4-BE49-F238E27FC236}">
                <a16:creationId xmlns:a16="http://schemas.microsoft.com/office/drawing/2014/main" id="{13E43D44-D22B-47D7-B4C0-0D273B471E67}"/>
              </a:ext>
            </a:extLst>
          </p:cNvPr>
          <p:cNvSpPr>
            <a:spLocks noGrp="1"/>
          </p:cNvSpPr>
          <p:nvPr>
            <p:ph type="sldNum" sz="quarter" idx="12"/>
          </p:nvPr>
        </p:nvSpPr>
        <p:spPr/>
        <p:txBody>
          <a:bodyPr/>
          <a:lstStyle/>
          <a:p>
            <a:fld id="{C6FF8165-D951-4465-BD9F-46EC8375F7A9}" type="slidenum">
              <a:rPr kumimoji="1" lang="ja-JP" altLang="en-US" smtClean="0"/>
              <a:t>142</a:t>
            </a:fld>
            <a:endParaRPr kumimoji="1" lang="ja-JP" altLang="en-US"/>
          </a:p>
        </p:txBody>
      </p:sp>
      <p:pic>
        <p:nvPicPr>
          <p:cNvPr id="8" name="図 7">
            <a:extLst>
              <a:ext uri="{FF2B5EF4-FFF2-40B4-BE49-F238E27FC236}">
                <a16:creationId xmlns:a16="http://schemas.microsoft.com/office/drawing/2014/main" id="{A714DFEA-B854-4654-AFFE-EFB697128A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073" y="1107088"/>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2370DB8B-48DE-4432-8786-9AD948EA4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889" y="1107089"/>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D4AE2952-0B61-4F1F-8E5A-3584FD153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889" y="3832263"/>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A9505794-DCBE-40C9-B535-7953DD830B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257" y="3832262"/>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FC26D590-FAC5-4C62-AF62-BB9868120A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7073" y="3832262"/>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74309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C8EB9B2E-C656-46B7-8346-A02BCF30EE31}"/>
              </a:ext>
            </a:extLst>
          </p:cNvPr>
          <p:cNvGrpSpPr/>
          <p:nvPr/>
        </p:nvGrpSpPr>
        <p:grpSpPr>
          <a:xfrm>
            <a:off x="1200256" y="1104488"/>
            <a:ext cx="9858806" cy="5450350"/>
            <a:chOff x="1200256" y="1104488"/>
            <a:chExt cx="9858806" cy="5450350"/>
          </a:xfrm>
        </p:grpSpPr>
        <p:pic>
          <p:nvPicPr>
            <p:cNvPr id="11" name="図 10">
              <a:extLst>
                <a:ext uri="{FF2B5EF4-FFF2-40B4-BE49-F238E27FC236}">
                  <a16:creationId xmlns:a16="http://schemas.microsoft.com/office/drawing/2014/main" id="{BCAB099E-1BFD-456B-B3C5-609C63103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072" y="1104488"/>
              <a:ext cx="2725176" cy="2725176"/>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4124EC13-2935-4B87-ABF7-59D1D0D4D0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888" y="1104488"/>
              <a:ext cx="2725174" cy="272517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7EF8542B-A330-447F-BA0A-0BBB316AA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256" y="1104489"/>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63C1FFE2-A283-4FEB-8007-A168DF771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256" y="3829663"/>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091AC3F5-512C-4887-A069-8D9EA047E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7072" y="3829662"/>
              <a:ext cx="2725176" cy="2725176"/>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3E89656A-A805-46F8-9E86-DEB4027BBF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3886" y="3829662"/>
              <a:ext cx="2725176" cy="2725176"/>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
        <p:nvSpPr>
          <p:cNvPr id="2" name="タイトル 1">
            <a:extLst>
              <a:ext uri="{FF2B5EF4-FFF2-40B4-BE49-F238E27FC236}">
                <a16:creationId xmlns:a16="http://schemas.microsoft.com/office/drawing/2014/main" id="{D5A85855-5442-4F45-ABA3-67F1F0808526}"/>
              </a:ext>
            </a:extLst>
          </p:cNvPr>
          <p:cNvSpPr>
            <a:spLocks noGrp="1"/>
          </p:cNvSpPr>
          <p:nvPr>
            <p:ph type="title"/>
          </p:nvPr>
        </p:nvSpPr>
        <p:spPr/>
        <p:txBody>
          <a:bodyPr/>
          <a:lstStyle/>
          <a:p>
            <a:r>
              <a:rPr lang="en-US" altLang="ja-JP" dirty="0"/>
              <a:t>DFT</a:t>
            </a:r>
            <a:r>
              <a:rPr lang="ja-JP" altLang="en-US" dirty="0"/>
              <a:t>結果</a:t>
            </a:r>
            <a:r>
              <a:rPr lang="en-US" altLang="ja-JP" dirty="0"/>
              <a:t>(</a:t>
            </a:r>
            <a:r>
              <a:rPr lang="ja-JP" altLang="en-US" dirty="0"/>
              <a:t>単波長のエネルギー</a:t>
            </a:r>
            <a:r>
              <a:rPr lang="en-US" altLang="ja-JP" dirty="0"/>
              <a:t>)</a:t>
            </a:r>
            <a:endParaRPr kumimoji="1" lang="ja-JP" altLang="en-US" dirty="0"/>
          </a:p>
        </p:txBody>
      </p:sp>
      <p:sp>
        <p:nvSpPr>
          <p:cNvPr id="4" name="スライド番号プレースホルダー 3">
            <a:extLst>
              <a:ext uri="{FF2B5EF4-FFF2-40B4-BE49-F238E27FC236}">
                <a16:creationId xmlns:a16="http://schemas.microsoft.com/office/drawing/2014/main" id="{13E43D44-D22B-47D7-B4C0-0D273B471E67}"/>
              </a:ext>
            </a:extLst>
          </p:cNvPr>
          <p:cNvSpPr>
            <a:spLocks noGrp="1"/>
          </p:cNvSpPr>
          <p:nvPr>
            <p:ph type="sldNum" sz="quarter" idx="12"/>
          </p:nvPr>
        </p:nvSpPr>
        <p:spPr/>
        <p:txBody>
          <a:bodyPr/>
          <a:lstStyle/>
          <a:p>
            <a:fld id="{C6FF8165-D951-4465-BD9F-46EC8375F7A9}" type="slidenum">
              <a:rPr kumimoji="1" lang="ja-JP" altLang="en-US" smtClean="0"/>
              <a:t>143</a:t>
            </a:fld>
            <a:endParaRPr kumimoji="1" lang="ja-JP" altLang="en-US"/>
          </a:p>
        </p:txBody>
      </p:sp>
    </p:spTree>
    <p:extLst>
      <p:ext uri="{BB962C8B-B14F-4D97-AF65-F5344CB8AC3E}">
        <p14:creationId xmlns:p14="http://schemas.microsoft.com/office/powerpoint/2010/main" val="11621550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コンテンツ プレースホルダー 8">
            <a:extLst>
              <a:ext uri="{FF2B5EF4-FFF2-40B4-BE49-F238E27FC236}">
                <a16:creationId xmlns:a16="http://schemas.microsoft.com/office/drawing/2014/main" id="{04739E8D-5496-42BC-859E-02428F9D7D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256" y="1104488"/>
            <a:ext cx="2725176" cy="2725176"/>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43E43A33-C621-49C0-AA59-618B927C9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071" y="1104488"/>
            <a:ext cx="2725176" cy="2725176"/>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F55382E6-2CD1-4AB0-9E5C-48A50D3E8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886" y="1104488"/>
            <a:ext cx="2725176" cy="2725176"/>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B1B65B7C-3F39-495C-B8C3-D8CADC410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3886" y="3829665"/>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570C31BC-3CDE-4F2F-B0CE-7F803569F5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254" y="3829665"/>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8F323F9C-793C-4281-952E-FE188D2F4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7071" y="3829664"/>
            <a:ext cx="2725175" cy="272517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D5A85855-5442-4F45-ABA3-67F1F0808526}"/>
              </a:ext>
            </a:extLst>
          </p:cNvPr>
          <p:cNvSpPr>
            <a:spLocks noGrp="1"/>
          </p:cNvSpPr>
          <p:nvPr>
            <p:ph type="title"/>
          </p:nvPr>
        </p:nvSpPr>
        <p:spPr/>
        <p:txBody>
          <a:bodyPr/>
          <a:lstStyle/>
          <a:p>
            <a:r>
              <a:rPr lang="en-US" altLang="ja-JP" dirty="0"/>
              <a:t>XYZ</a:t>
            </a:r>
            <a:r>
              <a:rPr lang="ja-JP" altLang="en-US" dirty="0"/>
              <a:t>刺激値</a:t>
            </a:r>
            <a:r>
              <a:rPr lang="en-US" altLang="ja-JP" dirty="0"/>
              <a:t>(E</a:t>
            </a:r>
            <a:r>
              <a:rPr lang="ja-JP" altLang="en-US" dirty="0"/>
              <a:t>光源可視波長全域の積分</a:t>
            </a:r>
            <a:r>
              <a:rPr lang="en-US" altLang="ja-JP" dirty="0"/>
              <a:t>)</a:t>
            </a:r>
            <a:endParaRPr kumimoji="1" lang="ja-JP" altLang="en-US" dirty="0"/>
          </a:p>
        </p:txBody>
      </p:sp>
      <p:sp>
        <p:nvSpPr>
          <p:cNvPr id="4" name="スライド番号プレースホルダー 3">
            <a:extLst>
              <a:ext uri="{FF2B5EF4-FFF2-40B4-BE49-F238E27FC236}">
                <a16:creationId xmlns:a16="http://schemas.microsoft.com/office/drawing/2014/main" id="{13E43D44-D22B-47D7-B4C0-0D273B471E67}"/>
              </a:ext>
            </a:extLst>
          </p:cNvPr>
          <p:cNvSpPr>
            <a:spLocks noGrp="1"/>
          </p:cNvSpPr>
          <p:nvPr>
            <p:ph type="sldNum" sz="quarter" idx="12"/>
          </p:nvPr>
        </p:nvSpPr>
        <p:spPr/>
        <p:txBody>
          <a:bodyPr/>
          <a:lstStyle/>
          <a:p>
            <a:fld id="{C6FF8165-D951-4465-BD9F-46EC8375F7A9}" type="slidenum">
              <a:rPr kumimoji="1" lang="ja-JP" altLang="en-US" smtClean="0"/>
              <a:t>144</a:t>
            </a:fld>
            <a:endParaRPr kumimoji="1" lang="ja-JP" altLang="en-US"/>
          </a:p>
        </p:txBody>
      </p:sp>
    </p:spTree>
    <p:extLst>
      <p:ext uri="{BB962C8B-B14F-4D97-AF65-F5344CB8AC3E}">
        <p14:creationId xmlns:p14="http://schemas.microsoft.com/office/powerpoint/2010/main" val="38368793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270625E-C523-4CE7-BE1B-5BFB2D9BD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5996" cy="3428998"/>
          </a:xfrm>
          <a:prstGeom prst="rect">
            <a:avLst/>
          </a:prstGeom>
        </p:spPr>
      </p:pic>
      <p:pic>
        <p:nvPicPr>
          <p:cNvPr id="13" name="図 12">
            <a:extLst>
              <a:ext uri="{FF2B5EF4-FFF2-40B4-BE49-F238E27FC236}">
                <a16:creationId xmlns:a16="http://schemas.microsoft.com/office/drawing/2014/main" id="{5F999655-1DFB-4ABA-A2CB-EDDC57168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 y="3428997"/>
            <a:ext cx="6096004" cy="3429002"/>
          </a:xfrm>
          <a:prstGeom prst="rect">
            <a:avLst/>
          </a:prstGeom>
        </p:spPr>
      </p:pic>
      <p:pic>
        <p:nvPicPr>
          <p:cNvPr id="15" name="図 14">
            <a:extLst>
              <a:ext uri="{FF2B5EF4-FFF2-40B4-BE49-F238E27FC236}">
                <a16:creationId xmlns:a16="http://schemas.microsoft.com/office/drawing/2014/main" id="{D8958EE9-C58B-443A-B708-C402CCC8D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6" y="3428998"/>
            <a:ext cx="6096004" cy="3429002"/>
          </a:xfrm>
          <a:prstGeom prst="rect">
            <a:avLst/>
          </a:prstGeom>
        </p:spPr>
      </p:pic>
      <p:pic>
        <p:nvPicPr>
          <p:cNvPr id="11" name="図 10">
            <a:extLst>
              <a:ext uri="{FF2B5EF4-FFF2-40B4-BE49-F238E27FC236}">
                <a16:creationId xmlns:a16="http://schemas.microsoft.com/office/drawing/2014/main" id="{0A01F829-2978-4C68-B1A1-810DCCE0F1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6" y="-1"/>
            <a:ext cx="6096000" cy="3429000"/>
          </a:xfrm>
          <a:prstGeom prst="rect">
            <a:avLst/>
          </a:prstGeom>
        </p:spPr>
      </p:pic>
      <p:sp>
        <p:nvSpPr>
          <p:cNvPr id="43" name="Rectangle 6">
            <a:extLst>
              <a:ext uri="{FF2B5EF4-FFF2-40B4-BE49-F238E27FC236}">
                <a16:creationId xmlns:a16="http://schemas.microsoft.com/office/drawing/2014/main" id="{394394FA-4FE1-42E7-B2F8-F4C6B6056E39}"/>
              </a:ext>
            </a:extLst>
          </p:cNvPr>
          <p:cNvSpPr>
            <a:spLocks noChangeArrowheads="1"/>
          </p:cNvSpPr>
          <p:nvPr/>
        </p:nvSpPr>
        <p:spPr bwMode="auto">
          <a:xfrm>
            <a:off x="6096000" y="-1"/>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f/5.6</a:t>
            </a:r>
            <a:endParaRPr kumimoji="1" lang="ja-JP" altLang="en-US" sz="2400" dirty="0">
              <a:solidFill>
                <a:schemeClr val="bg1"/>
              </a:solidFill>
            </a:endParaRPr>
          </a:p>
        </p:txBody>
      </p:sp>
      <p:sp>
        <p:nvSpPr>
          <p:cNvPr id="44" name="Rectangle 6">
            <a:extLst>
              <a:ext uri="{FF2B5EF4-FFF2-40B4-BE49-F238E27FC236}">
                <a16:creationId xmlns:a16="http://schemas.microsoft.com/office/drawing/2014/main" id="{41AB86DD-C59A-4BB5-B9A7-98482D37582F}"/>
              </a:ext>
            </a:extLst>
          </p:cNvPr>
          <p:cNvSpPr>
            <a:spLocks noChangeArrowheads="1"/>
          </p:cNvSpPr>
          <p:nvPr/>
        </p:nvSpPr>
        <p:spPr bwMode="auto">
          <a:xfrm>
            <a:off x="0" y="3429000"/>
            <a:ext cx="67480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f/11</a:t>
            </a:r>
            <a:endParaRPr kumimoji="1" lang="ja-JP" altLang="en-US" sz="2400" dirty="0">
              <a:solidFill>
                <a:schemeClr val="bg1"/>
              </a:solidFill>
            </a:endParaRPr>
          </a:p>
        </p:txBody>
      </p:sp>
      <p:sp>
        <p:nvSpPr>
          <p:cNvPr id="45" name="Rectangle 6">
            <a:extLst>
              <a:ext uri="{FF2B5EF4-FFF2-40B4-BE49-F238E27FC236}">
                <a16:creationId xmlns:a16="http://schemas.microsoft.com/office/drawing/2014/main" id="{2AFDD47C-284D-407D-9BEA-92044B8A21B3}"/>
              </a:ext>
            </a:extLst>
          </p:cNvPr>
          <p:cNvSpPr>
            <a:spLocks noChangeArrowheads="1"/>
          </p:cNvSpPr>
          <p:nvPr/>
        </p:nvSpPr>
        <p:spPr bwMode="auto">
          <a:xfrm>
            <a:off x="6096000" y="3428999"/>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f/22</a:t>
            </a:r>
            <a:endParaRPr kumimoji="1" lang="ja-JP" altLang="en-US" sz="2400" dirty="0">
              <a:solidFill>
                <a:schemeClr val="bg1"/>
              </a:solidFill>
            </a:endParaRPr>
          </a:p>
        </p:txBody>
      </p:sp>
      <p:sp>
        <p:nvSpPr>
          <p:cNvPr id="10" name="右中かっこ 9">
            <a:extLst>
              <a:ext uri="{FF2B5EF4-FFF2-40B4-BE49-F238E27FC236}">
                <a16:creationId xmlns:a16="http://schemas.microsoft.com/office/drawing/2014/main" id="{27C604B4-71C3-43A3-81FF-34CA6F2FE3AF}"/>
              </a:ext>
            </a:extLst>
          </p:cNvPr>
          <p:cNvSpPr/>
          <p:nvPr/>
        </p:nvSpPr>
        <p:spPr>
          <a:xfrm>
            <a:off x="5280660" y="0"/>
            <a:ext cx="284627" cy="3428999"/>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dirty="0">
                <a:solidFill>
                  <a:schemeClr val="bg1"/>
                </a:solidFill>
              </a:rPr>
              <a:t>3mm</a:t>
            </a:r>
            <a:endParaRPr kumimoji="1" lang="ja-JP" altLang="en-US" dirty="0">
              <a:solidFill>
                <a:schemeClr val="bg1"/>
              </a:solidFill>
            </a:endParaRPr>
          </a:p>
        </p:txBody>
      </p:sp>
      <p:sp>
        <p:nvSpPr>
          <p:cNvPr id="2" name="スライド番号プレースホルダー 1">
            <a:extLst>
              <a:ext uri="{FF2B5EF4-FFF2-40B4-BE49-F238E27FC236}">
                <a16:creationId xmlns:a16="http://schemas.microsoft.com/office/drawing/2014/main" id="{F138838F-CF10-49F1-B985-A41240966D23}"/>
              </a:ext>
            </a:extLst>
          </p:cNvPr>
          <p:cNvSpPr>
            <a:spLocks noGrp="1"/>
          </p:cNvSpPr>
          <p:nvPr>
            <p:ph type="sldNum" sz="quarter" idx="12"/>
          </p:nvPr>
        </p:nvSpPr>
        <p:spPr/>
        <p:txBody>
          <a:bodyPr/>
          <a:lstStyle/>
          <a:p>
            <a:fld id="{C6FF8165-D951-4465-BD9F-46EC8375F7A9}" type="slidenum">
              <a:rPr kumimoji="1" lang="ja-JP" altLang="en-US" smtClean="0"/>
              <a:t>145</a:t>
            </a:fld>
            <a:endParaRPr kumimoji="1" lang="ja-JP" altLang="en-US"/>
          </a:p>
        </p:txBody>
      </p:sp>
      <p:sp>
        <p:nvSpPr>
          <p:cNvPr id="26" name="Rectangle 6">
            <a:extLst>
              <a:ext uri="{FF2B5EF4-FFF2-40B4-BE49-F238E27FC236}">
                <a16:creationId xmlns:a16="http://schemas.microsoft.com/office/drawing/2014/main" id="{88775BF2-B630-4629-A330-4E24C062F970}"/>
              </a:ext>
            </a:extLst>
          </p:cNvPr>
          <p:cNvSpPr>
            <a:spLocks noChangeArrowheads="1"/>
          </p:cNvSpPr>
          <p:nvPr/>
        </p:nvSpPr>
        <p:spPr bwMode="auto">
          <a:xfrm>
            <a:off x="0" y="-5"/>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sp>
        <p:nvSpPr>
          <p:cNvPr id="16" name="Rectangle 6">
            <a:extLst>
              <a:ext uri="{FF2B5EF4-FFF2-40B4-BE49-F238E27FC236}">
                <a16:creationId xmlns:a16="http://schemas.microsoft.com/office/drawing/2014/main" id="{785DF4E2-304F-4A58-81DA-DCEEBFE9223E}"/>
              </a:ext>
            </a:extLst>
          </p:cNvPr>
          <p:cNvSpPr>
            <a:spLocks noChangeArrowheads="1"/>
          </p:cNvSpPr>
          <p:nvPr/>
        </p:nvSpPr>
        <p:spPr bwMode="auto">
          <a:xfrm>
            <a:off x="3608163" y="6364417"/>
            <a:ext cx="4929555"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ノイズ無し回折フレアシミュレーション</a:t>
            </a:r>
          </a:p>
        </p:txBody>
      </p:sp>
    </p:spTree>
    <p:extLst>
      <p:ext uri="{BB962C8B-B14F-4D97-AF65-F5344CB8AC3E}">
        <p14:creationId xmlns:p14="http://schemas.microsoft.com/office/powerpoint/2010/main" val="6055744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961573D3-A4E1-46CA-A7D1-BE26E1EAC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794" y="-2535"/>
            <a:ext cx="6089206" cy="3425178"/>
          </a:xfrm>
          <a:prstGeom prst="rect">
            <a:avLst/>
          </a:prstGeom>
        </p:spPr>
      </p:pic>
      <p:pic>
        <p:nvPicPr>
          <p:cNvPr id="15" name="図 14">
            <a:extLst>
              <a:ext uri="{FF2B5EF4-FFF2-40B4-BE49-F238E27FC236}">
                <a16:creationId xmlns:a16="http://schemas.microsoft.com/office/drawing/2014/main" id="{3849D959-967A-43E8-B64E-EDD422EEC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102794" cy="3432822"/>
          </a:xfrm>
          <a:prstGeom prst="rect">
            <a:avLst/>
          </a:prstGeom>
        </p:spPr>
      </p:pic>
      <p:pic>
        <p:nvPicPr>
          <p:cNvPr id="16" name="図 15">
            <a:extLst>
              <a:ext uri="{FF2B5EF4-FFF2-40B4-BE49-F238E27FC236}">
                <a16:creationId xmlns:a16="http://schemas.microsoft.com/office/drawing/2014/main" id="{D10246C2-10DE-4FB9-8222-5CA09B616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423876"/>
            <a:ext cx="6102803" cy="3432827"/>
          </a:xfrm>
          <a:prstGeom prst="rect">
            <a:avLst/>
          </a:prstGeom>
        </p:spPr>
      </p:pic>
      <p:pic>
        <p:nvPicPr>
          <p:cNvPr id="17" name="図 16">
            <a:extLst>
              <a:ext uri="{FF2B5EF4-FFF2-40B4-BE49-F238E27FC236}">
                <a16:creationId xmlns:a16="http://schemas.microsoft.com/office/drawing/2014/main" id="{65B57F7E-EB7D-4EA0-88D1-CDA477299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9196" y="3425173"/>
            <a:ext cx="6102804" cy="3432828"/>
          </a:xfrm>
          <a:prstGeom prst="rect">
            <a:avLst/>
          </a:prstGeom>
        </p:spPr>
      </p:pic>
      <p:sp>
        <p:nvSpPr>
          <p:cNvPr id="43" name="Rectangle 6">
            <a:extLst>
              <a:ext uri="{FF2B5EF4-FFF2-40B4-BE49-F238E27FC236}">
                <a16:creationId xmlns:a16="http://schemas.microsoft.com/office/drawing/2014/main" id="{394394FA-4FE1-42E7-B2F8-F4C6B6056E39}"/>
              </a:ext>
            </a:extLst>
          </p:cNvPr>
          <p:cNvSpPr>
            <a:spLocks noChangeArrowheads="1"/>
          </p:cNvSpPr>
          <p:nvPr/>
        </p:nvSpPr>
        <p:spPr bwMode="auto">
          <a:xfrm>
            <a:off x="6096000" y="-1"/>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f/5.6</a:t>
            </a:r>
            <a:endParaRPr kumimoji="1" lang="ja-JP" altLang="en-US" sz="2400" dirty="0">
              <a:solidFill>
                <a:schemeClr val="bg1"/>
              </a:solidFill>
            </a:endParaRPr>
          </a:p>
        </p:txBody>
      </p:sp>
      <p:sp>
        <p:nvSpPr>
          <p:cNvPr id="44" name="Rectangle 6">
            <a:extLst>
              <a:ext uri="{FF2B5EF4-FFF2-40B4-BE49-F238E27FC236}">
                <a16:creationId xmlns:a16="http://schemas.microsoft.com/office/drawing/2014/main" id="{41AB86DD-C59A-4BB5-B9A7-98482D37582F}"/>
              </a:ext>
            </a:extLst>
          </p:cNvPr>
          <p:cNvSpPr>
            <a:spLocks noChangeArrowheads="1"/>
          </p:cNvSpPr>
          <p:nvPr/>
        </p:nvSpPr>
        <p:spPr bwMode="auto">
          <a:xfrm>
            <a:off x="0" y="3429000"/>
            <a:ext cx="67480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f/11</a:t>
            </a:r>
            <a:endParaRPr kumimoji="1" lang="ja-JP" altLang="en-US" sz="2400" dirty="0">
              <a:solidFill>
                <a:schemeClr val="bg1"/>
              </a:solidFill>
            </a:endParaRPr>
          </a:p>
        </p:txBody>
      </p:sp>
      <p:sp>
        <p:nvSpPr>
          <p:cNvPr id="45" name="Rectangle 6">
            <a:extLst>
              <a:ext uri="{FF2B5EF4-FFF2-40B4-BE49-F238E27FC236}">
                <a16:creationId xmlns:a16="http://schemas.microsoft.com/office/drawing/2014/main" id="{2AFDD47C-284D-407D-9BEA-92044B8A21B3}"/>
              </a:ext>
            </a:extLst>
          </p:cNvPr>
          <p:cNvSpPr>
            <a:spLocks noChangeArrowheads="1"/>
          </p:cNvSpPr>
          <p:nvPr/>
        </p:nvSpPr>
        <p:spPr bwMode="auto">
          <a:xfrm>
            <a:off x="6096000" y="3428999"/>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f/22</a:t>
            </a:r>
            <a:endParaRPr kumimoji="1" lang="ja-JP" altLang="en-US" sz="2400" dirty="0">
              <a:solidFill>
                <a:schemeClr val="bg1"/>
              </a:solidFill>
            </a:endParaRPr>
          </a:p>
        </p:txBody>
      </p:sp>
      <p:sp>
        <p:nvSpPr>
          <p:cNvPr id="10" name="右中かっこ 9">
            <a:extLst>
              <a:ext uri="{FF2B5EF4-FFF2-40B4-BE49-F238E27FC236}">
                <a16:creationId xmlns:a16="http://schemas.microsoft.com/office/drawing/2014/main" id="{27C604B4-71C3-43A3-81FF-34CA6F2FE3AF}"/>
              </a:ext>
            </a:extLst>
          </p:cNvPr>
          <p:cNvSpPr/>
          <p:nvPr/>
        </p:nvSpPr>
        <p:spPr>
          <a:xfrm>
            <a:off x="5280660" y="0"/>
            <a:ext cx="284627" cy="3428999"/>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dirty="0">
                <a:solidFill>
                  <a:schemeClr val="bg1"/>
                </a:solidFill>
              </a:rPr>
              <a:t>3mm</a:t>
            </a:r>
            <a:endParaRPr kumimoji="1" lang="ja-JP" altLang="en-US" dirty="0">
              <a:solidFill>
                <a:schemeClr val="bg1"/>
              </a:solidFill>
            </a:endParaRPr>
          </a:p>
        </p:txBody>
      </p:sp>
      <p:sp>
        <p:nvSpPr>
          <p:cNvPr id="2" name="スライド番号プレースホルダー 1">
            <a:extLst>
              <a:ext uri="{FF2B5EF4-FFF2-40B4-BE49-F238E27FC236}">
                <a16:creationId xmlns:a16="http://schemas.microsoft.com/office/drawing/2014/main" id="{F138838F-CF10-49F1-B985-A41240966D23}"/>
              </a:ext>
            </a:extLst>
          </p:cNvPr>
          <p:cNvSpPr>
            <a:spLocks noGrp="1"/>
          </p:cNvSpPr>
          <p:nvPr>
            <p:ph type="sldNum" sz="quarter" idx="12"/>
          </p:nvPr>
        </p:nvSpPr>
        <p:spPr/>
        <p:txBody>
          <a:bodyPr/>
          <a:lstStyle/>
          <a:p>
            <a:fld id="{C6FF8165-D951-4465-BD9F-46EC8375F7A9}" type="slidenum">
              <a:rPr kumimoji="1" lang="ja-JP" altLang="en-US" smtClean="0"/>
              <a:t>146</a:t>
            </a:fld>
            <a:endParaRPr kumimoji="1" lang="ja-JP" altLang="en-US"/>
          </a:p>
        </p:txBody>
      </p:sp>
      <p:sp>
        <p:nvSpPr>
          <p:cNvPr id="26" name="Rectangle 6">
            <a:extLst>
              <a:ext uri="{FF2B5EF4-FFF2-40B4-BE49-F238E27FC236}">
                <a16:creationId xmlns:a16="http://schemas.microsoft.com/office/drawing/2014/main" id="{88775BF2-B630-4629-A330-4E24C062F970}"/>
              </a:ext>
            </a:extLst>
          </p:cNvPr>
          <p:cNvSpPr>
            <a:spLocks noChangeArrowheads="1"/>
          </p:cNvSpPr>
          <p:nvPr/>
        </p:nvSpPr>
        <p:spPr bwMode="auto">
          <a:xfrm>
            <a:off x="0" y="-5"/>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sp>
        <p:nvSpPr>
          <p:cNvPr id="18" name="Rectangle 6">
            <a:extLst>
              <a:ext uri="{FF2B5EF4-FFF2-40B4-BE49-F238E27FC236}">
                <a16:creationId xmlns:a16="http://schemas.microsoft.com/office/drawing/2014/main" id="{48730B0D-2201-4FB5-A8AD-20D40B2EE014}"/>
              </a:ext>
            </a:extLst>
          </p:cNvPr>
          <p:cNvSpPr>
            <a:spLocks noChangeArrowheads="1"/>
          </p:cNvSpPr>
          <p:nvPr/>
        </p:nvSpPr>
        <p:spPr bwMode="auto">
          <a:xfrm>
            <a:off x="3557671" y="6364417"/>
            <a:ext cx="5030544"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ノイズ追加回折フレアシミュレーション</a:t>
            </a:r>
          </a:p>
        </p:txBody>
      </p:sp>
    </p:spTree>
    <p:extLst>
      <p:ext uri="{BB962C8B-B14F-4D97-AF65-F5344CB8AC3E}">
        <p14:creationId xmlns:p14="http://schemas.microsoft.com/office/powerpoint/2010/main" val="34750065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FBDA05D5-0E01-4764-A9C7-AA38F3FF8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
            <a:ext cx="6124648" cy="3444845"/>
          </a:xfrm>
          <a:prstGeom prst="rect">
            <a:avLst/>
          </a:prstGeom>
        </p:spPr>
      </p:pic>
      <p:pic>
        <p:nvPicPr>
          <p:cNvPr id="43" name="図 42">
            <a:extLst>
              <a:ext uri="{FF2B5EF4-FFF2-40B4-BE49-F238E27FC236}">
                <a16:creationId xmlns:a16="http://schemas.microsoft.com/office/drawing/2014/main" id="{A288FA6D-87FF-4438-944C-836BF57A4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768" y="3431662"/>
            <a:ext cx="6124648" cy="3444845"/>
          </a:xfrm>
          <a:prstGeom prst="rect">
            <a:avLst/>
          </a:prstGeom>
        </p:spPr>
      </p:pic>
      <p:pic>
        <p:nvPicPr>
          <p:cNvPr id="47" name="図 46">
            <a:extLst>
              <a:ext uri="{FF2B5EF4-FFF2-40B4-BE49-F238E27FC236}">
                <a16:creationId xmlns:a16="http://schemas.microsoft.com/office/drawing/2014/main" id="{B634186C-C37F-40D2-81F9-A131749CA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943" y="0"/>
            <a:ext cx="6124648" cy="3444845"/>
          </a:xfrm>
          <a:prstGeom prst="rect">
            <a:avLst/>
          </a:prstGeom>
        </p:spPr>
      </p:pic>
      <p:pic>
        <p:nvPicPr>
          <p:cNvPr id="49" name="図 48">
            <a:extLst>
              <a:ext uri="{FF2B5EF4-FFF2-40B4-BE49-F238E27FC236}">
                <a16:creationId xmlns:a16="http://schemas.microsoft.com/office/drawing/2014/main" id="{D8DB1496-4E32-4636-8813-D3A6BACAEE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 y="3431595"/>
            <a:ext cx="6124648" cy="3444845"/>
          </a:xfrm>
          <a:prstGeom prst="rect">
            <a:avLst/>
          </a:prstGeom>
        </p:spPr>
      </p:pic>
      <p:sp>
        <p:nvSpPr>
          <p:cNvPr id="15" name="Rectangle 6">
            <a:extLst>
              <a:ext uri="{FF2B5EF4-FFF2-40B4-BE49-F238E27FC236}">
                <a16:creationId xmlns:a16="http://schemas.microsoft.com/office/drawing/2014/main" id="{7CD866E6-32BE-4761-88CA-1A6CBD0C52D7}"/>
              </a:ext>
            </a:extLst>
          </p:cNvPr>
          <p:cNvSpPr>
            <a:spLocks noChangeArrowheads="1"/>
          </p:cNvSpPr>
          <p:nvPr/>
        </p:nvSpPr>
        <p:spPr bwMode="auto">
          <a:xfrm>
            <a:off x="0" y="0"/>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sp>
        <p:nvSpPr>
          <p:cNvPr id="2" name="右中かっこ 1">
            <a:extLst>
              <a:ext uri="{FF2B5EF4-FFF2-40B4-BE49-F238E27FC236}">
                <a16:creationId xmlns:a16="http://schemas.microsoft.com/office/drawing/2014/main" id="{2A921829-C94D-4772-BB6B-F474B919A338}"/>
              </a:ext>
            </a:extLst>
          </p:cNvPr>
          <p:cNvSpPr/>
          <p:nvPr/>
        </p:nvSpPr>
        <p:spPr>
          <a:xfrm>
            <a:off x="5280660" y="0"/>
            <a:ext cx="284627" cy="3428999"/>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dirty="0">
                <a:solidFill>
                  <a:schemeClr val="bg1"/>
                </a:solidFill>
              </a:rPr>
              <a:t>3mm</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2054184F-5FF9-4C8E-9D77-644F77FD473D}"/>
              </a:ext>
            </a:extLst>
          </p:cNvPr>
          <p:cNvSpPr>
            <a:spLocks noGrp="1"/>
          </p:cNvSpPr>
          <p:nvPr>
            <p:ph type="sldNum" sz="quarter" idx="12"/>
          </p:nvPr>
        </p:nvSpPr>
        <p:spPr/>
        <p:txBody>
          <a:bodyPr/>
          <a:lstStyle/>
          <a:p>
            <a:fld id="{C6FF8165-D951-4465-BD9F-46EC8375F7A9}" type="slidenum">
              <a:rPr kumimoji="1" lang="ja-JP" altLang="en-US" smtClean="0"/>
              <a:t>147</a:t>
            </a:fld>
            <a:endParaRPr kumimoji="1" lang="ja-JP" altLang="en-US"/>
          </a:p>
        </p:txBody>
      </p:sp>
      <p:sp>
        <p:nvSpPr>
          <p:cNvPr id="25" name="Rectangle 6">
            <a:extLst>
              <a:ext uri="{FF2B5EF4-FFF2-40B4-BE49-F238E27FC236}">
                <a16:creationId xmlns:a16="http://schemas.microsoft.com/office/drawing/2014/main" id="{B41BB80F-098D-4067-9000-9C78BFCFCE06}"/>
              </a:ext>
            </a:extLst>
          </p:cNvPr>
          <p:cNvSpPr>
            <a:spLocks noChangeArrowheads="1"/>
          </p:cNvSpPr>
          <p:nvPr/>
        </p:nvSpPr>
        <p:spPr bwMode="auto">
          <a:xfrm>
            <a:off x="0" y="3429000"/>
            <a:ext cx="67480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f/11</a:t>
            </a:r>
            <a:endParaRPr kumimoji="1" lang="ja-JP" altLang="en-US" sz="2400" dirty="0">
              <a:solidFill>
                <a:schemeClr val="bg1"/>
              </a:solidFill>
            </a:endParaRPr>
          </a:p>
        </p:txBody>
      </p:sp>
      <p:sp>
        <p:nvSpPr>
          <p:cNvPr id="26" name="Rectangle 6">
            <a:extLst>
              <a:ext uri="{FF2B5EF4-FFF2-40B4-BE49-F238E27FC236}">
                <a16:creationId xmlns:a16="http://schemas.microsoft.com/office/drawing/2014/main" id="{2714BD0D-4383-47F2-BD89-837E2ADD57F7}"/>
              </a:ext>
            </a:extLst>
          </p:cNvPr>
          <p:cNvSpPr>
            <a:spLocks noChangeArrowheads="1"/>
          </p:cNvSpPr>
          <p:nvPr/>
        </p:nvSpPr>
        <p:spPr bwMode="auto">
          <a:xfrm>
            <a:off x="6096000" y="3428999"/>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f/22</a:t>
            </a:r>
            <a:endParaRPr kumimoji="1" lang="ja-JP" altLang="en-US" sz="2400" dirty="0">
              <a:solidFill>
                <a:schemeClr val="bg1"/>
              </a:solidFill>
            </a:endParaRPr>
          </a:p>
        </p:txBody>
      </p:sp>
      <p:sp>
        <p:nvSpPr>
          <p:cNvPr id="27" name="Rectangle 6">
            <a:extLst>
              <a:ext uri="{FF2B5EF4-FFF2-40B4-BE49-F238E27FC236}">
                <a16:creationId xmlns:a16="http://schemas.microsoft.com/office/drawing/2014/main" id="{022B52AB-2A97-45C5-BC23-A511CE5F6012}"/>
              </a:ext>
            </a:extLst>
          </p:cNvPr>
          <p:cNvSpPr>
            <a:spLocks noChangeArrowheads="1"/>
          </p:cNvSpPr>
          <p:nvPr/>
        </p:nvSpPr>
        <p:spPr bwMode="auto">
          <a:xfrm>
            <a:off x="6096000" y="-1"/>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f/5.6</a:t>
            </a:r>
            <a:endParaRPr kumimoji="1" lang="ja-JP" altLang="en-US" sz="2400" dirty="0">
              <a:solidFill>
                <a:schemeClr val="bg1"/>
              </a:solidFill>
            </a:endParaRPr>
          </a:p>
        </p:txBody>
      </p:sp>
      <p:sp>
        <p:nvSpPr>
          <p:cNvPr id="12" name="Rectangle 6">
            <a:extLst>
              <a:ext uri="{FF2B5EF4-FFF2-40B4-BE49-F238E27FC236}">
                <a16:creationId xmlns:a16="http://schemas.microsoft.com/office/drawing/2014/main" id="{996CC082-7BA3-4B71-AEE8-E51FD9E0DAB9}"/>
              </a:ext>
            </a:extLst>
          </p:cNvPr>
          <p:cNvSpPr>
            <a:spLocks noChangeArrowheads="1"/>
          </p:cNvSpPr>
          <p:nvPr/>
        </p:nvSpPr>
        <p:spPr bwMode="auto">
          <a:xfrm>
            <a:off x="4816825" y="6364417"/>
            <a:ext cx="251222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実写の回折フレア</a:t>
            </a:r>
          </a:p>
        </p:txBody>
      </p:sp>
    </p:spTree>
    <p:extLst>
      <p:ext uri="{BB962C8B-B14F-4D97-AF65-F5344CB8AC3E}">
        <p14:creationId xmlns:p14="http://schemas.microsoft.com/office/powerpoint/2010/main" val="6457606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ECC7C5D8-DDA5-43D1-AF28-DA48D9470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8999"/>
            <a:ext cx="6124648" cy="3444845"/>
          </a:xfrm>
          <a:prstGeom prst="rect">
            <a:avLst/>
          </a:prstGeom>
        </p:spPr>
      </p:pic>
      <p:pic>
        <p:nvPicPr>
          <p:cNvPr id="11" name="図 10">
            <a:extLst>
              <a:ext uri="{FF2B5EF4-FFF2-40B4-BE49-F238E27FC236}">
                <a16:creationId xmlns:a16="http://schemas.microsoft.com/office/drawing/2014/main" id="{70387AB5-A2C9-411E-B9CF-01ED232A4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726" y="3435358"/>
            <a:ext cx="6103274" cy="3432823"/>
          </a:xfrm>
          <a:prstGeom prst="rect">
            <a:avLst/>
          </a:prstGeom>
        </p:spPr>
      </p:pic>
      <p:pic>
        <p:nvPicPr>
          <p:cNvPr id="7" name="図 6">
            <a:extLst>
              <a:ext uri="{FF2B5EF4-FFF2-40B4-BE49-F238E27FC236}">
                <a16:creationId xmlns:a16="http://schemas.microsoft.com/office/drawing/2014/main" id="{773A66CA-267F-46EB-92BD-766EA3A39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3248" y="-2536"/>
            <a:ext cx="6127740" cy="3446853"/>
          </a:xfrm>
          <a:prstGeom prst="rect">
            <a:avLst/>
          </a:prstGeom>
        </p:spPr>
      </p:pic>
      <p:pic>
        <p:nvPicPr>
          <p:cNvPr id="5" name="図 4">
            <a:extLst>
              <a:ext uri="{FF2B5EF4-FFF2-40B4-BE49-F238E27FC236}">
                <a16:creationId xmlns:a16="http://schemas.microsoft.com/office/drawing/2014/main" id="{E0C075B4-ECDB-4218-A985-8F408C1674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6102794" cy="3432822"/>
          </a:xfrm>
          <a:prstGeom prst="rect">
            <a:avLst/>
          </a:prstGeom>
        </p:spPr>
      </p:pic>
      <p:sp>
        <p:nvSpPr>
          <p:cNvPr id="15" name="Rectangle 6">
            <a:extLst>
              <a:ext uri="{FF2B5EF4-FFF2-40B4-BE49-F238E27FC236}">
                <a16:creationId xmlns:a16="http://schemas.microsoft.com/office/drawing/2014/main" id="{7CD866E6-32BE-4761-88CA-1A6CBD0C52D7}"/>
              </a:ext>
            </a:extLst>
          </p:cNvPr>
          <p:cNvSpPr>
            <a:spLocks noChangeArrowheads="1"/>
          </p:cNvSpPr>
          <p:nvPr/>
        </p:nvSpPr>
        <p:spPr bwMode="auto">
          <a:xfrm>
            <a:off x="0" y="0"/>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sp>
        <p:nvSpPr>
          <p:cNvPr id="4" name="スライド番号プレースホルダー 3">
            <a:extLst>
              <a:ext uri="{FF2B5EF4-FFF2-40B4-BE49-F238E27FC236}">
                <a16:creationId xmlns:a16="http://schemas.microsoft.com/office/drawing/2014/main" id="{2054184F-5FF9-4C8E-9D77-644F77FD473D}"/>
              </a:ext>
            </a:extLst>
          </p:cNvPr>
          <p:cNvSpPr>
            <a:spLocks noGrp="1"/>
          </p:cNvSpPr>
          <p:nvPr>
            <p:ph type="sldNum" sz="quarter" idx="12"/>
          </p:nvPr>
        </p:nvSpPr>
        <p:spPr/>
        <p:txBody>
          <a:bodyPr/>
          <a:lstStyle/>
          <a:p>
            <a:fld id="{C6FF8165-D951-4465-BD9F-46EC8375F7A9}" type="slidenum">
              <a:rPr kumimoji="1" lang="ja-JP" altLang="en-US" smtClean="0"/>
              <a:t>148</a:t>
            </a:fld>
            <a:endParaRPr kumimoji="1" lang="ja-JP" altLang="en-US"/>
          </a:p>
        </p:txBody>
      </p:sp>
      <p:sp>
        <p:nvSpPr>
          <p:cNvPr id="28" name="Rectangle 6">
            <a:extLst>
              <a:ext uri="{FF2B5EF4-FFF2-40B4-BE49-F238E27FC236}">
                <a16:creationId xmlns:a16="http://schemas.microsoft.com/office/drawing/2014/main" id="{3E72C14B-C98F-4405-856B-F5F890742092}"/>
              </a:ext>
            </a:extLst>
          </p:cNvPr>
          <p:cNvSpPr>
            <a:spLocks noChangeArrowheads="1"/>
          </p:cNvSpPr>
          <p:nvPr/>
        </p:nvSpPr>
        <p:spPr bwMode="auto">
          <a:xfrm>
            <a:off x="6096000" y="-1"/>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f/5.6</a:t>
            </a:r>
            <a:endParaRPr kumimoji="1" lang="ja-JP" altLang="en-US" sz="2400" dirty="0">
              <a:solidFill>
                <a:schemeClr val="bg1"/>
              </a:solidFill>
            </a:endParaRPr>
          </a:p>
        </p:txBody>
      </p:sp>
      <p:sp>
        <p:nvSpPr>
          <p:cNvPr id="12" name="Rectangle 6">
            <a:extLst>
              <a:ext uri="{FF2B5EF4-FFF2-40B4-BE49-F238E27FC236}">
                <a16:creationId xmlns:a16="http://schemas.microsoft.com/office/drawing/2014/main" id="{D675517E-EA9F-4246-85DE-B6227718F4A9}"/>
              </a:ext>
            </a:extLst>
          </p:cNvPr>
          <p:cNvSpPr>
            <a:spLocks noChangeArrowheads="1"/>
          </p:cNvSpPr>
          <p:nvPr/>
        </p:nvSpPr>
        <p:spPr bwMode="auto">
          <a:xfrm>
            <a:off x="4816825" y="6364417"/>
            <a:ext cx="251222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実写の回折フレア</a:t>
            </a:r>
          </a:p>
        </p:txBody>
      </p:sp>
      <p:sp>
        <p:nvSpPr>
          <p:cNvPr id="13" name="Rectangle 6">
            <a:extLst>
              <a:ext uri="{FF2B5EF4-FFF2-40B4-BE49-F238E27FC236}">
                <a16:creationId xmlns:a16="http://schemas.microsoft.com/office/drawing/2014/main" id="{6CA71F17-8810-4153-A384-B1840DCF5B58}"/>
              </a:ext>
            </a:extLst>
          </p:cNvPr>
          <p:cNvSpPr>
            <a:spLocks noChangeArrowheads="1"/>
          </p:cNvSpPr>
          <p:nvPr/>
        </p:nvSpPr>
        <p:spPr bwMode="auto">
          <a:xfrm>
            <a:off x="3595155" y="2940823"/>
            <a:ext cx="500169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ノイズ追加回折フレアシミュレーション</a:t>
            </a:r>
          </a:p>
        </p:txBody>
      </p:sp>
    </p:spTree>
    <p:extLst>
      <p:ext uri="{BB962C8B-B14F-4D97-AF65-F5344CB8AC3E}">
        <p14:creationId xmlns:p14="http://schemas.microsoft.com/office/powerpoint/2010/main" val="260685317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B43A367-D620-48A4-8FAB-E0BB022DD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388" y="3431595"/>
            <a:ext cx="6103612" cy="3433013"/>
          </a:xfrm>
          <a:prstGeom prst="rect">
            <a:avLst/>
          </a:prstGeom>
        </p:spPr>
      </p:pic>
      <p:pic>
        <p:nvPicPr>
          <p:cNvPr id="11" name="図 10">
            <a:extLst>
              <a:ext uri="{FF2B5EF4-FFF2-40B4-BE49-F238E27FC236}">
                <a16:creationId xmlns:a16="http://schemas.microsoft.com/office/drawing/2014/main" id="{0D554D7F-D709-45E0-8641-74AF13907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 y="3431595"/>
            <a:ext cx="6103612" cy="3433013"/>
          </a:xfrm>
          <a:prstGeom prst="rect">
            <a:avLst/>
          </a:prstGeom>
        </p:spPr>
      </p:pic>
      <p:pic>
        <p:nvPicPr>
          <p:cNvPr id="28" name="図 27">
            <a:extLst>
              <a:ext uri="{FF2B5EF4-FFF2-40B4-BE49-F238E27FC236}">
                <a16:creationId xmlns:a16="http://schemas.microsoft.com/office/drawing/2014/main" id="{5204F764-1BEE-41A1-B7D2-EF001BFDC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6103133" cy="3433013"/>
          </a:xfrm>
          <a:prstGeom prst="rect">
            <a:avLst/>
          </a:prstGeom>
        </p:spPr>
      </p:pic>
      <p:sp>
        <p:nvSpPr>
          <p:cNvPr id="4" name="スライド番号プレースホルダー 3">
            <a:extLst>
              <a:ext uri="{FF2B5EF4-FFF2-40B4-BE49-F238E27FC236}">
                <a16:creationId xmlns:a16="http://schemas.microsoft.com/office/drawing/2014/main" id="{2054184F-5FF9-4C8E-9D77-644F77FD473D}"/>
              </a:ext>
            </a:extLst>
          </p:cNvPr>
          <p:cNvSpPr>
            <a:spLocks noGrp="1"/>
          </p:cNvSpPr>
          <p:nvPr>
            <p:ph type="sldNum" sz="quarter" idx="12"/>
          </p:nvPr>
        </p:nvSpPr>
        <p:spPr/>
        <p:txBody>
          <a:bodyPr/>
          <a:lstStyle/>
          <a:p>
            <a:fld id="{C6FF8165-D951-4465-BD9F-46EC8375F7A9}" type="slidenum">
              <a:rPr kumimoji="1" lang="ja-JP" altLang="en-US" smtClean="0"/>
              <a:t>149</a:t>
            </a:fld>
            <a:endParaRPr kumimoji="1" lang="ja-JP" altLang="en-US"/>
          </a:p>
        </p:txBody>
      </p:sp>
      <p:pic>
        <p:nvPicPr>
          <p:cNvPr id="7" name="図 6">
            <a:extLst>
              <a:ext uri="{FF2B5EF4-FFF2-40B4-BE49-F238E27FC236}">
                <a16:creationId xmlns:a16="http://schemas.microsoft.com/office/drawing/2014/main" id="{E6B8C04B-196F-414F-A58B-0E8F9F3F7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8389" y="0"/>
            <a:ext cx="6103612" cy="3433281"/>
          </a:xfrm>
          <a:prstGeom prst="rect">
            <a:avLst/>
          </a:prstGeom>
        </p:spPr>
      </p:pic>
      <p:sp>
        <p:nvSpPr>
          <p:cNvPr id="29" name="Rectangle 6">
            <a:extLst>
              <a:ext uri="{FF2B5EF4-FFF2-40B4-BE49-F238E27FC236}">
                <a16:creationId xmlns:a16="http://schemas.microsoft.com/office/drawing/2014/main" id="{7E770F59-C41A-4ED5-866F-7266218E413C}"/>
              </a:ext>
            </a:extLst>
          </p:cNvPr>
          <p:cNvSpPr>
            <a:spLocks noChangeArrowheads="1"/>
          </p:cNvSpPr>
          <p:nvPr/>
        </p:nvSpPr>
        <p:spPr bwMode="auto">
          <a:xfrm>
            <a:off x="0" y="0"/>
            <a:ext cx="67480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f/11</a:t>
            </a:r>
            <a:endParaRPr kumimoji="1" lang="ja-JP" altLang="en-US" sz="2400" dirty="0">
              <a:solidFill>
                <a:schemeClr val="bg1"/>
              </a:solidFill>
            </a:endParaRPr>
          </a:p>
        </p:txBody>
      </p:sp>
      <p:sp>
        <p:nvSpPr>
          <p:cNvPr id="30" name="Rectangle 6">
            <a:extLst>
              <a:ext uri="{FF2B5EF4-FFF2-40B4-BE49-F238E27FC236}">
                <a16:creationId xmlns:a16="http://schemas.microsoft.com/office/drawing/2014/main" id="{B90A990C-661B-4508-92AE-D95FEEB0C40D}"/>
              </a:ext>
            </a:extLst>
          </p:cNvPr>
          <p:cNvSpPr>
            <a:spLocks noChangeArrowheads="1"/>
          </p:cNvSpPr>
          <p:nvPr/>
        </p:nvSpPr>
        <p:spPr bwMode="auto">
          <a:xfrm>
            <a:off x="6096000" y="-1"/>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f/22</a:t>
            </a:r>
            <a:endParaRPr kumimoji="1" lang="ja-JP" altLang="en-US" sz="2400" dirty="0">
              <a:solidFill>
                <a:schemeClr val="bg1"/>
              </a:solidFill>
            </a:endParaRPr>
          </a:p>
        </p:txBody>
      </p:sp>
      <p:sp>
        <p:nvSpPr>
          <p:cNvPr id="12" name="Rectangle 6">
            <a:extLst>
              <a:ext uri="{FF2B5EF4-FFF2-40B4-BE49-F238E27FC236}">
                <a16:creationId xmlns:a16="http://schemas.microsoft.com/office/drawing/2014/main" id="{C68439F6-784F-40DD-88EF-62B36C9B3423}"/>
              </a:ext>
            </a:extLst>
          </p:cNvPr>
          <p:cNvSpPr>
            <a:spLocks noChangeArrowheads="1"/>
          </p:cNvSpPr>
          <p:nvPr/>
        </p:nvSpPr>
        <p:spPr bwMode="auto">
          <a:xfrm>
            <a:off x="4816825" y="6364417"/>
            <a:ext cx="251222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実写の回折フレア</a:t>
            </a:r>
          </a:p>
        </p:txBody>
      </p:sp>
      <p:sp>
        <p:nvSpPr>
          <p:cNvPr id="13" name="Rectangle 6">
            <a:extLst>
              <a:ext uri="{FF2B5EF4-FFF2-40B4-BE49-F238E27FC236}">
                <a16:creationId xmlns:a16="http://schemas.microsoft.com/office/drawing/2014/main" id="{2B5E7288-0456-48ED-816A-A9A785758C54}"/>
              </a:ext>
            </a:extLst>
          </p:cNvPr>
          <p:cNvSpPr>
            <a:spLocks noChangeArrowheads="1"/>
          </p:cNvSpPr>
          <p:nvPr/>
        </p:nvSpPr>
        <p:spPr bwMode="auto">
          <a:xfrm>
            <a:off x="3595155" y="2940823"/>
            <a:ext cx="500169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kumimoji="1" lang="ja-JP" altLang="en-US" sz="2400" dirty="0">
                <a:solidFill>
                  <a:schemeClr val="bg1"/>
                </a:solidFill>
              </a:rPr>
              <a:t>ノイズ追加回折フレアシミュレーション</a:t>
            </a:r>
          </a:p>
        </p:txBody>
      </p:sp>
    </p:spTree>
    <p:extLst>
      <p:ext uri="{BB962C8B-B14F-4D97-AF65-F5344CB8AC3E}">
        <p14:creationId xmlns:p14="http://schemas.microsoft.com/office/powerpoint/2010/main" val="3765643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CA31CE-93C4-47F0-8C0C-8520838B2677}"/>
              </a:ext>
            </a:extLst>
          </p:cNvPr>
          <p:cNvSpPr>
            <a:spLocks noGrp="1"/>
          </p:cNvSpPr>
          <p:nvPr>
            <p:ph type="title"/>
          </p:nvPr>
        </p:nvSpPr>
        <p:spPr/>
        <p:txBody>
          <a:bodyPr/>
          <a:lstStyle/>
          <a:p>
            <a:r>
              <a:rPr lang="ja-JP" altLang="en-US" dirty="0"/>
              <a:t>リアルタイム向けの実装</a:t>
            </a:r>
            <a:endParaRPr kumimoji="1" lang="ja-JP" altLang="en-US" dirty="0"/>
          </a:p>
        </p:txBody>
      </p:sp>
      <p:sp>
        <p:nvSpPr>
          <p:cNvPr id="3" name="コンテンツ プレースホルダー 2">
            <a:extLst>
              <a:ext uri="{FF2B5EF4-FFF2-40B4-BE49-F238E27FC236}">
                <a16:creationId xmlns:a16="http://schemas.microsoft.com/office/drawing/2014/main" id="{B81E14EA-FD1C-475B-A4C8-32D16D3C5701}"/>
              </a:ext>
            </a:extLst>
          </p:cNvPr>
          <p:cNvSpPr>
            <a:spLocks noGrp="1"/>
          </p:cNvSpPr>
          <p:nvPr>
            <p:ph idx="1"/>
          </p:nvPr>
        </p:nvSpPr>
        <p:spPr/>
        <p:txBody>
          <a:bodyPr>
            <a:normAutofit lnSpcReduction="10000"/>
          </a:bodyPr>
          <a:lstStyle/>
          <a:p>
            <a:r>
              <a:rPr lang="ja-JP" altLang="en-US" dirty="0"/>
              <a:t>レンズの特性を利用して事前計算</a:t>
            </a:r>
            <a:endParaRPr lang="en-US" altLang="ja-JP" dirty="0"/>
          </a:p>
          <a:p>
            <a:pPr lvl="1"/>
            <a:r>
              <a:rPr lang="ja-JP" altLang="en-US" dirty="0"/>
              <a:t>光学系</a:t>
            </a:r>
            <a:r>
              <a:rPr lang="en-US" altLang="ja-JP" dirty="0"/>
              <a:t>(</a:t>
            </a:r>
            <a:r>
              <a:rPr lang="ja-JP" altLang="en-US" dirty="0"/>
              <a:t>レンズ</a:t>
            </a:r>
            <a:r>
              <a:rPr lang="en-US" altLang="ja-JP" dirty="0"/>
              <a:t>)</a:t>
            </a:r>
            <a:r>
              <a:rPr lang="ja-JP" altLang="en-US" dirty="0"/>
              <a:t>は原則として同心円</a:t>
            </a:r>
            <a:r>
              <a:rPr lang="en-US" altLang="ja-JP" dirty="0"/>
              <a:t>(</a:t>
            </a:r>
            <a:r>
              <a:rPr lang="ja-JP" altLang="en-US" dirty="0"/>
              <a:t>等方性</a:t>
            </a:r>
            <a:r>
              <a:rPr lang="en-US" altLang="ja-JP" dirty="0"/>
              <a:t>)</a:t>
            </a:r>
          </a:p>
          <a:p>
            <a:pPr lvl="2"/>
            <a:r>
              <a:rPr kumimoji="1" lang="ja-JP" altLang="en-US" dirty="0"/>
              <a:t>アナモルフィックレンズ</a:t>
            </a:r>
            <a:endParaRPr kumimoji="1" lang="en-US" altLang="ja-JP" dirty="0"/>
          </a:p>
          <a:p>
            <a:pPr lvl="3"/>
            <a:r>
              <a:rPr kumimoji="1" lang="ja-JP" altLang="en-US" dirty="0"/>
              <a:t>横方向のみの挙動になるだけなので等方とみなせる</a:t>
            </a:r>
            <a:endParaRPr kumimoji="1" lang="en-US" altLang="ja-JP" dirty="0"/>
          </a:p>
          <a:p>
            <a:pPr lvl="2"/>
            <a:r>
              <a:rPr kumimoji="1" lang="ja-JP" altLang="en-US" dirty="0"/>
              <a:t>ティルト／シフトレンズ</a:t>
            </a:r>
            <a:endParaRPr kumimoji="1" lang="en-US" altLang="ja-JP" dirty="0"/>
          </a:p>
          <a:p>
            <a:pPr lvl="3"/>
            <a:r>
              <a:rPr kumimoji="1" lang="ja-JP" altLang="en-US" dirty="0"/>
              <a:t>中心をずらす事で等方になる</a:t>
            </a:r>
            <a:endParaRPr kumimoji="1" lang="en-US" altLang="ja-JP" dirty="0"/>
          </a:p>
          <a:p>
            <a:pPr lvl="2"/>
            <a:r>
              <a:rPr lang="ja-JP" altLang="en-US" dirty="0"/>
              <a:t>絞り羽根</a:t>
            </a:r>
            <a:endParaRPr lang="en-US" altLang="ja-JP" dirty="0"/>
          </a:p>
          <a:p>
            <a:pPr lvl="3"/>
            <a:r>
              <a:rPr kumimoji="1" lang="ja-JP" altLang="en-US" dirty="0"/>
              <a:t>光束の軌跡は等方</a:t>
            </a:r>
            <a:r>
              <a:rPr kumimoji="1" lang="en-US" altLang="ja-JP" dirty="0"/>
              <a:t>(</a:t>
            </a:r>
            <a:r>
              <a:rPr kumimoji="1" lang="ja-JP" altLang="en-US" dirty="0"/>
              <a:t>絞りは単なるマスクとみなせる</a:t>
            </a:r>
            <a:r>
              <a:rPr kumimoji="1" lang="en-US" altLang="ja-JP" dirty="0"/>
              <a:t>)</a:t>
            </a:r>
          </a:p>
          <a:p>
            <a:pPr lvl="1"/>
            <a:r>
              <a:rPr kumimoji="1" lang="ja-JP" altLang="en-US" dirty="0">
                <a:solidFill>
                  <a:srgbClr val="FF5050"/>
                </a:solidFill>
              </a:rPr>
              <a:t>光束の挙動は光軸からの高さと角度だけで決まる</a:t>
            </a:r>
            <a:endParaRPr kumimoji="1" lang="en-US" altLang="ja-JP" dirty="0">
              <a:solidFill>
                <a:srgbClr val="FF5050"/>
              </a:solidFill>
            </a:endParaRPr>
          </a:p>
          <a:p>
            <a:pPr lvl="2"/>
            <a:r>
              <a:rPr lang="ja-JP" altLang="en-US" dirty="0"/>
              <a:t>レンズ中心からの同心円上の距離と入射角度</a:t>
            </a:r>
            <a:endParaRPr lang="en-US" altLang="ja-JP" dirty="0"/>
          </a:p>
        </p:txBody>
      </p:sp>
      <p:sp>
        <p:nvSpPr>
          <p:cNvPr id="4" name="スライド番号プレースホルダー 3">
            <a:extLst>
              <a:ext uri="{FF2B5EF4-FFF2-40B4-BE49-F238E27FC236}">
                <a16:creationId xmlns:a16="http://schemas.microsoft.com/office/drawing/2014/main" id="{E7EE93B0-F08D-458B-956A-CC7AF5FB864D}"/>
              </a:ext>
            </a:extLst>
          </p:cNvPr>
          <p:cNvSpPr>
            <a:spLocks noGrp="1"/>
          </p:cNvSpPr>
          <p:nvPr>
            <p:ph type="sldNum" sz="quarter" idx="12"/>
          </p:nvPr>
        </p:nvSpPr>
        <p:spPr/>
        <p:txBody>
          <a:bodyPr/>
          <a:lstStyle/>
          <a:p>
            <a:fld id="{C6FF8165-D951-4465-BD9F-46EC8375F7A9}" type="slidenum">
              <a:rPr kumimoji="1" lang="ja-JP" altLang="en-US" smtClean="0"/>
              <a:t>15</a:t>
            </a:fld>
            <a:endParaRPr kumimoji="1" lang="ja-JP" altLang="en-US"/>
          </a:p>
        </p:txBody>
      </p:sp>
    </p:spTree>
    <p:extLst>
      <p:ext uri="{BB962C8B-B14F-4D97-AF65-F5344CB8AC3E}">
        <p14:creationId xmlns:p14="http://schemas.microsoft.com/office/powerpoint/2010/main" val="240295612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97E88-17DD-4E34-A169-476483D05F94}"/>
              </a:ext>
            </a:extLst>
          </p:cNvPr>
          <p:cNvSpPr>
            <a:spLocks noGrp="1"/>
          </p:cNvSpPr>
          <p:nvPr>
            <p:ph type="title"/>
          </p:nvPr>
        </p:nvSpPr>
        <p:spPr/>
        <p:txBody>
          <a:bodyPr/>
          <a:lstStyle/>
          <a:p>
            <a:r>
              <a:rPr lang="ja-JP" altLang="en-US" dirty="0"/>
              <a:t>マッピングサイズが小さい？</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088DC5E-AA5E-4E91-80DA-AC81788408D0}"/>
                  </a:ext>
                </a:extLst>
              </p:cNvPr>
              <p:cNvSpPr>
                <a:spLocks noGrp="1"/>
              </p:cNvSpPr>
              <p:nvPr>
                <p:ph idx="1"/>
              </p:nvPr>
            </p:nvSpPr>
            <p:spPr>
              <a:xfrm>
                <a:off x="609769" y="1448211"/>
                <a:ext cx="10972463" cy="4677284"/>
              </a:xfrm>
            </p:spPr>
            <p:txBody>
              <a:bodyPr>
                <a:normAutofit/>
              </a:bodyPr>
              <a:lstStyle/>
              <a:p>
                <a:r>
                  <a:rPr lang="en-US" altLang="ja-JP" dirty="0"/>
                  <a:t>f/2</a:t>
                </a:r>
                <a:r>
                  <a:rPr lang="ja-JP" altLang="en-US" dirty="0"/>
                  <a:t>のマッピングサイズは</a:t>
                </a:r>
                <a:endParaRPr lang="en-US" altLang="ja-JP" dirty="0"/>
              </a:p>
              <a:p>
                <a:pPr lvl="1"/>
                <a14:m>
                  <m:oMath xmlns:m="http://schemas.openxmlformats.org/officeDocument/2006/math">
                    <m:r>
                      <a:rPr lang="en-US" altLang="ja-JP" sz="3200" i="1">
                        <a:latin typeface="Cambria Math" panose="02040503050406030204" pitchFamily="18" charset="0"/>
                      </a:rPr>
                      <m:t>𝑁</m:t>
                    </m:r>
                    <m:r>
                      <a:rPr lang="ja-JP" altLang="en-US" sz="2800" i="1">
                        <a:latin typeface="Cambria Math" panose="02040503050406030204" pitchFamily="18" charset="0"/>
                      </a:rPr>
                      <m:t>𝜆</m:t>
                    </m:r>
                    <m:r>
                      <a:rPr lang="en-US" altLang="ja-JP" sz="2800" i="1">
                        <a:latin typeface="Cambria Math" panose="02040503050406030204" pitchFamily="18" charset="0"/>
                      </a:rPr>
                      <m:t>𝐹𝑒</m:t>
                    </m:r>
                  </m:oMath>
                </a14:m>
                <a:r>
                  <a:rPr lang="en-US" altLang="ja-JP" dirty="0"/>
                  <a:t> = N×0.000360(λ)×2(Fe) = N×0.00072(mm)</a:t>
                </a:r>
              </a:p>
              <a:p>
                <a:pPr lvl="2"/>
                <a:r>
                  <a:rPr lang="ja-JP" altLang="en-US" dirty="0"/>
                  <a:t>開口ピクセル数</a:t>
                </a:r>
                <a:r>
                  <a:rPr lang="en-US" altLang="ja-JP" dirty="0"/>
                  <a:t>×0.00072mm</a:t>
                </a:r>
              </a:p>
              <a:p>
                <a:pPr lvl="1"/>
                <a:r>
                  <a:rPr lang="en-US" altLang="ja-JP" dirty="0"/>
                  <a:t>N = 1024</a:t>
                </a:r>
                <a:r>
                  <a:rPr lang="ja-JP" altLang="en-US" dirty="0"/>
                  <a:t>でも </a:t>
                </a:r>
                <a:r>
                  <a:rPr lang="en-US" altLang="ja-JP" dirty="0"/>
                  <a:t>0.73728mm</a:t>
                </a:r>
              </a:p>
              <a:p>
                <a:pPr lvl="2"/>
                <a:r>
                  <a:rPr lang="ja-JP" altLang="en-US" dirty="0"/>
                  <a:t>ほとんど広がらない</a:t>
                </a:r>
                <a:endParaRPr lang="en-US" altLang="ja-JP" dirty="0"/>
              </a:p>
              <a:p>
                <a:pPr lvl="2"/>
                <a:r>
                  <a:rPr lang="en-US" altLang="ja-JP" dirty="0">
                    <a:solidFill>
                      <a:srgbClr val="FF5050"/>
                    </a:solidFill>
                  </a:rPr>
                  <a:t>3mm</a:t>
                </a:r>
                <a:r>
                  <a:rPr lang="ja-JP" altLang="en-US" dirty="0">
                    <a:solidFill>
                      <a:srgbClr val="FF5050"/>
                    </a:solidFill>
                  </a:rPr>
                  <a:t> 広げるためには</a:t>
                </a:r>
                <a:br>
                  <a:rPr lang="en-US" altLang="ja-JP" dirty="0">
                    <a:solidFill>
                      <a:srgbClr val="FF5050"/>
                    </a:solidFill>
                  </a:rPr>
                </a:br>
                <a:r>
                  <a:rPr lang="en-US" altLang="ja-JP" dirty="0">
                    <a:solidFill>
                      <a:srgbClr val="FF5050"/>
                    </a:solidFill>
                  </a:rPr>
                  <a:t>4000</a:t>
                </a:r>
                <a:r>
                  <a:rPr lang="ja-JP" altLang="en-US" dirty="0">
                    <a:solidFill>
                      <a:srgbClr val="FF5050"/>
                    </a:solidFill>
                  </a:rPr>
                  <a:t>ピクセル以上必要</a:t>
                </a:r>
                <a:endParaRPr lang="en-US" altLang="ja-JP" dirty="0">
                  <a:solidFill>
                    <a:srgbClr val="FF5050"/>
                  </a:solidFill>
                </a:endParaRPr>
              </a:p>
              <a:p>
                <a:pPr lvl="3"/>
                <a:r>
                  <a:rPr lang="en-US" altLang="ja-JP" dirty="0"/>
                  <a:t>3mm </a:t>
                </a:r>
                <a:r>
                  <a:rPr lang="ja-JP" altLang="en-US" dirty="0"/>
                  <a:t>は </a:t>
                </a:r>
                <a:r>
                  <a:rPr lang="en-US" altLang="ja-JP" dirty="0"/>
                  <a:t>35mm</a:t>
                </a:r>
                <a:r>
                  <a:rPr lang="ja-JP" altLang="en-US" dirty="0"/>
                  <a:t>センサの</a:t>
                </a:r>
                <a:r>
                  <a:rPr lang="en-US" altLang="ja-JP" dirty="0"/>
                  <a:t>1/8</a:t>
                </a:r>
              </a:p>
            </p:txBody>
          </p:sp>
        </mc:Choice>
        <mc:Fallback xmlns="">
          <p:sp>
            <p:nvSpPr>
              <p:cNvPr id="3" name="コンテンツ プレースホルダー 2">
                <a:extLst>
                  <a:ext uri="{FF2B5EF4-FFF2-40B4-BE49-F238E27FC236}">
                    <a16:creationId xmlns:a16="http://schemas.microsoft.com/office/drawing/2014/main" id="{D088DC5E-AA5E-4E91-80DA-AC81788408D0}"/>
                  </a:ext>
                </a:extLst>
              </p:cNvPr>
              <p:cNvSpPr>
                <a:spLocks noGrp="1" noRot="1" noChangeAspect="1" noMove="1" noResize="1" noEditPoints="1" noAdjustHandles="1" noChangeArrowheads="1" noChangeShapeType="1" noTextEdit="1"/>
              </p:cNvSpPr>
              <p:nvPr>
                <p:ph idx="1"/>
              </p:nvPr>
            </p:nvSpPr>
            <p:spPr>
              <a:xfrm>
                <a:off x="609769" y="1448211"/>
                <a:ext cx="10972463" cy="4677284"/>
              </a:xfrm>
              <a:blipFill>
                <a:blip r:embed="rId3"/>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3FE1EB3A-B626-4816-BB7A-E0B1A3CC915F}"/>
              </a:ext>
            </a:extLst>
          </p:cNvPr>
          <p:cNvSpPr>
            <a:spLocks noGrp="1"/>
          </p:cNvSpPr>
          <p:nvPr>
            <p:ph type="sldNum" sz="quarter" idx="12"/>
          </p:nvPr>
        </p:nvSpPr>
        <p:spPr/>
        <p:txBody>
          <a:bodyPr/>
          <a:lstStyle/>
          <a:p>
            <a:fld id="{C6FF8165-D951-4465-BD9F-46EC8375F7A9}" type="slidenum">
              <a:rPr kumimoji="1" lang="ja-JP" altLang="en-US" smtClean="0"/>
              <a:t>150</a:t>
            </a:fld>
            <a:endParaRPr kumimoji="1" lang="ja-JP" altLang="en-US" dirty="0"/>
          </a:p>
        </p:txBody>
      </p:sp>
      <p:grpSp>
        <p:nvGrpSpPr>
          <p:cNvPr id="18" name="グループ化 17">
            <a:extLst>
              <a:ext uri="{FF2B5EF4-FFF2-40B4-BE49-F238E27FC236}">
                <a16:creationId xmlns:a16="http://schemas.microsoft.com/office/drawing/2014/main" id="{BBF6E8C9-398C-4C86-A594-F45682214197}"/>
              </a:ext>
            </a:extLst>
          </p:cNvPr>
          <p:cNvGrpSpPr>
            <a:grpSpLocks noChangeAspect="1"/>
          </p:cNvGrpSpPr>
          <p:nvPr/>
        </p:nvGrpSpPr>
        <p:grpSpPr>
          <a:xfrm>
            <a:off x="6082651" y="3429000"/>
            <a:ext cx="6109349" cy="3442860"/>
            <a:chOff x="6082651" y="3429000"/>
            <a:chExt cx="6109349" cy="3442860"/>
          </a:xfrm>
        </p:grpSpPr>
        <p:pic>
          <p:nvPicPr>
            <p:cNvPr id="17" name="図 16">
              <a:extLst>
                <a:ext uri="{FF2B5EF4-FFF2-40B4-BE49-F238E27FC236}">
                  <a16:creationId xmlns:a16="http://schemas.microsoft.com/office/drawing/2014/main" id="{63E29557-91F6-4AE6-B952-3CA92DAFB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2651" y="3435351"/>
              <a:ext cx="6109349" cy="3436509"/>
            </a:xfrm>
            <a:prstGeom prst="rect">
              <a:avLst/>
            </a:prstGeom>
          </p:spPr>
        </p:pic>
        <p:grpSp>
          <p:nvGrpSpPr>
            <p:cNvPr id="13" name="グループ化 12">
              <a:extLst>
                <a:ext uri="{FF2B5EF4-FFF2-40B4-BE49-F238E27FC236}">
                  <a16:creationId xmlns:a16="http://schemas.microsoft.com/office/drawing/2014/main" id="{CA64756A-B649-4026-9B2D-725DA01D4C33}"/>
                </a:ext>
              </a:extLst>
            </p:cNvPr>
            <p:cNvGrpSpPr/>
            <p:nvPr/>
          </p:nvGrpSpPr>
          <p:grpSpPr>
            <a:xfrm>
              <a:off x="6089207" y="3429000"/>
              <a:ext cx="5100984" cy="3442860"/>
              <a:chOff x="6089206" y="3067484"/>
              <a:chExt cx="5100984" cy="3442860"/>
            </a:xfrm>
          </p:grpSpPr>
          <p:grpSp>
            <p:nvGrpSpPr>
              <p:cNvPr id="11" name="グループ化 10">
                <a:extLst>
                  <a:ext uri="{FF2B5EF4-FFF2-40B4-BE49-F238E27FC236}">
                    <a16:creationId xmlns:a16="http://schemas.microsoft.com/office/drawing/2014/main" id="{C6887A35-8138-4302-A98D-F170AB738939}"/>
                  </a:ext>
                </a:extLst>
              </p:cNvPr>
              <p:cNvGrpSpPr/>
              <p:nvPr/>
            </p:nvGrpSpPr>
            <p:grpSpPr>
              <a:xfrm>
                <a:off x="6089206" y="3067484"/>
                <a:ext cx="5100984" cy="3442860"/>
                <a:chOff x="3957918" y="360811"/>
                <a:chExt cx="5100984" cy="3442860"/>
              </a:xfrm>
            </p:grpSpPr>
            <p:sp>
              <p:nvSpPr>
                <p:cNvPr id="6" name="右中かっこ 5">
                  <a:extLst>
                    <a:ext uri="{FF2B5EF4-FFF2-40B4-BE49-F238E27FC236}">
                      <a16:creationId xmlns:a16="http://schemas.microsoft.com/office/drawing/2014/main" id="{A19160D6-AA54-430D-B355-FE27C7A4768A}"/>
                    </a:ext>
                  </a:extLst>
                </p:cNvPr>
                <p:cNvSpPr/>
                <p:nvPr/>
              </p:nvSpPr>
              <p:spPr>
                <a:xfrm>
                  <a:off x="8774275" y="360811"/>
                  <a:ext cx="284627" cy="3442860"/>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dirty="0">
                      <a:solidFill>
                        <a:schemeClr val="bg1"/>
                      </a:solidFill>
                    </a:rPr>
                    <a:t>3mm (4167pix)</a:t>
                  </a:r>
                  <a:endParaRPr kumimoji="1" lang="ja-JP" altLang="en-US" dirty="0">
                    <a:solidFill>
                      <a:schemeClr val="bg1"/>
                    </a:solidFill>
                  </a:endParaRPr>
                </a:p>
              </p:txBody>
            </p:sp>
            <p:sp>
              <p:nvSpPr>
                <p:cNvPr id="7" name="Rectangle 6">
                  <a:extLst>
                    <a:ext uri="{FF2B5EF4-FFF2-40B4-BE49-F238E27FC236}">
                      <a16:creationId xmlns:a16="http://schemas.microsoft.com/office/drawing/2014/main" id="{742050E2-8411-472F-9F80-EF2244D5EB3E}"/>
                    </a:ext>
                  </a:extLst>
                </p:cNvPr>
                <p:cNvSpPr>
                  <a:spLocks noChangeArrowheads="1"/>
                </p:cNvSpPr>
                <p:nvPr/>
              </p:nvSpPr>
              <p:spPr bwMode="auto">
                <a:xfrm>
                  <a:off x="3957918" y="367162"/>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f/2.0</a:t>
                  </a:r>
                  <a:endParaRPr kumimoji="1" lang="ja-JP" altLang="en-US" sz="2400" dirty="0">
                    <a:solidFill>
                      <a:schemeClr val="bg1"/>
                    </a:solidFill>
                  </a:endParaRPr>
                </a:p>
              </p:txBody>
            </p:sp>
          </p:grpSp>
          <p:sp>
            <p:nvSpPr>
              <p:cNvPr id="12" name="右中かっこ 11">
                <a:extLst>
                  <a:ext uri="{FF2B5EF4-FFF2-40B4-BE49-F238E27FC236}">
                    <a16:creationId xmlns:a16="http://schemas.microsoft.com/office/drawing/2014/main" id="{1354A045-E0CA-4B94-B51B-B24D7A89FC4E}"/>
                  </a:ext>
                </a:extLst>
              </p:cNvPr>
              <p:cNvSpPr/>
              <p:nvPr/>
            </p:nvSpPr>
            <p:spPr>
              <a:xfrm>
                <a:off x="10011169" y="3939358"/>
                <a:ext cx="284627" cy="842400"/>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sz="1600" dirty="0">
                    <a:solidFill>
                      <a:schemeClr val="bg1"/>
                    </a:solidFill>
                  </a:rPr>
                  <a:t>1024pix</a:t>
                </a:r>
                <a:endParaRPr kumimoji="1" lang="ja-JP" altLang="en-US" sz="1600" dirty="0">
                  <a:solidFill>
                    <a:schemeClr val="bg1"/>
                  </a:solidFill>
                </a:endParaRPr>
              </a:p>
            </p:txBody>
          </p:sp>
        </p:grpSp>
      </p:grpSp>
    </p:spTree>
    <p:extLst>
      <p:ext uri="{BB962C8B-B14F-4D97-AF65-F5344CB8AC3E}">
        <p14:creationId xmlns:p14="http://schemas.microsoft.com/office/powerpoint/2010/main" val="10959890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97E88-17DD-4E34-A169-476483D05F94}"/>
              </a:ext>
            </a:extLst>
          </p:cNvPr>
          <p:cNvSpPr>
            <a:spLocks noGrp="1"/>
          </p:cNvSpPr>
          <p:nvPr>
            <p:ph type="title"/>
          </p:nvPr>
        </p:nvSpPr>
        <p:spPr/>
        <p:txBody>
          <a:bodyPr/>
          <a:lstStyle/>
          <a:p>
            <a:r>
              <a:rPr lang="ja-JP" altLang="en-US" dirty="0"/>
              <a:t>マッピングサイズを大きくしたい</a:t>
            </a:r>
            <a:endParaRPr kumimoji="1" lang="ja-JP" altLang="en-US" dirty="0"/>
          </a:p>
        </p:txBody>
      </p:sp>
      <p:sp>
        <p:nvSpPr>
          <p:cNvPr id="3" name="コンテンツ プレースホルダー 2">
            <a:extLst>
              <a:ext uri="{FF2B5EF4-FFF2-40B4-BE49-F238E27FC236}">
                <a16:creationId xmlns:a16="http://schemas.microsoft.com/office/drawing/2014/main" id="{D088DC5E-AA5E-4E91-80DA-AC81788408D0}"/>
              </a:ext>
            </a:extLst>
          </p:cNvPr>
          <p:cNvSpPr>
            <a:spLocks noGrp="1"/>
          </p:cNvSpPr>
          <p:nvPr>
            <p:ph idx="1"/>
          </p:nvPr>
        </p:nvSpPr>
        <p:spPr/>
        <p:txBody>
          <a:bodyPr>
            <a:normAutofit/>
          </a:bodyPr>
          <a:lstStyle/>
          <a:p>
            <a:r>
              <a:rPr lang="ja-JP" altLang="en-US" dirty="0"/>
              <a:t>開口マスク画像をできるだけ大きくする必要がある</a:t>
            </a:r>
            <a:endParaRPr lang="en-US" altLang="ja-JP" dirty="0"/>
          </a:p>
          <a:p>
            <a:pPr lvl="1"/>
            <a:r>
              <a:rPr lang="en-US" altLang="ja-JP" dirty="0"/>
              <a:t>DFT</a:t>
            </a:r>
            <a:r>
              <a:rPr lang="ja-JP" altLang="en-US" dirty="0" err="1"/>
              <a:t>だけを</a:t>
            </a:r>
            <a:r>
              <a:rPr lang="ja-JP" altLang="en-US" dirty="0"/>
              <a:t>非常に大きなサイズで行えば良い？</a:t>
            </a:r>
            <a:endParaRPr lang="en-US" altLang="ja-JP" dirty="0"/>
          </a:p>
          <a:p>
            <a:pPr lvl="2"/>
            <a:r>
              <a:rPr lang="ja-JP" altLang="en-US" dirty="0">
                <a:solidFill>
                  <a:srgbClr val="FF5050"/>
                </a:solidFill>
              </a:rPr>
              <a:t>今回のサンプルでは開放時は </a:t>
            </a:r>
            <a:r>
              <a:rPr lang="en-US" altLang="ja-JP" dirty="0">
                <a:solidFill>
                  <a:srgbClr val="FF5050"/>
                </a:solidFill>
              </a:rPr>
              <a:t>5000</a:t>
            </a:r>
            <a:r>
              <a:rPr lang="ja-JP" altLang="en-US" dirty="0">
                <a:solidFill>
                  <a:srgbClr val="FF5050"/>
                </a:solidFill>
              </a:rPr>
              <a:t>ピクセル以上で生成</a:t>
            </a:r>
            <a:endParaRPr lang="en-US" altLang="ja-JP" dirty="0">
              <a:solidFill>
                <a:srgbClr val="FF5050"/>
              </a:solidFill>
            </a:endParaRPr>
          </a:p>
          <a:p>
            <a:pPr lvl="2"/>
            <a:r>
              <a:rPr lang="en-US" altLang="ja-JP" dirty="0"/>
              <a:t>DFT</a:t>
            </a:r>
            <a:r>
              <a:rPr lang="ja-JP" altLang="en-US" dirty="0"/>
              <a:t>結果を </a:t>
            </a:r>
            <a:r>
              <a:rPr lang="en-US" altLang="ja-JP" dirty="0"/>
              <a:t>1024</a:t>
            </a:r>
            <a:r>
              <a:rPr lang="ja-JP" altLang="en-US" dirty="0"/>
              <a:t>ピクセルに縮小してから</a:t>
            </a:r>
            <a:r>
              <a:rPr lang="en-US" altLang="ja-JP" dirty="0"/>
              <a:t>XYZ</a:t>
            </a:r>
            <a:r>
              <a:rPr lang="ja-JP" altLang="en-US" dirty="0"/>
              <a:t>刺激値に積分</a:t>
            </a:r>
            <a:endParaRPr lang="en-US" altLang="ja-JP" dirty="0"/>
          </a:p>
          <a:p>
            <a:pPr lvl="1"/>
            <a:r>
              <a:rPr lang="ja-JP" altLang="en-US" dirty="0"/>
              <a:t>むしろ</a:t>
            </a:r>
            <a:r>
              <a:rPr lang="en-US" altLang="ja-JP" dirty="0" err="1"/>
              <a:t>FrFT</a:t>
            </a:r>
            <a:r>
              <a:rPr lang="ja-JP" altLang="en-US" dirty="0"/>
              <a:t>で実装すべき？</a:t>
            </a:r>
            <a:endParaRPr lang="en-US" altLang="ja-JP" dirty="0"/>
          </a:p>
          <a:p>
            <a:pPr lvl="5"/>
            <a:endParaRPr lang="en-US" altLang="ja-JP" dirty="0"/>
          </a:p>
          <a:p>
            <a:r>
              <a:rPr lang="ja-JP" altLang="en-US" dirty="0"/>
              <a:t>実効</a:t>
            </a:r>
            <a:r>
              <a:rPr lang="en-US" altLang="ja-JP" dirty="0"/>
              <a:t>F</a:t>
            </a:r>
            <a:r>
              <a:rPr lang="ja-JP" altLang="en-US" dirty="0"/>
              <a:t>値に比例するため絞り込んだ場合は充分大きい</a:t>
            </a:r>
            <a:endParaRPr lang="en-US" altLang="ja-JP" dirty="0"/>
          </a:p>
          <a:p>
            <a:pPr lvl="1"/>
            <a:r>
              <a:rPr lang="en-US" altLang="ja-JP" dirty="0">
                <a:solidFill>
                  <a:srgbClr val="FF5050"/>
                </a:solidFill>
              </a:rPr>
              <a:t>f/2</a:t>
            </a:r>
            <a:r>
              <a:rPr lang="ja-JP" altLang="en-US" dirty="0">
                <a:solidFill>
                  <a:srgbClr val="FF5050"/>
                </a:solidFill>
              </a:rPr>
              <a:t>など開放に近い絞りで小さくなることが問題</a:t>
            </a:r>
            <a:endParaRPr lang="en-US" altLang="ja-JP" dirty="0">
              <a:solidFill>
                <a:srgbClr val="FF5050"/>
              </a:solidFill>
            </a:endParaRPr>
          </a:p>
          <a:p>
            <a:pPr lvl="1"/>
            <a:r>
              <a:rPr lang="ja-JP" altLang="en-US" dirty="0">
                <a:solidFill>
                  <a:srgbClr val="FF5050"/>
                </a:solidFill>
              </a:rPr>
              <a:t>絞り込んだ状態では逆に拡大され過ぎて解像度が落ちる</a:t>
            </a:r>
            <a:endParaRPr lang="en-US" altLang="ja-JP" dirty="0">
              <a:solidFill>
                <a:srgbClr val="FF5050"/>
              </a:solidFill>
            </a:endParaRPr>
          </a:p>
          <a:p>
            <a:endParaRPr lang="en-US" altLang="ja-JP" dirty="0"/>
          </a:p>
        </p:txBody>
      </p:sp>
      <p:sp>
        <p:nvSpPr>
          <p:cNvPr id="4" name="スライド番号プレースホルダー 3">
            <a:extLst>
              <a:ext uri="{FF2B5EF4-FFF2-40B4-BE49-F238E27FC236}">
                <a16:creationId xmlns:a16="http://schemas.microsoft.com/office/drawing/2014/main" id="{3FE1EB3A-B626-4816-BB7A-E0B1A3CC915F}"/>
              </a:ext>
            </a:extLst>
          </p:cNvPr>
          <p:cNvSpPr>
            <a:spLocks noGrp="1"/>
          </p:cNvSpPr>
          <p:nvPr>
            <p:ph type="sldNum" sz="quarter" idx="12"/>
          </p:nvPr>
        </p:nvSpPr>
        <p:spPr/>
        <p:txBody>
          <a:bodyPr/>
          <a:lstStyle/>
          <a:p>
            <a:fld id="{C6FF8165-D951-4465-BD9F-46EC8375F7A9}" type="slidenum">
              <a:rPr kumimoji="1" lang="ja-JP" altLang="en-US" smtClean="0"/>
              <a:t>151</a:t>
            </a:fld>
            <a:endParaRPr kumimoji="1" lang="ja-JP" altLang="en-US" dirty="0"/>
          </a:p>
        </p:txBody>
      </p:sp>
    </p:spTree>
    <p:extLst>
      <p:ext uri="{BB962C8B-B14F-4D97-AF65-F5344CB8AC3E}">
        <p14:creationId xmlns:p14="http://schemas.microsoft.com/office/powerpoint/2010/main" val="21709369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697E88-17DD-4E34-A169-476483D05F94}"/>
              </a:ext>
            </a:extLst>
          </p:cNvPr>
          <p:cNvSpPr>
            <a:spLocks noGrp="1"/>
          </p:cNvSpPr>
          <p:nvPr>
            <p:ph type="title"/>
          </p:nvPr>
        </p:nvSpPr>
        <p:spPr/>
        <p:txBody>
          <a:bodyPr/>
          <a:lstStyle/>
          <a:p>
            <a:r>
              <a:rPr lang="ja-JP" altLang="en-US" dirty="0"/>
              <a:t>マッピングサイズを大きくしたい</a:t>
            </a:r>
            <a:endParaRPr kumimoji="1" lang="ja-JP" altLang="en-US" dirty="0"/>
          </a:p>
        </p:txBody>
      </p:sp>
      <p:sp>
        <p:nvSpPr>
          <p:cNvPr id="3" name="コンテンツ プレースホルダー 2">
            <a:extLst>
              <a:ext uri="{FF2B5EF4-FFF2-40B4-BE49-F238E27FC236}">
                <a16:creationId xmlns:a16="http://schemas.microsoft.com/office/drawing/2014/main" id="{D088DC5E-AA5E-4E91-80DA-AC81788408D0}"/>
              </a:ext>
            </a:extLst>
          </p:cNvPr>
          <p:cNvSpPr>
            <a:spLocks noGrp="1"/>
          </p:cNvSpPr>
          <p:nvPr>
            <p:ph idx="1"/>
          </p:nvPr>
        </p:nvSpPr>
        <p:spPr/>
        <p:txBody>
          <a:bodyPr>
            <a:normAutofit fontScale="92500" lnSpcReduction="10000"/>
          </a:bodyPr>
          <a:lstStyle/>
          <a:p>
            <a:r>
              <a:rPr lang="ja-JP" altLang="en-US" dirty="0"/>
              <a:t>絞りによって開口マスク解像度を調整</a:t>
            </a:r>
            <a:endParaRPr lang="en-US" altLang="ja-JP" dirty="0"/>
          </a:p>
          <a:p>
            <a:pPr lvl="1"/>
            <a:r>
              <a:rPr lang="ja-JP" altLang="en-US" dirty="0">
                <a:solidFill>
                  <a:srgbClr val="FF5050"/>
                </a:solidFill>
              </a:rPr>
              <a:t>理論上は実効</a:t>
            </a:r>
            <a:r>
              <a:rPr lang="en-US" altLang="ja-JP" dirty="0">
                <a:solidFill>
                  <a:srgbClr val="FF5050"/>
                </a:solidFill>
              </a:rPr>
              <a:t>F</a:t>
            </a:r>
            <a:r>
              <a:rPr lang="ja-JP" altLang="en-US" dirty="0">
                <a:solidFill>
                  <a:srgbClr val="FF5050"/>
                </a:solidFill>
              </a:rPr>
              <a:t>値に反比例させれば常に同じマッピングサイズ</a:t>
            </a:r>
            <a:endParaRPr lang="en-US" altLang="ja-JP" dirty="0">
              <a:solidFill>
                <a:srgbClr val="FF5050"/>
              </a:solidFill>
            </a:endParaRPr>
          </a:p>
          <a:p>
            <a:pPr lvl="2"/>
            <a:r>
              <a:rPr lang="ja-JP" altLang="en-US" dirty="0"/>
              <a:t>現実には露出が同じなら絞り込む方がフレアは大きく広がる傾向</a:t>
            </a:r>
            <a:endParaRPr lang="en-US" altLang="ja-JP" dirty="0"/>
          </a:p>
          <a:p>
            <a:pPr lvl="3"/>
            <a:r>
              <a:rPr lang="ja-JP" altLang="en-US" dirty="0">
                <a:solidFill>
                  <a:srgbClr val="FF5050"/>
                </a:solidFill>
              </a:rPr>
              <a:t>実効</a:t>
            </a:r>
            <a:r>
              <a:rPr lang="en-US" altLang="ja-JP" dirty="0">
                <a:solidFill>
                  <a:srgbClr val="FF5050"/>
                </a:solidFill>
              </a:rPr>
              <a:t>F</a:t>
            </a:r>
            <a:r>
              <a:rPr lang="ja-JP" altLang="en-US" dirty="0">
                <a:solidFill>
                  <a:srgbClr val="FF5050"/>
                </a:solidFill>
              </a:rPr>
              <a:t>値に反比例させると絞り込んだ状態でマッピングサイズが足りない</a:t>
            </a:r>
            <a:endParaRPr lang="en-US" altLang="ja-JP" dirty="0">
              <a:solidFill>
                <a:srgbClr val="FF5050"/>
              </a:solidFill>
            </a:endParaRPr>
          </a:p>
          <a:p>
            <a:pPr lvl="2"/>
            <a:r>
              <a:rPr lang="ja-JP" altLang="en-US" dirty="0">
                <a:solidFill>
                  <a:srgbClr val="FF5050"/>
                </a:solidFill>
              </a:rPr>
              <a:t>中間程度のバランスが必要</a:t>
            </a:r>
            <a:endParaRPr lang="en-US" altLang="ja-JP" dirty="0">
              <a:solidFill>
                <a:srgbClr val="FF5050"/>
              </a:solidFill>
            </a:endParaRPr>
          </a:p>
          <a:p>
            <a:pPr lvl="3"/>
            <a:r>
              <a:rPr lang="ja-JP" altLang="en-US" dirty="0"/>
              <a:t>例えば実効</a:t>
            </a:r>
            <a:r>
              <a:rPr lang="en-US" altLang="ja-JP" dirty="0"/>
              <a:t>F</a:t>
            </a:r>
            <a:r>
              <a:rPr lang="ja-JP" altLang="en-US" dirty="0"/>
              <a:t>値の二乗根に反比例</a:t>
            </a:r>
            <a:endParaRPr lang="en-US" altLang="ja-JP" dirty="0"/>
          </a:p>
          <a:p>
            <a:pPr lvl="1"/>
            <a:r>
              <a:rPr lang="ja-JP" altLang="en-US" dirty="0"/>
              <a:t>マッピング範囲が絞りに応じて異なるためエッジが不自然になる</a:t>
            </a:r>
            <a:endParaRPr lang="en-US" altLang="ja-JP" dirty="0"/>
          </a:p>
          <a:p>
            <a:pPr lvl="2"/>
            <a:r>
              <a:rPr lang="en-US" altLang="ja-JP" dirty="0">
                <a:solidFill>
                  <a:srgbClr val="FF5050"/>
                </a:solidFill>
              </a:rPr>
              <a:t>2</a:t>
            </a:r>
            <a:r>
              <a:rPr lang="ja-JP" altLang="en-US" dirty="0">
                <a:solidFill>
                  <a:srgbClr val="FF5050"/>
                </a:solidFill>
              </a:rPr>
              <a:t>レベル補間結果のエッジ部分を円形に滑らかに減衰させる</a:t>
            </a:r>
            <a:endParaRPr lang="en-US" altLang="ja-JP" dirty="0">
              <a:solidFill>
                <a:srgbClr val="FF5050"/>
              </a:solidFill>
            </a:endParaRPr>
          </a:p>
          <a:p>
            <a:pPr lvl="5"/>
            <a:endParaRPr lang="en-US" altLang="ja-JP" dirty="0"/>
          </a:p>
          <a:p>
            <a:r>
              <a:rPr lang="ja-JP" altLang="en-US" dirty="0"/>
              <a:t>実用上は適当なスケール係数を追加</a:t>
            </a:r>
            <a:endParaRPr lang="en-US" altLang="ja-JP" dirty="0"/>
          </a:p>
          <a:p>
            <a:pPr lvl="1"/>
            <a:r>
              <a:rPr lang="ja-JP" altLang="en-US" dirty="0">
                <a:solidFill>
                  <a:srgbClr val="FF5050"/>
                </a:solidFill>
              </a:rPr>
              <a:t>輝度とサイズの任意の調整が現実的</a:t>
            </a:r>
            <a:endParaRPr lang="en-US" altLang="ja-JP" dirty="0">
              <a:solidFill>
                <a:srgbClr val="FF5050"/>
              </a:solidFill>
            </a:endParaRPr>
          </a:p>
        </p:txBody>
      </p:sp>
      <p:grpSp>
        <p:nvGrpSpPr>
          <p:cNvPr id="9" name="グループ化 8">
            <a:extLst>
              <a:ext uri="{FF2B5EF4-FFF2-40B4-BE49-F238E27FC236}">
                <a16:creationId xmlns:a16="http://schemas.microsoft.com/office/drawing/2014/main" id="{341728D6-D1E7-43A7-B17B-C95E03AC8A9D}"/>
              </a:ext>
            </a:extLst>
          </p:cNvPr>
          <p:cNvGrpSpPr/>
          <p:nvPr/>
        </p:nvGrpSpPr>
        <p:grpSpPr>
          <a:xfrm>
            <a:off x="7515189" y="4990776"/>
            <a:ext cx="4676811" cy="1879924"/>
            <a:chOff x="7515189" y="4983612"/>
            <a:chExt cx="4676811" cy="1879924"/>
          </a:xfrm>
        </p:grpSpPr>
        <p:sp>
          <p:nvSpPr>
            <p:cNvPr id="10" name="スライド番号プレースホルダー 3">
              <a:extLst>
                <a:ext uri="{FF2B5EF4-FFF2-40B4-BE49-F238E27FC236}">
                  <a16:creationId xmlns:a16="http://schemas.microsoft.com/office/drawing/2014/main" id="{F0261BB9-5EF4-4370-8308-E34721CD46F6}"/>
                </a:ext>
              </a:extLst>
            </p:cNvPr>
            <p:cNvSpPr txBox="1">
              <a:spLocks/>
            </p:cNvSpPr>
            <p:nvPr/>
          </p:nvSpPr>
          <p:spPr bwMode="auto">
            <a:xfrm>
              <a:off x="9319539" y="6505190"/>
              <a:ext cx="2843905" cy="320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defRPr sz="127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50" charset="-128"/>
                  <a:cs typeface="+mn-cs"/>
                </a:defRPr>
              </a:lvl9pPr>
            </a:lstStyle>
            <a:p>
              <a:fld id="{C6FF8165-D951-4465-BD9F-46EC8375F7A9}" type="slidenum">
                <a:rPr kumimoji="1" lang="ja-JP" altLang="en-US" smtClean="0"/>
                <a:pPr/>
                <a:t>152</a:t>
              </a:fld>
              <a:endParaRPr kumimoji="1" lang="ja-JP" altLang="en-US" dirty="0"/>
            </a:p>
          </p:txBody>
        </p:sp>
        <p:pic>
          <p:nvPicPr>
            <p:cNvPr id="11" name="図 10">
              <a:extLst>
                <a:ext uri="{FF2B5EF4-FFF2-40B4-BE49-F238E27FC236}">
                  <a16:creationId xmlns:a16="http://schemas.microsoft.com/office/drawing/2014/main" id="{5C1311E9-5F95-4E6A-B6D6-A87834AA1340}"/>
                </a:ext>
              </a:extLst>
            </p:cNvPr>
            <p:cNvPicPr>
              <a:picLocks noChangeAspect="1"/>
            </p:cNvPicPr>
            <p:nvPr/>
          </p:nvPicPr>
          <p:blipFill rotWithShape="1">
            <a:blip r:embed="rId3">
              <a:extLst>
                <a:ext uri="{28A0092B-C50C-407E-A947-70E740481C1C}">
                  <a14:useLocalDpi xmlns:a14="http://schemas.microsoft.com/office/drawing/2010/main" val="0"/>
                </a:ext>
              </a:extLst>
            </a:blip>
            <a:srcRect l="29428" r="8811"/>
            <a:stretch/>
          </p:blipFill>
          <p:spPr>
            <a:xfrm>
              <a:off x="7515189" y="4983612"/>
              <a:ext cx="2060814" cy="1876925"/>
            </a:xfrm>
            <a:prstGeom prst="rect">
              <a:avLst/>
            </a:prstGeom>
          </p:spPr>
        </p:pic>
        <p:pic>
          <p:nvPicPr>
            <p:cNvPr id="12" name="図 11">
              <a:extLst>
                <a:ext uri="{FF2B5EF4-FFF2-40B4-BE49-F238E27FC236}">
                  <a16:creationId xmlns:a16="http://schemas.microsoft.com/office/drawing/2014/main" id="{4858450F-139F-4CBB-B7C9-F54064CF711E}"/>
                </a:ext>
              </a:extLst>
            </p:cNvPr>
            <p:cNvPicPr>
              <a:picLocks noChangeAspect="1"/>
            </p:cNvPicPr>
            <p:nvPr/>
          </p:nvPicPr>
          <p:blipFill rotWithShape="1">
            <a:blip r:embed="rId4">
              <a:extLst>
                <a:ext uri="{28A0092B-C50C-407E-A947-70E740481C1C}">
                  <a14:useLocalDpi xmlns:a14="http://schemas.microsoft.com/office/drawing/2010/main" val="0"/>
                </a:ext>
              </a:extLst>
            </a:blip>
            <a:srcRect l="21495"/>
            <a:stretch/>
          </p:blipFill>
          <p:spPr>
            <a:xfrm>
              <a:off x="9576003" y="4983612"/>
              <a:ext cx="2615997" cy="1874388"/>
            </a:xfrm>
            <a:prstGeom prst="rect">
              <a:avLst/>
            </a:prstGeom>
          </p:spPr>
        </p:pic>
        <p:sp>
          <p:nvSpPr>
            <p:cNvPr id="13" name="Rectangle 6">
              <a:extLst>
                <a:ext uri="{FF2B5EF4-FFF2-40B4-BE49-F238E27FC236}">
                  <a16:creationId xmlns:a16="http://schemas.microsoft.com/office/drawing/2014/main" id="{79AFB05C-298C-4BD9-BF01-24CB357BB9F3}"/>
                </a:ext>
              </a:extLst>
            </p:cNvPr>
            <p:cNvSpPr>
              <a:spLocks noChangeArrowheads="1"/>
            </p:cNvSpPr>
            <p:nvPr/>
          </p:nvSpPr>
          <p:spPr bwMode="auto">
            <a:xfrm>
              <a:off x="8360494" y="6524982"/>
              <a:ext cx="585417" cy="33855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1600" dirty="0">
                  <a:solidFill>
                    <a:schemeClr val="bg1"/>
                  </a:solidFill>
                </a:rPr>
                <a:t>f/2.8</a:t>
              </a:r>
              <a:endParaRPr kumimoji="1" lang="ja-JP" altLang="en-US" sz="1600" dirty="0">
                <a:solidFill>
                  <a:schemeClr val="bg1"/>
                </a:solidFill>
              </a:endParaRPr>
            </a:p>
          </p:txBody>
        </p:sp>
        <p:sp>
          <p:nvSpPr>
            <p:cNvPr id="14" name="Rectangle 6">
              <a:extLst>
                <a:ext uri="{FF2B5EF4-FFF2-40B4-BE49-F238E27FC236}">
                  <a16:creationId xmlns:a16="http://schemas.microsoft.com/office/drawing/2014/main" id="{062CFF8D-7380-4068-9E7F-3750538C601F}"/>
                </a:ext>
              </a:extLst>
            </p:cNvPr>
            <p:cNvSpPr>
              <a:spLocks noChangeArrowheads="1"/>
            </p:cNvSpPr>
            <p:nvPr/>
          </p:nvSpPr>
          <p:spPr bwMode="auto">
            <a:xfrm>
              <a:off x="10741491" y="6524982"/>
              <a:ext cx="527709" cy="338554"/>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1600" dirty="0">
                  <a:solidFill>
                    <a:schemeClr val="bg1"/>
                  </a:solidFill>
                </a:rPr>
                <a:t>f/22</a:t>
              </a:r>
              <a:endParaRPr kumimoji="1" lang="ja-JP" altLang="en-US" sz="1600" dirty="0">
                <a:solidFill>
                  <a:schemeClr val="bg1"/>
                </a:solidFill>
              </a:endParaRPr>
            </a:p>
          </p:txBody>
        </p:sp>
      </p:grpSp>
    </p:spTree>
    <p:extLst>
      <p:ext uri="{BB962C8B-B14F-4D97-AF65-F5344CB8AC3E}">
        <p14:creationId xmlns:p14="http://schemas.microsoft.com/office/powerpoint/2010/main" val="27607181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A85855-5442-4F45-ABA3-67F1F0808526}"/>
              </a:ext>
            </a:extLst>
          </p:cNvPr>
          <p:cNvSpPr>
            <a:spLocks noGrp="1"/>
          </p:cNvSpPr>
          <p:nvPr>
            <p:ph type="title"/>
          </p:nvPr>
        </p:nvSpPr>
        <p:spPr/>
        <p:txBody>
          <a:bodyPr/>
          <a:lstStyle/>
          <a:p>
            <a:r>
              <a:rPr kumimoji="1" lang="ja-JP" altLang="en-US" dirty="0"/>
              <a:t>その他のサンプル</a:t>
            </a:r>
          </a:p>
        </p:txBody>
      </p:sp>
      <p:sp>
        <p:nvSpPr>
          <p:cNvPr id="3" name="コンテンツ プレースホルダー 2">
            <a:extLst>
              <a:ext uri="{FF2B5EF4-FFF2-40B4-BE49-F238E27FC236}">
                <a16:creationId xmlns:a16="http://schemas.microsoft.com/office/drawing/2014/main" id="{7F3E6120-C611-478C-8847-5C1F20AD63C4}"/>
              </a:ext>
            </a:extLst>
          </p:cNvPr>
          <p:cNvSpPr>
            <a:spLocks noGrp="1"/>
          </p:cNvSpPr>
          <p:nvPr>
            <p:ph idx="1"/>
          </p:nvPr>
        </p:nvSpPr>
        <p:spPr/>
        <p:txBody>
          <a:bodyPr/>
          <a:lstStyle/>
          <a:p>
            <a:r>
              <a:rPr lang="ja-JP" altLang="en-US" dirty="0"/>
              <a:t>円形</a:t>
            </a:r>
            <a:r>
              <a:rPr lang="en-US" altLang="ja-JP" dirty="0"/>
              <a:t>5</a:t>
            </a:r>
            <a:r>
              <a:rPr lang="ja-JP" altLang="en-US" dirty="0"/>
              <a:t>枚羽根絞り</a:t>
            </a:r>
            <a:endParaRPr lang="en-US" altLang="ja-JP" dirty="0"/>
          </a:p>
          <a:p>
            <a:pPr lvl="1"/>
            <a:r>
              <a:rPr lang="en-US" altLang="ja-JP" dirty="0"/>
              <a:t>f/2(</a:t>
            </a:r>
            <a:r>
              <a:rPr lang="ja-JP" altLang="en-US" dirty="0"/>
              <a:t>開放</a:t>
            </a:r>
            <a:r>
              <a:rPr lang="en-US" altLang="ja-JP" dirty="0"/>
              <a:t>)</a:t>
            </a:r>
            <a:r>
              <a:rPr lang="ja-JP" altLang="en-US" dirty="0"/>
              <a:t>から絞り込んだ状態まで</a:t>
            </a:r>
            <a:endParaRPr lang="en-US" altLang="ja-JP" dirty="0"/>
          </a:p>
          <a:p>
            <a:pPr lvl="1"/>
            <a:r>
              <a:rPr lang="ja-JP" altLang="en-US" dirty="0"/>
              <a:t>イメージセンサ上の縦</a:t>
            </a:r>
            <a:r>
              <a:rPr lang="en-US" altLang="ja-JP" dirty="0"/>
              <a:t>3mm</a:t>
            </a:r>
            <a:r>
              <a:rPr lang="ja-JP" altLang="en-US" dirty="0"/>
              <a:t>部分</a:t>
            </a: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13E43D44-D22B-47D7-B4C0-0D273B471E67}"/>
              </a:ext>
            </a:extLst>
          </p:cNvPr>
          <p:cNvSpPr>
            <a:spLocks noGrp="1"/>
          </p:cNvSpPr>
          <p:nvPr>
            <p:ph type="sldNum" sz="quarter" idx="12"/>
          </p:nvPr>
        </p:nvSpPr>
        <p:spPr/>
        <p:txBody>
          <a:bodyPr/>
          <a:lstStyle/>
          <a:p>
            <a:fld id="{C6FF8165-D951-4465-BD9F-46EC8375F7A9}" type="slidenum">
              <a:rPr kumimoji="1" lang="ja-JP" altLang="en-US" smtClean="0"/>
              <a:t>153</a:t>
            </a:fld>
            <a:endParaRPr kumimoji="1" lang="ja-JP" altLang="en-US"/>
          </a:p>
        </p:txBody>
      </p:sp>
    </p:spTree>
    <p:extLst>
      <p:ext uri="{BB962C8B-B14F-4D97-AF65-F5344CB8AC3E}">
        <p14:creationId xmlns:p14="http://schemas.microsoft.com/office/powerpoint/2010/main" val="25258489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327A55B-6CFF-47DC-BD97-EB2D8E428DD9}"/>
              </a:ext>
            </a:extLst>
          </p:cNvPr>
          <p:cNvGrpSpPr/>
          <p:nvPr/>
        </p:nvGrpSpPr>
        <p:grpSpPr>
          <a:xfrm>
            <a:off x="0" y="0"/>
            <a:ext cx="6096000" cy="3429000"/>
            <a:chOff x="0" y="0"/>
            <a:chExt cx="6096000" cy="3429000"/>
          </a:xfrm>
        </p:grpSpPr>
        <p:pic>
          <p:nvPicPr>
            <p:cNvPr id="35" name="図 34">
              <a:extLst>
                <a:ext uri="{FF2B5EF4-FFF2-40B4-BE49-F238E27FC236}">
                  <a16:creationId xmlns:a16="http://schemas.microsoft.com/office/drawing/2014/main" id="{A36DEC06-1A60-4D38-825C-F6DD7CF58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sp>
          <p:nvSpPr>
            <p:cNvPr id="42" name="Rectangle 6">
              <a:extLst>
                <a:ext uri="{FF2B5EF4-FFF2-40B4-BE49-F238E27FC236}">
                  <a16:creationId xmlns:a16="http://schemas.microsoft.com/office/drawing/2014/main" id="{1B29C32F-F60A-4746-922F-EC139AA7C930}"/>
                </a:ext>
              </a:extLst>
            </p:cNvPr>
            <p:cNvSpPr>
              <a:spLocks noChangeArrowheads="1"/>
            </p:cNvSpPr>
            <p:nvPr/>
          </p:nvSpPr>
          <p:spPr bwMode="auto">
            <a:xfrm>
              <a:off x="0" y="0"/>
              <a:ext cx="1688283"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f/2.0</a:t>
              </a:r>
              <a:r>
                <a:rPr kumimoji="1" lang="ja-JP" altLang="en-US" sz="2400" dirty="0">
                  <a:solidFill>
                    <a:schemeClr val="bg1"/>
                  </a:solidFill>
                </a:rPr>
                <a:t> </a:t>
              </a:r>
              <a:r>
                <a:rPr kumimoji="1" lang="en-US" altLang="ja-JP" sz="2400" dirty="0">
                  <a:solidFill>
                    <a:schemeClr val="bg1"/>
                  </a:solidFill>
                </a:rPr>
                <a:t>(</a:t>
              </a:r>
              <a:r>
                <a:rPr kumimoji="1" lang="ja-JP" altLang="en-US" sz="2400" dirty="0">
                  <a:solidFill>
                    <a:schemeClr val="bg1"/>
                  </a:solidFill>
                </a:rPr>
                <a:t>開放</a:t>
              </a:r>
              <a:r>
                <a:rPr kumimoji="1" lang="en-US" altLang="ja-JP" sz="2400" dirty="0">
                  <a:solidFill>
                    <a:schemeClr val="bg1"/>
                  </a:solidFill>
                </a:rPr>
                <a:t>)</a:t>
              </a:r>
              <a:endParaRPr kumimoji="1" lang="ja-JP" altLang="en-US" sz="2400" dirty="0">
                <a:solidFill>
                  <a:schemeClr val="bg1"/>
                </a:solidFill>
              </a:endParaRPr>
            </a:p>
          </p:txBody>
        </p:sp>
      </p:grpSp>
      <p:grpSp>
        <p:nvGrpSpPr>
          <p:cNvPr id="4" name="グループ化 3">
            <a:extLst>
              <a:ext uri="{FF2B5EF4-FFF2-40B4-BE49-F238E27FC236}">
                <a16:creationId xmlns:a16="http://schemas.microsoft.com/office/drawing/2014/main" id="{7C22C1AD-4669-4F46-B99A-05FCD6C1E0AA}"/>
              </a:ext>
            </a:extLst>
          </p:cNvPr>
          <p:cNvGrpSpPr/>
          <p:nvPr/>
        </p:nvGrpSpPr>
        <p:grpSpPr>
          <a:xfrm>
            <a:off x="6096000" y="-1"/>
            <a:ext cx="6096000" cy="3429001"/>
            <a:chOff x="6096000" y="-1"/>
            <a:chExt cx="6096000" cy="3429001"/>
          </a:xfrm>
        </p:grpSpPr>
        <p:pic>
          <p:nvPicPr>
            <p:cNvPr id="37" name="図 36">
              <a:extLst>
                <a:ext uri="{FF2B5EF4-FFF2-40B4-BE49-F238E27FC236}">
                  <a16:creationId xmlns:a16="http://schemas.microsoft.com/office/drawing/2014/main" id="{7544F5FE-AF36-473E-A8CD-AF4797199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sp>
          <p:nvSpPr>
            <p:cNvPr id="43" name="Rectangle 6">
              <a:extLst>
                <a:ext uri="{FF2B5EF4-FFF2-40B4-BE49-F238E27FC236}">
                  <a16:creationId xmlns:a16="http://schemas.microsoft.com/office/drawing/2014/main" id="{394394FA-4FE1-42E7-B2F8-F4C6B6056E39}"/>
                </a:ext>
              </a:extLst>
            </p:cNvPr>
            <p:cNvSpPr>
              <a:spLocks noChangeArrowheads="1"/>
            </p:cNvSpPr>
            <p:nvPr/>
          </p:nvSpPr>
          <p:spPr bwMode="auto">
            <a:xfrm>
              <a:off x="6096000" y="-1"/>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grpSp>
      <p:grpSp>
        <p:nvGrpSpPr>
          <p:cNvPr id="6" name="グループ化 5">
            <a:extLst>
              <a:ext uri="{FF2B5EF4-FFF2-40B4-BE49-F238E27FC236}">
                <a16:creationId xmlns:a16="http://schemas.microsoft.com/office/drawing/2014/main" id="{4E4ED557-B83D-4B81-8CE3-0F6D8A06EDC8}"/>
              </a:ext>
            </a:extLst>
          </p:cNvPr>
          <p:cNvGrpSpPr/>
          <p:nvPr/>
        </p:nvGrpSpPr>
        <p:grpSpPr>
          <a:xfrm>
            <a:off x="0" y="3429000"/>
            <a:ext cx="6096000" cy="3429000"/>
            <a:chOff x="0" y="3429000"/>
            <a:chExt cx="6096000" cy="3429000"/>
          </a:xfrm>
        </p:grpSpPr>
        <p:pic>
          <p:nvPicPr>
            <p:cNvPr id="39" name="図 38">
              <a:extLst>
                <a:ext uri="{FF2B5EF4-FFF2-40B4-BE49-F238E27FC236}">
                  <a16:creationId xmlns:a16="http://schemas.microsoft.com/office/drawing/2014/main" id="{09249E92-7960-4E9D-9398-C764AA69B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sp>
          <p:nvSpPr>
            <p:cNvPr id="44" name="Rectangle 6">
              <a:extLst>
                <a:ext uri="{FF2B5EF4-FFF2-40B4-BE49-F238E27FC236}">
                  <a16:creationId xmlns:a16="http://schemas.microsoft.com/office/drawing/2014/main" id="{41AB86DD-C59A-4BB5-B9A7-98482D37582F}"/>
                </a:ext>
              </a:extLst>
            </p:cNvPr>
            <p:cNvSpPr>
              <a:spLocks noChangeArrowheads="1"/>
            </p:cNvSpPr>
            <p:nvPr/>
          </p:nvSpPr>
          <p:spPr bwMode="auto">
            <a:xfrm>
              <a:off x="0" y="3429000"/>
              <a:ext cx="52610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f/4</a:t>
              </a:r>
              <a:endParaRPr kumimoji="1" lang="ja-JP" altLang="en-US" sz="2400" dirty="0">
                <a:solidFill>
                  <a:schemeClr val="bg1"/>
                </a:solidFill>
              </a:endParaRPr>
            </a:p>
          </p:txBody>
        </p:sp>
      </p:grpSp>
      <p:grpSp>
        <p:nvGrpSpPr>
          <p:cNvPr id="5" name="グループ化 4">
            <a:extLst>
              <a:ext uri="{FF2B5EF4-FFF2-40B4-BE49-F238E27FC236}">
                <a16:creationId xmlns:a16="http://schemas.microsoft.com/office/drawing/2014/main" id="{57A13FF5-2FDC-4F03-B423-C6D7AE62D645}"/>
              </a:ext>
            </a:extLst>
          </p:cNvPr>
          <p:cNvGrpSpPr/>
          <p:nvPr/>
        </p:nvGrpSpPr>
        <p:grpSpPr>
          <a:xfrm>
            <a:off x="6096000" y="3428999"/>
            <a:ext cx="6096000" cy="3429001"/>
            <a:chOff x="6096000" y="3428999"/>
            <a:chExt cx="6096000" cy="3429001"/>
          </a:xfrm>
        </p:grpSpPr>
        <p:pic>
          <p:nvPicPr>
            <p:cNvPr id="41" name="図 40">
              <a:extLst>
                <a:ext uri="{FF2B5EF4-FFF2-40B4-BE49-F238E27FC236}">
                  <a16:creationId xmlns:a16="http://schemas.microsoft.com/office/drawing/2014/main" id="{4CD1C789-D7C6-40CF-807B-F0A7359C1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sp>
          <p:nvSpPr>
            <p:cNvPr id="45" name="Rectangle 6">
              <a:extLst>
                <a:ext uri="{FF2B5EF4-FFF2-40B4-BE49-F238E27FC236}">
                  <a16:creationId xmlns:a16="http://schemas.microsoft.com/office/drawing/2014/main" id="{2AFDD47C-284D-407D-9BEA-92044B8A21B3}"/>
                </a:ext>
              </a:extLst>
            </p:cNvPr>
            <p:cNvSpPr>
              <a:spLocks noChangeArrowheads="1"/>
            </p:cNvSpPr>
            <p:nvPr/>
          </p:nvSpPr>
          <p:spPr bwMode="auto">
            <a:xfrm>
              <a:off x="6096000" y="3428999"/>
              <a:ext cx="52610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f/8</a:t>
              </a:r>
              <a:endParaRPr kumimoji="1" lang="ja-JP" altLang="en-US" sz="2400" dirty="0">
                <a:solidFill>
                  <a:schemeClr val="bg1"/>
                </a:solidFill>
              </a:endParaRPr>
            </a:p>
          </p:txBody>
        </p:sp>
      </p:grpSp>
      <p:sp>
        <p:nvSpPr>
          <p:cNvPr id="10" name="右中かっこ 9">
            <a:extLst>
              <a:ext uri="{FF2B5EF4-FFF2-40B4-BE49-F238E27FC236}">
                <a16:creationId xmlns:a16="http://schemas.microsoft.com/office/drawing/2014/main" id="{27C604B4-71C3-43A3-81FF-34CA6F2FE3AF}"/>
              </a:ext>
            </a:extLst>
          </p:cNvPr>
          <p:cNvSpPr/>
          <p:nvPr/>
        </p:nvSpPr>
        <p:spPr>
          <a:xfrm>
            <a:off x="5280660" y="0"/>
            <a:ext cx="284627" cy="3428999"/>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dirty="0">
                <a:solidFill>
                  <a:schemeClr val="bg1"/>
                </a:solidFill>
              </a:rPr>
              <a:t>3mm</a:t>
            </a:r>
            <a:endParaRPr kumimoji="1" lang="ja-JP" altLang="en-US" dirty="0">
              <a:solidFill>
                <a:schemeClr val="bg1"/>
              </a:solidFill>
            </a:endParaRPr>
          </a:p>
        </p:txBody>
      </p:sp>
      <p:sp>
        <p:nvSpPr>
          <p:cNvPr id="2" name="スライド番号プレースホルダー 1">
            <a:extLst>
              <a:ext uri="{FF2B5EF4-FFF2-40B4-BE49-F238E27FC236}">
                <a16:creationId xmlns:a16="http://schemas.microsoft.com/office/drawing/2014/main" id="{F138838F-CF10-49F1-B985-A41240966D23}"/>
              </a:ext>
            </a:extLst>
          </p:cNvPr>
          <p:cNvSpPr>
            <a:spLocks noGrp="1"/>
          </p:cNvSpPr>
          <p:nvPr>
            <p:ph type="sldNum" sz="quarter" idx="12"/>
          </p:nvPr>
        </p:nvSpPr>
        <p:spPr/>
        <p:txBody>
          <a:bodyPr/>
          <a:lstStyle/>
          <a:p>
            <a:fld id="{C6FF8165-D951-4465-BD9F-46EC8375F7A9}" type="slidenum">
              <a:rPr kumimoji="1" lang="ja-JP" altLang="en-US" smtClean="0"/>
              <a:t>154</a:t>
            </a:fld>
            <a:endParaRPr kumimoji="1" lang="ja-JP" altLang="en-US"/>
          </a:p>
        </p:txBody>
      </p:sp>
    </p:spTree>
    <p:extLst>
      <p:ext uri="{BB962C8B-B14F-4D97-AF65-F5344CB8AC3E}">
        <p14:creationId xmlns:p14="http://schemas.microsoft.com/office/powerpoint/2010/main" val="34569441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CF8CDB54-8B6C-413A-A554-E7E016CA4755}"/>
              </a:ext>
            </a:extLst>
          </p:cNvPr>
          <p:cNvGrpSpPr/>
          <p:nvPr/>
        </p:nvGrpSpPr>
        <p:grpSpPr>
          <a:xfrm>
            <a:off x="0" y="0"/>
            <a:ext cx="6096000" cy="3429000"/>
            <a:chOff x="0" y="0"/>
            <a:chExt cx="6096000" cy="3429000"/>
          </a:xfrm>
        </p:grpSpPr>
        <p:pic>
          <p:nvPicPr>
            <p:cNvPr id="3" name="図 2">
              <a:extLst>
                <a:ext uri="{FF2B5EF4-FFF2-40B4-BE49-F238E27FC236}">
                  <a16:creationId xmlns:a16="http://schemas.microsoft.com/office/drawing/2014/main" id="{B53B2CF8-8339-472B-8C82-C00DC7B20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3429000"/>
            </a:xfrm>
            <a:prstGeom prst="rect">
              <a:avLst/>
            </a:prstGeom>
          </p:spPr>
        </p:pic>
        <p:sp>
          <p:nvSpPr>
            <p:cNvPr id="15" name="Rectangle 6">
              <a:extLst>
                <a:ext uri="{FF2B5EF4-FFF2-40B4-BE49-F238E27FC236}">
                  <a16:creationId xmlns:a16="http://schemas.microsoft.com/office/drawing/2014/main" id="{7CD866E6-32BE-4761-88CA-1A6CBD0C52D7}"/>
                </a:ext>
              </a:extLst>
            </p:cNvPr>
            <p:cNvSpPr>
              <a:spLocks noChangeArrowheads="1"/>
            </p:cNvSpPr>
            <p:nvPr/>
          </p:nvSpPr>
          <p:spPr bwMode="auto">
            <a:xfrm>
              <a:off x="0" y="0"/>
              <a:ext cx="674800"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f/11</a:t>
              </a:r>
              <a:endParaRPr kumimoji="1" lang="ja-JP" altLang="en-US" sz="2400" dirty="0">
                <a:solidFill>
                  <a:schemeClr val="bg1"/>
                </a:solidFill>
              </a:endParaRPr>
            </a:p>
          </p:txBody>
        </p:sp>
      </p:grpSp>
      <p:grpSp>
        <p:nvGrpSpPr>
          <p:cNvPr id="8" name="グループ化 7">
            <a:extLst>
              <a:ext uri="{FF2B5EF4-FFF2-40B4-BE49-F238E27FC236}">
                <a16:creationId xmlns:a16="http://schemas.microsoft.com/office/drawing/2014/main" id="{B3704E5E-DCCD-4E3F-86EB-43E1200C64DA}"/>
              </a:ext>
            </a:extLst>
          </p:cNvPr>
          <p:cNvGrpSpPr/>
          <p:nvPr/>
        </p:nvGrpSpPr>
        <p:grpSpPr>
          <a:xfrm>
            <a:off x="6096000" y="-1"/>
            <a:ext cx="6096000" cy="3429001"/>
            <a:chOff x="6096000" y="-1"/>
            <a:chExt cx="6096000" cy="3429001"/>
          </a:xfrm>
        </p:grpSpPr>
        <p:pic>
          <p:nvPicPr>
            <p:cNvPr id="5" name="図 4">
              <a:extLst>
                <a:ext uri="{FF2B5EF4-FFF2-40B4-BE49-F238E27FC236}">
                  <a16:creationId xmlns:a16="http://schemas.microsoft.com/office/drawing/2014/main" id="{3C9FEBFD-3855-40F5-8B70-416C09786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sp>
          <p:nvSpPr>
            <p:cNvPr id="16" name="Rectangle 6">
              <a:extLst>
                <a:ext uri="{FF2B5EF4-FFF2-40B4-BE49-F238E27FC236}">
                  <a16:creationId xmlns:a16="http://schemas.microsoft.com/office/drawing/2014/main" id="{B6E972D6-0ACA-4607-8BC8-B4F6BD0FC12F}"/>
                </a:ext>
              </a:extLst>
            </p:cNvPr>
            <p:cNvSpPr>
              <a:spLocks noChangeArrowheads="1"/>
            </p:cNvSpPr>
            <p:nvPr/>
          </p:nvSpPr>
          <p:spPr bwMode="auto">
            <a:xfrm>
              <a:off x="6096000" y="-1"/>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f/16</a:t>
              </a:r>
              <a:endParaRPr kumimoji="1" lang="ja-JP" altLang="en-US" sz="2400" dirty="0">
                <a:solidFill>
                  <a:schemeClr val="bg1"/>
                </a:solidFill>
              </a:endParaRPr>
            </a:p>
          </p:txBody>
        </p:sp>
      </p:grpSp>
      <p:grpSp>
        <p:nvGrpSpPr>
          <p:cNvPr id="11" name="グループ化 10">
            <a:extLst>
              <a:ext uri="{FF2B5EF4-FFF2-40B4-BE49-F238E27FC236}">
                <a16:creationId xmlns:a16="http://schemas.microsoft.com/office/drawing/2014/main" id="{40878A1A-D950-4949-8DCA-C0058E0DA712}"/>
              </a:ext>
            </a:extLst>
          </p:cNvPr>
          <p:cNvGrpSpPr/>
          <p:nvPr/>
        </p:nvGrpSpPr>
        <p:grpSpPr>
          <a:xfrm>
            <a:off x="0" y="3429000"/>
            <a:ext cx="6096000" cy="3429000"/>
            <a:chOff x="0" y="3429000"/>
            <a:chExt cx="6096000" cy="3429000"/>
          </a:xfrm>
        </p:grpSpPr>
        <p:pic>
          <p:nvPicPr>
            <p:cNvPr id="7" name="図 6">
              <a:extLst>
                <a:ext uri="{FF2B5EF4-FFF2-40B4-BE49-F238E27FC236}">
                  <a16:creationId xmlns:a16="http://schemas.microsoft.com/office/drawing/2014/main" id="{B8911CA6-0AE6-4208-B054-2AE1E7B6E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sp>
          <p:nvSpPr>
            <p:cNvPr id="17" name="Rectangle 6">
              <a:extLst>
                <a:ext uri="{FF2B5EF4-FFF2-40B4-BE49-F238E27FC236}">
                  <a16:creationId xmlns:a16="http://schemas.microsoft.com/office/drawing/2014/main" id="{42132066-8E97-4A9E-918F-B0CB38C4763D}"/>
                </a:ext>
              </a:extLst>
            </p:cNvPr>
            <p:cNvSpPr>
              <a:spLocks noChangeArrowheads="1"/>
            </p:cNvSpPr>
            <p:nvPr/>
          </p:nvSpPr>
          <p:spPr bwMode="auto">
            <a:xfrm>
              <a:off x="0" y="3429000"/>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f/22</a:t>
              </a:r>
              <a:endParaRPr kumimoji="1" lang="ja-JP" altLang="en-US" sz="2400" dirty="0">
                <a:solidFill>
                  <a:schemeClr val="bg1"/>
                </a:solidFill>
              </a:endParaRPr>
            </a:p>
          </p:txBody>
        </p:sp>
      </p:grpSp>
      <p:grpSp>
        <p:nvGrpSpPr>
          <p:cNvPr id="10" name="グループ化 9">
            <a:extLst>
              <a:ext uri="{FF2B5EF4-FFF2-40B4-BE49-F238E27FC236}">
                <a16:creationId xmlns:a16="http://schemas.microsoft.com/office/drawing/2014/main" id="{B464D265-8DAA-48A2-BCD6-3497FA0EAA14}"/>
              </a:ext>
            </a:extLst>
          </p:cNvPr>
          <p:cNvGrpSpPr/>
          <p:nvPr/>
        </p:nvGrpSpPr>
        <p:grpSpPr>
          <a:xfrm>
            <a:off x="6096000" y="3428999"/>
            <a:ext cx="6096000" cy="3429001"/>
            <a:chOff x="6096000" y="3428999"/>
            <a:chExt cx="6096000" cy="3429001"/>
          </a:xfrm>
        </p:grpSpPr>
        <p:pic>
          <p:nvPicPr>
            <p:cNvPr id="9" name="図 8">
              <a:extLst>
                <a:ext uri="{FF2B5EF4-FFF2-40B4-BE49-F238E27FC236}">
                  <a16:creationId xmlns:a16="http://schemas.microsoft.com/office/drawing/2014/main" id="{00CE62EC-7C82-4BF9-8F6E-8E7C43C9D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sp>
          <p:nvSpPr>
            <p:cNvPr id="18" name="Rectangle 6">
              <a:extLst>
                <a:ext uri="{FF2B5EF4-FFF2-40B4-BE49-F238E27FC236}">
                  <a16:creationId xmlns:a16="http://schemas.microsoft.com/office/drawing/2014/main" id="{D9437B3F-7784-4439-95EE-F443A7FE735D}"/>
                </a:ext>
              </a:extLst>
            </p:cNvPr>
            <p:cNvSpPr>
              <a:spLocks noChangeArrowheads="1"/>
            </p:cNvSpPr>
            <p:nvPr/>
          </p:nvSpPr>
          <p:spPr bwMode="auto">
            <a:xfrm>
              <a:off x="6096000" y="3428999"/>
              <a:ext cx="6976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f/32</a:t>
              </a:r>
              <a:endParaRPr kumimoji="1" lang="ja-JP" altLang="en-US" sz="2400" dirty="0">
                <a:solidFill>
                  <a:schemeClr val="bg1"/>
                </a:solidFill>
              </a:endParaRPr>
            </a:p>
          </p:txBody>
        </p:sp>
      </p:grpSp>
      <p:sp>
        <p:nvSpPr>
          <p:cNvPr id="2" name="右中かっこ 1">
            <a:extLst>
              <a:ext uri="{FF2B5EF4-FFF2-40B4-BE49-F238E27FC236}">
                <a16:creationId xmlns:a16="http://schemas.microsoft.com/office/drawing/2014/main" id="{2A921829-C94D-4772-BB6B-F474B919A338}"/>
              </a:ext>
            </a:extLst>
          </p:cNvPr>
          <p:cNvSpPr/>
          <p:nvPr/>
        </p:nvSpPr>
        <p:spPr>
          <a:xfrm>
            <a:off x="5280660" y="0"/>
            <a:ext cx="284627" cy="3428999"/>
          </a:xfrm>
          <a:prstGeom prst="rightBrace">
            <a:avLst>
              <a:gd name="adj1" fmla="val 14107"/>
              <a:gd name="adj2" fmla="val 50000"/>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vert="vert" rtlCol="0" anchor="ctr"/>
          <a:lstStyle/>
          <a:p>
            <a:pPr algn="ctr"/>
            <a:r>
              <a:rPr kumimoji="1" lang="en-US" altLang="ja-JP" dirty="0">
                <a:solidFill>
                  <a:schemeClr val="bg1"/>
                </a:solidFill>
              </a:rPr>
              <a:t>3mm</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2054184F-5FF9-4C8E-9D77-644F77FD473D}"/>
              </a:ext>
            </a:extLst>
          </p:cNvPr>
          <p:cNvSpPr>
            <a:spLocks noGrp="1"/>
          </p:cNvSpPr>
          <p:nvPr>
            <p:ph type="sldNum" sz="quarter" idx="12"/>
          </p:nvPr>
        </p:nvSpPr>
        <p:spPr/>
        <p:txBody>
          <a:bodyPr/>
          <a:lstStyle/>
          <a:p>
            <a:fld id="{C6FF8165-D951-4465-BD9F-46EC8375F7A9}" type="slidenum">
              <a:rPr kumimoji="1" lang="ja-JP" altLang="en-US" smtClean="0"/>
              <a:t>155</a:t>
            </a:fld>
            <a:endParaRPr kumimoji="1" lang="ja-JP" altLang="en-US"/>
          </a:p>
        </p:txBody>
      </p:sp>
    </p:spTree>
    <p:extLst>
      <p:ext uri="{BB962C8B-B14F-4D97-AF65-F5344CB8AC3E}">
        <p14:creationId xmlns:p14="http://schemas.microsoft.com/office/powerpoint/2010/main" val="24375741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E9532D-FB28-46C2-BF27-E524CAFFA3D8}"/>
              </a:ext>
            </a:extLst>
          </p:cNvPr>
          <p:cNvSpPr>
            <a:spLocks noGrp="1"/>
          </p:cNvSpPr>
          <p:nvPr>
            <p:ph type="title"/>
          </p:nvPr>
        </p:nvSpPr>
        <p:spPr/>
        <p:txBody>
          <a:bodyPr/>
          <a:lstStyle/>
          <a:p>
            <a:r>
              <a:rPr kumimoji="1" lang="ja-JP" altLang="en-US" dirty="0"/>
              <a:t>検証：回折限界との比較</a:t>
            </a:r>
          </a:p>
        </p:txBody>
      </p:sp>
      <p:sp>
        <p:nvSpPr>
          <p:cNvPr id="3" name="コンテンツ プレースホルダー 2">
            <a:extLst>
              <a:ext uri="{FF2B5EF4-FFF2-40B4-BE49-F238E27FC236}">
                <a16:creationId xmlns:a16="http://schemas.microsoft.com/office/drawing/2014/main" id="{05F5CD68-E594-43A6-A8DB-BAAC6F5498CB}"/>
              </a:ext>
            </a:extLst>
          </p:cNvPr>
          <p:cNvSpPr>
            <a:spLocks noGrp="1"/>
          </p:cNvSpPr>
          <p:nvPr>
            <p:ph idx="1"/>
          </p:nvPr>
        </p:nvSpPr>
        <p:spPr/>
        <p:txBody>
          <a:bodyPr/>
          <a:lstStyle/>
          <a:p>
            <a:r>
              <a:rPr lang="ja-JP" altLang="en-US" dirty="0"/>
              <a:t>エアリーディスクの大きさ</a:t>
            </a:r>
          </a:p>
          <a:p>
            <a:pPr lvl="1"/>
            <a:r>
              <a:rPr lang="en-US" altLang="ja-JP" dirty="0"/>
              <a:t>d </a:t>
            </a:r>
            <a:r>
              <a:rPr lang="ja-JP" altLang="en-US" dirty="0"/>
              <a:t>はエアリーディスクの直径</a:t>
            </a:r>
          </a:p>
          <a:p>
            <a:pPr lvl="1"/>
            <a:r>
              <a:rPr lang="en-US" altLang="ja-JP" dirty="0"/>
              <a:t>λ</a:t>
            </a:r>
            <a:r>
              <a:rPr lang="ja-JP" altLang="en-US" dirty="0"/>
              <a:t>は光</a:t>
            </a:r>
            <a:r>
              <a:rPr lang="en-US" altLang="ja-JP" dirty="0"/>
              <a:t>(</a:t>
            </a:r>
            <a:r>
              <a:rPr lang="ja-JP" altLang="en-US" dirty="0"/>
              <a:t>電磁波</a:t>
            </a:r>
            <a:r>
              <a:rPr lang="en-US" altLang="ja-JP" dirty="0"/>
              <a:t>)</a:t>
            </a:r>
            <a:r>
              <a:rPr lang="ja-JP" altLang="en-US" dirty="0"/>
              <a:t>の波長</a:t>
            </a:r>
          </a:p>
          <a:p>
            <a:pPr lvl="1"/>
            <a:r>
              <a:rPr lang="en-US" altLang="ja-JP" dirty="0"/>
              <a:t>n </a:t>
            </a:r>
            <a:r>
              <a:rPr lang="ja-JP" altLang="en-US" dirty="0"/>
              <a:t>は像側を満たす媒質の相対屈折率</a:t>
            </a:r>
            <a:r>
              <a:rPr lang="en-US" altLang="ja-JP" dirty="0"/>
              <a:t>(</a:t>
            </a:r>
            <a:r>
              <a:rPr lang="ja-JP" altLang="en-US" dirty="0"/>
              <a:t>通常</a:t>
            </a:r>
            <a:r>
              <a:rPr lang="en-US" altLang="ja-JP" dirty="0"/>
              <a:t>1.0)</a:t>
            </a:r>
            <a:endParaRPr lang="ja-JP" altLang="en-US" dirty="0"/>
          </a:p>
          <a:p>
            <a:pPr lvl="1"/>
            <a:r>
              <a:rPr lang="ja-JP" altLang="en-US" dirty="0">
                <a:solidFill>
                  <a:srgbClr val="FF5050"/>
                </a:solidFill>
              </a:rPr>
              <a:t>ただし正弦条件成立時</a:t>
            </a:r>
          </a:p>
        </p:txBody>
      </p:sp>
      <p:sp>
        <p:nvSpPr>
          <p:cNvPr id="6" name="Rectangle 4">
            <a:extLst>
              <a:ext uri="{FF2B5EF4-FFF2-40B4-BE49-F238E27FC236}">
                <a16:creationId xmlns:a16="http://schemas.microsoft.com/office/drawing/2014/main" id="{69746808-84F4-4ABA-93D6-605DA1C89100}"/>
              </a:ext>
            </a:extLst>
          </p:cNvPr>
          <p:cNvSpPr>
            <a:spLocks noChangeArrowheads="1"/>
          </p:cNvSpPr>
          <p:nvPr/>
        </p:nvSpPr>
        <p:spPr bwMode="auto">
          <a:xfrm>
            <a:off x="3622675" y="5956023"/>
            <a:ext cx="4946650" cy="641350"/>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eaLnBrk="0" hangingPunct="0"/>
            <a:r>
              <a:rPr lang="en-US" altLang="ja-JP" dirty="0">
                <a:effectLst>
                  <a:outerShdw blurRad="38100" dist="38100" dir="2700000" algn="tl">
                    <a:srgbClr val="C0C0C0"/>
                  </a:outerShdw>
                </a:effectLst>
                <a:hlinkClick r:id="rId2"/>
              </a:rPr>
              <a:t>http://en.wikipedia.org/wiki/File:Airy-pattern.svg</a:t>
            </a:r>
            <a:endParaRPr lang="en-US" altLang="ja-JP" dirty="0">
              <a:effectLst>
                <a:outerShdw blurRad="38100" dist="38100" dir="2700000" algn="tl">
                  <a:srgbClr val="C0C0C0"/>
                </a:outerShdw>
              </a:effectLst>
            </a:endParaRPr>
          </a:p>
          <a:p>
            <a:pPr algn="r" eaLnBrk="0" hangingPunct="0"/>
            <a:r>
              <a:rPr lang="en-US" altLang="ja-JP" dirty="0">
                <a:effectLst>
                  <a:outerShdw blurRad="38100" dist="38100" dir="2700000" algn="tl">
                    <a:srgbClr val="C0C0C0"/>
                  </a:outerShdw>
                </a:effectLst>
              </a:rPr>
              <a:t>From Wikipedia, the free encyclopedia</a:t>
            </a:r>
          </a:p>
        </p:txBody>
      </p:sp>
      <p:grpSp>
        <p:nvGrpSpPr>
          <p:cNvPr id="7" name="Group 5">
            <a:extLst>
              <a:ext uri="{FF2B5EF4-FFF2-40B4-BE49-F238E27FC236}">
                <a16:creationId xmlns:a16="http://schemas.microsoft.com/office/drawing/2014/main" id="{A3A63C28-5567-4C0C-AD5D-64F2DB69914F}"/>
              </a:ext>
            </a:extLst>
          </p:cNvPr>
          <p:cNvGrpSpPr>
            <a:grpSpLocks noChangeAspect="1"/>
          </p:cNvGrpSpPr>
          <p:nvPr/>
        </p:nvGrpSpPr>
        <p:grpSpPr bwMode="auto">
          <a:xfrm>
            <a:off x="6200606" y="3739873"/>
            <a:ext cx="5381625" cy="2857500"/>
            <a:chOff x="1984" y="1888"/>
            <a:chExt cx="3390" cy="1800"/>
          </a:xfrm>
        </p:grpSpPr>
        <p:pic>
          <p:nvPicPr>
            <p:cNvPr id="8" name="Picture 6" descr="1000px-Airy-pattern_svg">
              <a:extLst>
                <a:ext uri="{FF2B5EF4-FFF2-40B4-BE49-F238E27FC236}">
                  <a16:creationId xmlns:a16="http://schemas.microsoft.com/office/drawing/2014/main" id="{14C8F9F1-1340-49AC-B135-8942E4116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693" t="9679" r="30992" b="9679"/>
            <a:stretch>
              <a:fillRect/>
            </a:stretch>
          </p:blipFill>
          <p:spPr bwMode="auto">
            <a:xfrm>
              <a:off x="3560" y="1888"/>
              <a:ext cx="1814" cy="18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Group 7">
              <a:extLst>
                <a:ext uri="{FF2B5EF4-FFF2-40B4-BE49-F238E27FC236}">
                  <a16:creationId xmlns:a16="http://schemas.microsoft.com/office/drawing/2014/main" id="{C0A96D2C-C271-4032-9FE6-5F0833F6423B}"/>
                </a:ext>
              </a:extLst>
            </p:cNvPr>
            <p:cNvGrpSpPr>
              <a:grpSpLocks/>
            </p:cNvGrpSpPr>
            <p:nvPr/>
          </p:nvGrpSpPr>
          <p:grpSpPr bwMode="auto">
            <a:xfrm>
              <a:off x="1984" y="2478"/>
              <a:ext cx="2470" cy="635"/>
              <a:chOff x="1973" y="2478"/>
              <a:chExt cx="2470" cy="635"/>
            </a:xfrm>
          </p:grpSpPr>
          <p:grpSp>
            <p:nvGrpSpPr>
              <p:cNvPr id="10" name="Group 8">
                <a:extLst>
                  <a:ext uri="{FF2B5EF4-FFF2-40B4-BE49-F238E27FC236}">
                    <a16:creationId xmlns:a16="http://schemas.microsoft.com/office/drawing/2014/main" id="{BF9DF6F1-B598-41BD-98B9-E69E51916787}"/>
                  </a:ext>
                </a:extLst>
              </p:cNvPr>
              <p:cNvGrpSpPr>
                <a:grpSpLocks/>
              </p:cNvGrpSpPr>
              <p:nvPr/>
            </p:nvGrpSpPr>
            <p:grpSpPr bwMode="auto">
              <a:xfrm>
                <a:off x="1973" y="2478"/>
                <a:ext cx="2470" cy="635"/>
                <a:chOff x="1973" y="2478"/>
                <a:chExt cx="2470" cy="635"/>
              </a:xfrm>
            </p:grpSpPr>
            <p:sp>
              <p:nvSpPr>
                <p:cNvPr id="16" name="Line 9">
                  <a:extLst>
                    <a:ext uri="{FF2B5EF4-FFF2-40B4-BE49-F238E27FC236}">
                      <a16:creationId xmlns:a16="http://schemas.microsoft.com/office/drawing/2014/main" id="{BF3819C1-255E-4C5D-BE43-0669C1E4869E}"/>
                    </a:ext>
                  </a:extLst>
                </p:cNvPr>
                <p:cNvSpPr>
                  <a:spLocks noChangeAspect="1" noChangeShapeType="1"/>
                </p:cNvSpPr>
                <p:nvPr/>
              </p:nvSpPr>
              <p:spPr bwMode="auto">
                <a:xfrm>
                  <a:off x="1973" y="2478"/>
                  <a:ext cx="2470"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10">
                  <a:extLst>
                    <a:ext uri="{FF2B5EF4-FFF2-40B4-BE49-F238E27FC236}">
                      <a16:creationId xmlns:a16="http://schemas.microsoft.com/office/drawing/2014/main" id="{8FB45917-9374-4AC7-A848-0EE70DA30238}"/>
                    </a:ext>
                  </a:extLst>
                </p:cNvPr>
                <p:cNvSpPr>
                  <a:spLocks noChangeAspect="1" noChangeShapeType="1"/>
                </p:cNvSpPr>
                <p:nvPr/>
              </p:nvSpPr>
              <p:spPr bwMode="auto">
                <a:xfrm>
                  <a:off x="1973" y="2795"/>
                  <a:ext cx="2470" cy="0"/>
                </a:xfrm>
                <a:prstGeom prst="line">
                  <a:avLst/>
                </a:prstGeom>
                <a:noFill/>
                <a:ln w="2540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11">
                  <a:extLst>
                    <a:ext uri="{FF2B5EF4-FFF2-40B4-BE49-F238E27FC236}">
                      <a16:creationId xmlns:a16="http://schemas.microsoft.com/office/drawing/2014/main" id="{87421174-894F-4FAC-B455-7C2E18A4E70F}"/>
                    </a:ext>
                  </a:extLst>
                </p:cNvPr>
                <p:cNvSpPr>
                  <a:spLocks noChangeAspect="1" noChangeShapeType="1"/>
                </p:cNvSpPr>
                <p:nvPr/>
              </p:nvSpPr>
              <p:spPr bwMode="auto">
                <a:xfrm>
                  <a:off x="1973" y="3113"/>
                  <a:ext cx="2470"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1" name="Group 12">
                <a:extLst>
                  <a:ext uri="{FF2B5EF4-FFF2-40B4-BE49-F238E27FC236}">
                    <a16:creationId xmlns:a16="http://schemas.microsoft.com/office/drawing/2014/main" id="{FF92DFE4-CD9B-4B34-8799-0D8E570A197A}"/>
                  </a:ext>
                </a:extLst>
              </p:cNvPr>
              <p:cNvGrpSpPr>
                <a:grpSpLocks/>
              </p:cNvGrpSpPr>
              <p:nvPr/>
            </p:nvGrpSpPr>
            <p:grpSpPr bwMode="auto">
              <a:xfrm>
                <a:off x="2064" y="2478"/>
                <a:ext cx="1473" cy="635"/>
                <a:chOff x="2064" y="2478"/>
                <a:chExt cx="1473" cy="635"/>
              </a:xfrm>
            </p:grpSpPr>
            <p:sp>
              <p:nvSpPr>
                <p:cNvPr id="12" name="Line 13">
                  <a:extLst>
                    <a:ext uri="{FF2B5EF4-FFF2-40B4-BE49-F238E27FC236}">
                      <a16:creationId xmlns:a16="http://schemas.microsoft.com/office/drawing/2014/main" id="{133AA1C6-8096-41BF-816E-0577089F92BF}"/>
                    </a:ext>
                  </a:extLst>
                </p:cNvPr>
                <p:cNvSpPr>
                  <a:spLocks noChangeAspect="1" noChangeShapeType="1"/>
                </p:cNvSpPr>
                <p:nvPr/>
              </p:nvSpPr>
              <p:spPr bwMode="auto">
                <a:xfrm>
                  <a:off x="2064" y="2795"/>
                  <a:ext cx="0" cy="318"/>
                </a:xfrm>
                <a:prstGeom prst="line">
                  <a:avLst/>
                </a:prstGeom>
                <a:noFill/>
                <a:ln w="25400">
                  <a:solidFill>
                    <a:schemeClr val="tx1"/>
                  </a:solidFill>
                  <a:round/>
                  <a:headEnd type="triangle" w="lg" len="lg"/>
                  <a:tailEnd type="triangl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p>
              </p:txBody>
            </p:sp>
            <p:sp>
              <p:nvSpPr>
                <p:cNvPr id="13" name="Line 14">
                  <a:extLst>
                    <a:ext uri="{FF2B5EF4-FFF2-40B4-BE49-F238E27FC236}">
                      <a16:creationId xmlns:a16="http://schemas.microsoft.com/office/drawing/2014/main" id="{C353F890-84FC-49FC-B450-7FE22A5797C7}"/>
                    </a:ext>
                  </a:extLst>
                </p:cNvPr>
                <p:cNvSpPr>
                  <a:spLocks noChangeAspect="1" noChangeShapeType="1"/>
                </p:cNvSpPr>
                <p:nvPr/>
              </p:nvSpPr>
              <p:spPr bwMode="auto">
                <a:xfrm>
                  <a:off x="3424" y="2478"/>
                  <a:ext cx="0" cy="635"/>
                </a:xfrm>
                <a:prstGeom prst="line">
                  <a:avLst/>
                </a:prstGeom>
                <a:noFill/>
                <a:ln w="25400">
                  <a:solidFill>
                    <a:schemeClr val="tx1"/>
                  </a:solidFill>
                  <a:round/>
                  <a:headEnd type="triangle" w="lg" len="lg"/>
                  <a:tailEnd type="triangl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p>
              </p:txBody>
            </p:sp>
            <p:sp>
              <p:nvSpPr>
                <p:cNvPr id="14" name="Rectangle 15">
                  <a:extLst>
                    <a:ext uri="{FF2B5EF4-FFF2-40B4-BE49-F238E27FC236}">
                      <a16:creationId xmlns:a16="http://schemas.microsoft.com/office/drawing/2014/main" id="{724BF9D8-5043-4A20-BA1C-E61CA334425F}"/>
                    </a:ext>
                  </a:extLst>
                </p:cNvPr>
                <p:cNvSpPr>
                  <a:spLocks noChangeAspect="1" noChangeArrowheads="1"/>
                </p:cNvSpPr>
                <p:nvPr/>
              </p:nvSpPr>
              <p:spPr bwMode="auto">
                <a:xfrm>
                  <a:off x="2178" y="2568"/>
                  <a:ext cx="135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600" dirty="0">
                      <a:effectLst>
                        <a:outerShdw blurRad="38100" dist="38100" dir="2700000" algn="tl">
                          <a:srgbClr val="C0C0C0"/>
                        </a:outerShdw>
                      </a:effectLst>
                    </a:rPr>
                    <a:t>エアリーディスク径 </a:t>
                  </a:r>
                  <a:r>
                    <a:rPr lang="en-US" altLang="ja-JP" sz="1600" i="1" dirty="0">
                      <a:effectLst>
                        <a:outerShdw blurRad="38100" dist="38100" dir="2700000" algn="tl">
                          <a:srgbClr val="C0C0C0"/>
                        </a:outerShdw>
                      </a:effectLst>
                      <a:latin typeface="Cambria Math" panose="02040503050406030204" pitchFamily="18" charset="0"/>
                      <a:ea typeface="Cambria Math" panose="02040503050406030204" pitchFamily="18" charset="0"/>
                    </a:rPr>
                    <a:t>d</a:t>
                  </a:r>
                  <a:endParaRPr lang="ja-JP" altLang="en-US" sz="1600" i="1" dirty="0">
                    <a:effectLst>
                      <a:outerShdw blurRad="38100" dist="38100" dir="2700000" algn="tl">
                        <a:srgbClr val="C0C0C0"/>
                      </a:outerShdw>
                    </a:effectLst>
                    <a:latin typeface="Cambria Math" panose="02040503050406030204" pitchFamily="18" charset="0"/>
                  </a:endParaRPr>
                </a:p>
              </p:txBody>
            </p:sp>
            <p:sp>
              <p:nvSpPr>
                <p:cNvPr id="15" name="Rectangle 16">
                  <a:extLst>
                    <a:ext uri="{FF2B5EF4-FFF2-40B4-BE49-F238E27FC236}">
                      <a16:creationId xmlns:a16="http://schemas.microsoft.com/office/drawing/2014/main" id="{D3F5532A-553F-44D2-9EAB-5D73C9B2588A}"/>
                    </a:ext>
                  </a:extLst>
                </p:cNvPr>
                <p:cNvSpPr>
                  <a:spLocks noChangeAspect="1" noChangeArrowheads="1"/>
                </p:cNvSpPr>
                <p:nvPr/>
              </p:nvSpPr>
              <p:spPr bwMode="auto">
                <a:xfrm>
                  <a:off x="2064" y="2886"/>
                  <a:ext cx="124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dirty="0">
                      <a:effectLst>
                        <a:outerShdw blurRad="38100" dist="38100" dir="2700000" algn="tl">
                          <a:srgbClr val="C0C0C0"/>
                        </a:outerShdw>
                      </a:effectLst>
                    </a:rPr>
                    <a:t>エアリーディスク半径</a:t>
                  </a:r>
                </a:p>
              </p:txBody>
            </p:sp>
          </p:grpSp>
        </p:grpSp>
      </p:grpSp>
      <p:sp>
        <p:nvSpPr>
          <p:cNvPr id="19" name="スライド番号プレースホルダー 18">
            <a:extLst>
              <a:ext uri="{FF2B5EF4-FFF2-40B4-BE49-F238E27FC236}">
                <a16:creationId xmlns:a16="http://schemas.microsoft.com/office/drawing/2014/main" id="{39F922A0-D332-46C4-8B2F-1A9DE642443F}"/>
              </a:ext>
            </a:extLst>
          </p:cNvPr>
          <p:cNvSpPr>
            <a:spLocks noGrp="1"/>
          </p:cNvSpPr>
          <p:nvPr>
            <p:ph type="sldNum" sz="quarter" idx="12"/>
          </p:nvPr>
        </p:nvSpPr>
        <p:spPr/>
        <p:txBody>
          <a:bodyPr/>
          <a:lstStyle/>
          <a:p>
            <a:fld id="{C6FF8165-D951-4465-BD9F-46EC8375F7A9}" type="slidenum">
              <a:rPr kumimoji="1" lang="ja-JP" altLang="en-US" smtClean="0"/>
              <a:t>156</a:t>
            </a:fld>
            <a:endParaRPr kumimoji="1" lang="ja-JP" altLang="en-US"/>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E0DE9946-D084-42B0-AE2E-A306FF683E9B}"/>
                  </a:ext>
                </a:extLst>
              </p:cNvPr>
              <p:cNvSpPr txBox="1"/>
              <p:nvPr/>
            </p:nvSpPr>
            <p:spPr>
              <a:xfrm>
                <a:off x="1107908" y="4548953"/>
                <a:ext cx="3257549" cy="9351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solidFill>
                            <a:srgbClr val="FF5050"/>
                          </a:solidFill>
                          <a:effectLst>
                            <a:outerShdw blurRad="38100" dist="38100" dir="2700000" algn="tl">
                              <a:srgbClr val="000000">
                                <a:alpha val="43137"/>
                              </a:srgbClr>
                            </a:outerShdw>
                          </a:effectLst>
                          <a:latin typeface="Cambria Math" panose="02040503050406030204" pitchFamily="18" charset="0"/>
                        </a:rPr>
                        <m:t>𝑑</m:t>
                      </m:r>
                      <m:r>
                        <a:rPr kumimoji="1" lang="en-US" altLang="ja-JP" sz="3200" i="1" smtClean="0">
                          <a:solidFill>
                            <a:srgbClr val="FF5050"/>
                          </a:solidFill>
                          <a:effectLst>
                            <a:outerShdw blurRad="38100" dist="38100" dir="2700000" algn="tl">
                              <a:srgbClr val="000000">
                                <a:alpha val="43137"/>
                              </a:srgbClr>
                            </a:outerShdw>
                          </a:effectLst>
                          <a:latin typeface="Cambria Math" panose="02040503050406030204" pitchFamily="18" charset="0"/>
                        </a:rPr>
                        <m:t>=</m:t>
                      </m:r>
                      <m:f>
                        <m:fPr>
                          <m:ctrlPr>
                            <a:rPr kumimoji="1" lang="en-US" altLang="ja-JP" sz="3200" b="0" i="1" smtClean="0">
                              <a:solidFill>
                                <a:srgbClr val="FF5050"/>
                              </a:solidFill>
                              <a:effectLst>
                                <a:outerShdw blurRad="38100" dist="38100" dir="2700000" algn="tl">
                                  <a:srgbClr val="000000">
                                    <a:alpha val="43137"/>
                                  </a:srgbClr>
                                </a:outerShdw>
                              </a:effectLst>
                              <a:latin typeface="Cambria Math" panose="02040503050406030204" pitchFamily="18" charset="0"/>
                            </a:rPr>
                          </m:ctrlPr>
                        </m:fPr>
                        <m:num>
                          <m:r>
                            <a:rPr kumimoji="1" lang="en-US" altLang="ja-JP" sz="3200" i="1">
                              <a:solidFill>
                                <a:srgbClr val="FF5050"/>
                              </a:solidFill>
                              <a:effectLst>
                                <a:outerShdw blurRad="38100" dist="38100" dir="2700000" algn="tl">
                                  <a:srgbClr val="000000">
                                    <a:alpha val="43137"/>
                                  </a:srgbClr>
                                </a:outerShdw>
                              </a:effectLst>
                              <a:latin typeface="Cambria Math" panose="02040503050406030204" pitchFamily="18" charset="0"/>
                            </a:rPr>
                            <m:t>2</m:t>
                          </m:r>
                          <m:r>
                            <a:rPr kumimoji="1" lang="ja-JP" altLang="en-US" sz="3200" i="1">
                              <a:solidFill>
                                <a:srgbClr val="FF5050"/>
                              </a:solidFill>
                              <a:effectLst>
                                <a:outerShdw blurRad="38100" dist="38100" dir="2700000" algn="tl">
                                  <a:srgbClr val="000000">
                                    <a:alpha val="43137"/>
                                  </a:srgbClr>
                                </a:outerShdw>
                              </a:effectLst>
                              <a:latin typeface="Cambria Math" panose="02040503050406030204" pitchFamily="18" charset="0"/>
                            </a:rPr>
                            <m:t>・</m:t>
                          </m:r>
                          <m:r>
                            <a:rPr kumimoji="1" lang="en-US" altLang="ja-JP" sz="3200" i="1">
                              <a:solidFill>
                                <a:srgbClr val="FF5050"/>
                              </a:solidFill>
                              <a:effectLst>
                                <a:outerShdw blurRad="38100" dist="38100" dir="2700000" algn="tl">
                                  <a:srgbClr val="000000">
                                    <a:alpha val="43137"/>
                                  </a:srgbClr>
                                </a:outerShdw>
                              </a:effectLst>
                              <a:latin typeface="Cambria Math" panose="02040503050406030204" pitchFamily="18" charset="0"/>
                            </a:rPr>
                            <m:t>1.2196</m:t>
                          </m:r>
                          <m:r>
                            <m:rPr>
                              <m:sty m:val="p"/>
                            </m:rPr>
                            <a:rPr kumimoji="1" lang="en-US" altLang="ja-JP" sz="3200" i="1">
                              <a:solidFill>
                                <a:srgbClr val="FF5050"/>
                              </a:solidFill>
                              <a:effectLst>
                                <a:outerShdw blurRad="38100" dist="38100" dir="2700000" algn="tl">
                                  <a:srgbClr val="000000">
                                    <a:alpha val="43137"/>
                                  </a:srgbClr>
                                </a:outerShdw>
                              </a:effectLst>
                              <a:latin typeface="Cambria Math" panose="02040503050406030204" pitchFamily="18" charset="0"/>
                            </a:rPr>
                            <m:t>λ</m:t>
                          </m:r>
                          <m:r>
                            <a:rPr kumimoji="1" lang="en-US" altLang="ja-JP" sz="3200" i="1">
                              <a:solidFill>
                                <a:srgbClr val="FF5050"/>
                              </a:solidFill>
                              <a:effectLst>
                                <a:outerShdw blurRad="38100" dist="38100" dir="2700000" algn="tl">
                                  <a:srgbClr val="000000">
                                    <a:alpha val="43137"/>
                                  </a:srgbClr>
                                </a:outerShdw>
                              </a:effectLst>
                              <a:latin typeface="Cambria Math" panose="02040503050406030204" pitchFamily="18" charset="0"/>
                            </a:rPr>
                            <m:t>𝐹𝑒</m:t>
                          </m:r>
                        </m:num>
                        <m:den>
                          <m:r>
                            <a:rPr kumimoji="1" lang="en-US" altLang="ja-JP" sz="3200" i="1">
                              <a:solidFill>
                                <a:srgbClr val="FF5050"/>
                              </a:solidFill>
                              <a:effectLst>
                                <a:outerShdw blurRad="38100" dist="38100" dir="2700000" algn="tl">
                                  <a:srgbClr val="000000">
                                    <a:alpha val="43137"/>
                                  </a:srgbClr>
                                </a:outerShdw>
                              </a:effectLst>
                              <a:latin typeface="Cambria Math" panose="02040503050406030204" pitchFamily="18" charset="0"/>
                            </a:rPr>
                            <m:t>𝑛</m:t>
                          </m:r>
                        </m:den>
                      </m:f>
                    </m:oMath>
                  </m:oMathPara>
                </a14:m>
                <a:endParaRPr kumimoji="1" lang="ja-JP" altLang="en-US" sz="3200" dirty="0">
                  <a:solidFill>
                    <a:srgbClr val="FF5050"/>
                  </a:solidFill>
                  <a:effectLst>
                    <a:outerShdw blurRad="38100" dist="38100" dir="2700000" algn="tl">
                      <a:srgbClr val="000000">
                        <a:alpha val="43137"/>
                      </a:srgbClr>
                    </a:outerShdw>
                  </a:effectLst>
                </a:endParaRPr>
              </a:p>
            </p:txBody>
          </p:sp>
        </mc:Choice>
        <mc:Fallback xmlns="">
          <p:sp>
            <p:nvSpPr>
              <p:cNvPr id="20" name="テキスト ボックス 19">
                <a:extLst>
                  <a:ext uri="{FF2B5EF4-FFF2-40B4-BE49-F238E27FC236}">
                    <a16:creationId xmlns:a16="http://schemas.microsoft.com/office/drawing/2014/main" id="{E0DE9946-D084-42B0-AE2E-A306FF683E9B}"/>
                  </a:ext>
                </a:extLst>
              </p:cNvPr>
              <p:cNvSpPr txBox="1">
                <a:spLocks noRot="1" noChangeAspect="1" noMove="1" noResize="1" noEditPoints="1" noAdjustHandles="1" noChangeArrowheads="1" noChangeShapeType="1" noTextEdit="1"/>
              </p:cNvSpPr>
              <p:nvPr/>
            </p:nvSpPr>
            <p:spPr>
              <a:xfrm>
                <a:off x="1107908" y="4548953"/>
                <a:ext cx="3257549" cy="935192"/>
              </a:xfrm>
              <a:prstGeom prst="rect">
                <a:avLst/>
              </a:prstGeom>
              <a:blipFill>
                <a:blip r:embed="rId4"/>
                <a:stretch>
                  <a:fillRect b="-649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6039108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FA5983-E805-4001-88F1-AC1B084E632A}"/>
              </a:ext>
            </a:extLst>
          </p:cNvPr>
          <p:cNvSpPr>
            <a:spLocks noGrp="1"/>
          </p:cNvSpPr>
          <p:nvPr>
            <p:ph type="title"/>
          </p:nvPr>
        </p:nvSpPr>
        <p:spPr/>
        <p:txBody>
          <a:bodyPr>
            <a:normAutofit fontScale="90000"/>
          </a:bodyPr>
          <a:lstStyle/>
          <a:p>
            <a:r>
              <a:rPr lang="en-US" altLang="ja-JP" dirty="0"/>
              <a:t>1024x1024</a:t>
            </a:r>
            <a:r>
              <a:rPr lang="ja-JP" altLang="en-US" dirty="0"/>
              <a:t>の</a:t>
            </a:r>
            <a:r>
              <a:rPr lang="en-US" altLang="ja-JP" dirty="0"/>
              <a:t>1/10</a:t>
            </a:r>
            <a:r>
              <a:rPr lang="ja-JP" altLang="en-US" dirty="0"/>
              <a:t>サイズの円形開口画像から</a:t>
            </a:r>
            <a:br>
              <a:rPr lang="en-US" altLang="ja-JP" dirty="0"/>
            </a:br>
            <a:r>
              <a:rPr lang="en-US" altLang="ja-JP" dirty="0"/>
              <a:t>FFT</a:t>
            </a:r>
            <a:r>
              <a:rPr lang="ja-JP" altLang="en-US" dirty="0"/>
              <a:t>で生成したエアリーパターン</a:t>
            </a:r>
            <a:endParaRPr kumimoji="1" lang="ja-JP" altLang="en-US" dirty="0"/>
          </a:p>
        </p:txBody>
      </p:sp>
      <p:pic>
        <p:nvPicPr>
          <p:cNvPr id="6" name="コンテンツ プレースホルダー 5">
            <a:extLst>
              <a:ext uri="{FF2B5EF4-FFF2-40B4-BE49-F238E27FC236}">
                <a16:creationId xmlns:a16="http://schemas.microsoft.com/office/drawing/2014/main" id="{10BD610B-B039-4830-970E-E702B4CB93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1413" y="1398105"/>
            <a:ext cx="4985201" cy="498520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4" name="スライド番号プレースホルダー 3">
            <a:extLst>
              <a:ext uri="{FF2B5EF4-FFF2-40B4-BE49-F238E27FC236}">
                <a16:creationId xmlns:a16="http://schemas.microsoft.com/office/drawing/2014/main" id="{B26D7B16-DB50-4132-87BF-0F6F91DA308E}"/>
              </a:ext>
            </a:extLst>
          </p:cNvPr>
          <p:cNvSpPr>
            <a:spLocks noGrp="1"/>
          </p:cNvSpPr>
          <p:nvPr>
            <p:ph type="sldNum" sz="quarter" idx="12"/>
          </p:nvPr>
        </p:nvSpPr>
        <p:spPr/>
        <p:txBody>
          <a:bodyPr/>
          <a:lstStyle/>
          <a:p>
            <a:fld id="{C6FF8165-D951-4465-BD9F-46EC8375F7A9}" type="slidenum">
              <a:rPr kumimoji="1" lang="ja-JP" altLang="en-US" smtClean="0"/>
              <a:t>157</a:t>
            </a:fld>
            <a:endParaRPr kumimoji="1" lang="ja-JP" altLang="en-US"/>
          </a:p>
        </p:txBody>
      </p:sp>
      <p:pic>
        <p:nvPicPr>
          <p:cNvPr id="10" name="図 9">
            <a:extLst>
              <a:ext uri="{FF2B5EF4-FFF2-40B4-BE49-F238E27FC236}">
                <a16:creationId xmlns:a16="http://schemas.microsoft.com/office/drawing/2014/main" id="{58F5CA54-FFA6-4A60-BE4A-C27F235C95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388" y="1398105"/>
            <a:ext cx="4985198" cy="498519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3" name="AutoShape 6">
            <a:extLst>
              <a:ext uri="{FF2B5EF4-FFF2-40B4-BE49-F238E27FC236}">
                <a16:creationId xmlns:a16="http://schemas.microsoft.com/office/drawing/2014/main" id="{87F757CB-CC7C-41C0-A404-3A177457A0C4}"/>
              </a:ext>
            </a:extLst>
          </p:cNvPr>
          <p:cNvSpPr>
            <a:spLocks noChangeArrowheads="1"/>
          </p:cNvSpPr>
          <p:nvPr/>
        </p:nvSpPr>
        <p:spPr bwMode="auto">
          <a:xfrm>
            <a:off x="5777708" y="3532907"/>
            <a:ext cx="636588"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50800" dir="5400000" algn="ctr" rotWithShape="0">
              <a:schemeClr val="tx1"/>
            </a:outerShdw>
          </a:effectLst>
        </p:spPr>
        <p:txBody>
          <a:bodyPr/>
          <a:lstStyle/>
          <a:p>
            <a:endParaRPr lang="ja-JP" altLang="en-US"/>
          </a:p>
        </p:txBody>
      </p:sp>
    </p:spTree>
    <p:extLst>
      <p:ext uri="{BB962C8B-B14F-4D97-AF65-F5344CB8AC3E}">
        <p14:creationId xmlns:p14="http://schemas.microsoft.com/office/powerpoint/2010/main" val="15609093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DCA3FDB6-F5C3-41FF-B509-EA1F92614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13" y="1398105"/>
            <a:ext cx="4985196" cy="4985196"/>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DE32DD4-858D-40F8-B4A6-0CEDB4AFB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387" y="1402474"/>
            <a:ext cx="4985197" cy="4985197"/>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FFFA5983-E805-4001-88F1-AC1B084E632A}"/>
              </a:ext>
            </a:extLst>
          </p:cNvPr>
          <p:cNvSpPr>
            <a:spLocks noGrp="1"/>
          </p:cNvSpPr>
          <p:nvPr>
            <p:ph type="title"/>
          </p:nvPr>
        </p:nvSpPr>
        <p:spPr/>
        <p:txBody>
          <a:bodyPr>
            <a:normAutofit fontScale="90000"/>
          </a:bodyPr>
          <a:lstStyle/>
          <a:p>
            <a:r>
              <a:rPr lang="ja-JP" altLang="en-US" dirty="0"/>
              <a:t>生成結果のエアリーディスク径</a:t>
            </a:r>
            <a:r>
              <a:rPr lang="en-US" altLang="ja-JP" dirty="0"/>
              <a:t>(</a:t>
            </a:r>
            <a:r>
              <a:rPr lang="ja-JP" altLang="en-US" dirty="0"/>
              <a:t>拡大図</a:t>
            </a:r>
            <a:r>
              <a:rPr lang="en-US" altLang="ja-JP" dirty="0"/>
              <a:t>)</a:t>
            </a:r>
            <a:br>
              <a:rPr lang="en-US" altLang="ja-JP" dirty="0"/>
            </a:br>
            <a:r>
              <a:rPr lang="ja-JP" altLang="en-US" dirty="0"/>
              <a:t>約</a:t>
            </a:r>
            <a:r>
              <a:rPr lang="en-US" altLang="ja-JP" dirty="0"/>
              <a:t>24</a:t>
            </a:r>
            <a:r>
              <a:rPr lang="ja-JP" altLang="en-US" dirty="0"/>
              <a:t>ピクセル強であることが判る</a:t>
            </a:r>
            <a:endParaRPr kumimoji="1" lang="ja-JP" altLang="en-US" dirty="0"/>
          </a:p>
        </p:txBody>
      </p:sp>
      <p:sp>
        <p:nvSpPr>
          <p:cNvPr id="4" name="スライド番号プレースホルダー 3">
            <a:extLst>
              <a:ext uri="{FF2B5EF4-FFF2-40B4-BE49-F238E27FC236}">
                <a16:creationId xmlns:a16="http://schemas.microsoft.com/office/drawing/2014/main" id="{B26D7B16-DB50-4132-87BF-0F6F91DA308E}"/>
              </a:ext>
            </a:extLst>
          </p:cNvPr>
          <p:cNvSpPr>
            <a:spLocks noGrp="1"/>
          </p:cNvSpPr>
          <p:nvPr>
            <p:ph type="sldNum" sz="quarter" idx="12"/>
          </p:nvPr>
        </p:nvSpPr>
        <p:spPr/>
        <p:txBody>
          <a:bodyPr/>
          <a:lstStyle/>
          <a:p>
            <a:fld id="{C6FF8165-D951-4465-BD9F-46EC8375F7A9}" type="slidenum">
              <a:rPr kumimoji="1" lang="ja-JP" altLang="en-US" smtClean="0"/>
              <a:t>158</a:t>
            </a:fld>
            <a:endParaRPr kumimoji="1" lang="ja-JP" altLang="en-US"/>
          </a:p>
        </p:txBody>
      </p:sp>
      <p:sp>
        <p:nvSpPr>
          <p:cNvPr id="6" name="Line 9">
            <a:extLst>
              <a:ext uri="{FF2B5EF4-FFF2-40B4-BE49-F238E27FC236}">
                <a16:creationId xmlns:a16="http://schemas.microsoft.com/office/drawing/2014/main" id="{F4742105-4F43-4B40-BFFA-B572E95C4B40}"/>
              </a:ext>
            </a:extLst>
          </p:cNvPr>
          <p:cNvSpPr>
            <a:spLocks noChangeAspect="1" noChangeShapeType="1"/>
          </p:cNvSpPr>
          <p:nvPr/>
        </p:nvSpPr>
        <p:spPr bwMode="auto">
          <a:xfrm>
            <a:off x="3186753" y="3191377"/>
            <a:ext cx="5900097"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11">
            <a:extLst>
              <a:ext uri="{FF2B5EF4-FFF2-40B4-BE49-F238E27FC236}">
                <a16:creationId xmlns:a16="http://schemas.microsoft.com/office/drawing/2014/main" id="{F0E8046D-B3F8-4695-AE96-A9A8BB417C78}"/>
              </a:ext>
            </a:extLst>
          </p:cNvPr>
          <p:cNvSpPr>
            <a:spLocks noChangeAspect="1" noChangeShapeType="1"/>
          </p:cNvSpPr>
          <p:nvPr/>
        </p:nvSpPr>
        <p:spPr bwMode="auto">
          <a:xfrm>
            <a:off x="3186753" y="4431215"/>
            <a:ext cx="5900097" cy="0"/>
          </a:xfrm>
          <a:prstGeom prst="line">
            <a:avLst/>
          </a:prstGeom>
          <a:noFill/>
          <a:ln w="254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14">
            <a:extLst>
              <a:ext uri="{FF2B5EF4-FFF2-40B4-BE49-F238E27FC236}">
                <a16:creationId xmlns:a16="http://schemas.microsoft.com/office/drawing/2014/main" id="{87F5EB3D-748C-48B8-860A-046236F9050C}"/>
              </a:ext>
            </a:extLst>
          </p:cNvPr>
          <p:cNvSpPr>
            <a:spLocks noChangeAspect="1" noChangeShapeType="1"/>
          </p:cNvSpPr>
          <p:nvPr/>
        </p:nvSpPr>
        <p:spPr bwMode="auto">
          <a:xfrm>
            <a:off x="6325074" y="3191377"/>
            <a:ext cx="0" cy="1239838"/>
          </a:xfrm>
          <a:prstGeom prst="line">
            <a:avLst/>
          </a:prstGeom>
          <a:noFill/>
          <a:ln w="25400">
            <a:solidFill>
              <a:schemeClr val="tx1"/>
            </a:solidFill>
            <a:round/>
            <a:headEnd type="triangle" w="lg" len="lg"/>
            <a:tailEnd type="triangle" w="lg" len="lg"/>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endParaRPr lang="ja-JP" altLang="en-US"/>
          </a:p>
        </p:txBody>
      </p:sp>
      <p:sp>
        <p:nvSpPr>
          <p:cNvPr id="5" name="正方形/長方形 4">
            <a:extLst>
              <a:ext uri="{FF2B5EF4-FFF2-40B4-BE49-F238E27FC236}">
                <a16:creationId xmlns:a16="http://schemas.microsoft.com/office/drawing/2014/main" id="{E73CE9F6-D4C7-4D09-8219-42B63A60612E}"/>
              </a:ext>
            </a:extLst>
          </p:cNvPr>
          <p:cNvSpPr/>
          <p:nvPr/>
        </p:nvSpPr>
        <p:spPr>
          <a:xfrm>
            <a:off x="5800787" y="3180831"/>
            <a:ext cx="430887" cy="1260923"/>
          </a:xfrm>
          <a:prstGeom prst="rect">
            <a:avLst/>
          </a:prstGeom>
        </p:spPr>
        <p:txBody>
          <a:bodyPr vert="vert" wrap="none">
            <a:spAutoFit/>
          </a:bodyPr>
          <a:lstStyle/>
          <a:p>
            <a:pPr algn="ctr"/>
            <a:r>
              <a:rPr kumimoji="1" lang="ja-JP" altLang="en-US" sz="1600" dirty="0"/>
              <a:t>～</a:t>
            </a:r>
            <a:r>
              <a:rPr kumimoji="1" lang="en-US" altLang="ja-JP" sz="1600" dirty="0"/>
              <a:t>24</a:t>
            </a:r>
            <a:r>
              <a:rPr kumimoji="1" lang="ja-JP" altLang="en-US" sz="1600" dirty="0"/>
              <a:t>ピクセル</a:t>
            </a:r>
          </a:p>
        </p:txBody>
      </p:sp>
      <p:sp>
        <p:nvSpPr>
          <p:cNvPr id="11" name="Rectangle 6">
            <a:extLst>
              <a:ext uri="{FF2B5EF4-FFF2-40B4-BE49-F238E27FC236}">
                <a16:creationId xmlns:a16="http://schemas.microsoft.com/office/drawing/2014/main" id="{5B4FBA98-F961-4B3D-ABF7-4A0C7E80B432}"/>
              </a:ext>
            </a:extLst>
          </p:cNvPr>
          <p:cNvSpPr>
            <a:spLocks noChangeArrowheads="1"/>
          </p:cNvSpPr>
          <p:nvPr/>
        </p:nvSpPr>
        <p:spPr bwMode="auto">
          <a:xfrm>
            <a:off x="691413" y="1403247"/>
            <a:ext cx="800219"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振幅</a:t>
            </a:r>
          </a:p>
        </p:txBody>
      </p:sp>
      <p:sp>
        <p:nvSpPr>
          <p:cNvPr id="12" name="Rectangle 6">
            <a:extLst>
              <a:ext uri="{FF2B5EF4-FFF2-40B4-BE49-F238E27FC236}">
                <a16:creationId xmlns:a16="http://schemas.microsoft.com/office/drawing/2014/main" id="{ABE7C44B-843A-411F-B00E-0471739D1A93}"/>
              </a:ext>
            </a:extLst>
          </p:cNvPr>
          <p:cNvSpPr>
            <a:spLocks noChangeArrowheads="1"/>
          </p:cNvSpPr>
          <p:nvPr/>
        </p:nvSpPr>
        <p:spPr bwMode="auto">
          <a:xfrm>
            <a:off x="6515387" y="1398105"/>
            <a:ext cx="1648208"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エネルギー</a:t>
            </a:r>
          </a:p>
        </p:txBody>
      </p:sp>
    </p:spTree>
    <p:extLst>
      <p:ext uri="{BB962C8B-B14F-4D97-AF65-F5344CB8AC3E}">
        <p14:creationId xmlns:p14="http://schemas.microsoft.com/office/powerpoint/2010/main" val="58112981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FCDFE0-A4C7-44A0-A597-5996F1A967C3}"/>
              </a:ext>
            </a:extLst>
          </p:cNvPr>
          <p:cNvSpPr>
            <a:spLocks noGrp="1"/>
          </p:cNvSpPr>
          <p:nvPr>
            <p:ph type="title"/>
          </p:nvPr>
        </p:nvSpPr>
        <p:spPr/>
        <p:txBody>
          <a:bodyPr/>
          <a:lstStyle/>
          <a:p>
            <a:r>
              <a:rPr lang="ja-JP" altLang="en-US" dirty="0"/>
              <a:t>エアリーディスク径の比較</a:t>
            </a: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EBFC319C-692B-47E3-B286-C28511FF5D5C}"/>
                  </a:ext>
                </a:extLst>
              </p:cNvPr>
              <p:cNvSpPr>
                <a:spLocks noGrp="1"/>
              </p:cNvSpPr>
              <p:nvPr>
                <p:ph idx="1"/>
              </p:nvPr>
            </p:nvSpPr>
            <p:spPr>
              <a:xfrm>
                <a:off x="598194" y="1448211"/>
                <a:ext cx="10972464" cy="4677284"/>
              </a:xfrm>
            </p:spPr>
            <p:txBody>
              <a:bodyPr>
                <a:normAutofit fontScale="92500"/>
              </a:bodyPr>
              <a:lstStyle/>
              <a:p>
                <a:r>
                  <a:rPr lang="ja-JP" altLang="en-US" dirty="0"/>
                  <a:t>イメージセンサ上でのマッピングサイズ</a:t>
                </a:r>
                <a:endParaRPr lang="en-US" altLang="ja-JP" dirty="0"/>
              </a:p>
              <a:p>
                <a:pPr lvl="1"/>
                <a:r>
                  <a:rPr lang="ja-JP" altLang="en-US" dirty="0"/>
                  <a:t>マッピングの物理サイズは </a:t>
                </a:r>
                <a14:m>
                  <m:oMath xmlns:m="http://schemas.openxmlformats.org/officeDocument/2006/math">
                    <m:r>
                      <a:rPr lang="en-US" altLang="ja-JP">
                        <a:latin typeface="Cambria Math" panose="02040503050406030204" pitchFamily="18" charset="0"/>
                        <a:ea typeface="Cambria Math" panose="02040503050406030204" pitchFamily="18" charset="0"/>
                      </a:rPr>
                      <m:t>𝑁</m:t>
                    </m:r>
                    <m:r>
                      <a:rPr lang="ja-JP" altLang="en-US">
                        <a:latin typeface="Cambria Math" panose="02040503050406030204" pitchFamily="18" charset="0"/>
                      </a:rPr>
                      <m:t>𝜆</m:t>
                    </m:r>
                    <m:r>
                      <a:rPr lang="en-US" altLang="ja-JP">
                        <a:latin typeface="Cambria Math" panose="02040503050406030204" pitchFamily="18" charset="0"/>
                        <a:ea typeface="Cambria Math" panose="02040503050406030204" pitchFamily="18" charset="0"/>
                      </a:rPr>
                      <m:t>𝐹𝑒</m:t>
                    </m:r>
                    <m:r>
                      <a:rPr lang="en-US" altLang="ja-JP" smtClean="0">
                        <a:latin typeface="Cambria Math" panose="02040503050406030204" pitchFamily="18" charset="0"/>
                        <a:ea typeface="Cambria Math" panose="02040503050406030204" pitchFamily="18" charset="0"/>
                      </a:rPr>
                      <m:t>=1024</m:t>
                    </m:r>
                    <m:r>
                      <a:rPr lang="en-US" altLang="ja-JP">
                        <a:latin typeface="Cambria Math" panose="02040503050406030204" pitchFamily="18" charset="0"/>
                        <a:ea typeface="Cambria Math" panose="02040503050406030204" pitchFamily="18" charset="0"/>
                      </a:rPr>
                      <m:t>×</m:t>
                    </m:r>
                    <m:r>
                      <m:rPr>
                        <m:nor/>
                      </m:rPr>
                      <a:rPr lang="en-US" altLang="ja-JP" smtClean="0">
                        <a:latin typeface="Cambria Math" panose="02040503050406030204" pitchFamily="18" charset="0"/>
                        <a:ea typeface="Cambria Math" panose="02040503050406030204" pitchFamily="18" charset="0"/>
                      </a:rPr>
                      <m:t>0.1</m:t>
                    </m:r>
                    <m:r>
                      <a:rPr lang="en-US" altLang="ja-JP" i="1">
                        <a:latin typeface="Cambria Math" panose="02040503050406030204" pitchFamily="18" charset="0"/>
                        <a:ea typeface="Cambria Math" panose="02040503050406030204" pitchFamily="18" charset="0"/>
                      </a:rPr>
                      <m:t>𝜆</m:t>
                    </m:r>
                    <m:r>
                      <m:rPr>
                        <m:nor/>
                      </m:rPr>
                      <a:rPr lang="en-US" altLang="ja-JP" i="1" smtClean="0">
                        <a:latin typeface="Cambria Math" panose="02040503050406030204" pitchFamily="18" charset="0"/>
                        <a:ea typeface="Cambria Math" panose="02040503050406030204" pitchFamily="18" charset="0"/>
                      </a:rPr>
                      <m:t>Fe</m:t>
                    </m:r>
                  </m:oMath>
                </a14:m>
                <a:endParaRPr lang="en-US" altLang="ja-JP" i="1" dirty="0">
                  <a:latin typeface="Cambria Math" panose="02040503050406030204" pitchFamily="18" charset="0"/>
                  <a:ea typeface="Cambria Math" panose="02040503050406030204" pitchFamily="18" charset="0"/>
                </a:endParaRPr>
              </a:p>
              <a:p>
                <a:pPr lvl="1"/>
                <a:r>
                  <a:rPr lang="ja-JP" altLang="en-US" dirty="0"/>
                  <a:t>その中で～</a:t>
                </a:r>
                <a:r>
                  <a:rPr lang="en-US" altLang="ja-JP" dirty="0"/>
                  <a:t>24</a:t>
                </a:r>
                <a:r>
                  <a:rPr lang="ja-JP" altLang="en-US" dirty="0"/>
                  <a:t>ピクセル径の占めるセンサ上での物理サイズ</a:t>
                </a:r>
                <a:endParaRPr lang="en-US" altLang="ja-JP" dirty="0"/>
              </a:p>
              <a:p>
                <a:pPr lvl="2"/>
                <a14:m>
                  <m:oMath xmlns:m="http://schemas.openxmlformats.org/officeDocument/2006/math">
                    <m:r>
                      <a:rPr lang="ja-JP" altLang="en-US" dirty="0">
                        <a:latin typeface="Cambria Math" panose="02040503050406030204" pitchFamily="18" charset="0"/>
                      </a:rPr>
                      <m:t>～</m:t>
                    </m:r>
                    <m:r>
                      <a:rPr lang="en-US" altLang="ja-JP" dirty="0">
                        <a:latin typeface="Cambria Math" panose="02040503050406030204" pitchFamily="18" charset="0"/>
                        <a:ea typeface="Cambria Math" panose="02040503050406030204" pitchFamily="18" charset="0"/>
                      </a:rPr>
                      <m:t>2</m:t>
                    </m:r>
                    <m:r>
                      <a:rPr lang="en-US" altLang="ja-JP" b="0" i="0" dirty="0" smtClean="0">
                        <a:latin typeface="Cambria Math" panose="02040503050406030204" pitchFamily="18" charset="0"/>
                        <a:ea typeface="Cambria Math" panose="02040503050406030204" pitchFamily="18" charset="0"/>
                      </a:rPr>
                      <m:t>4</m:t>
                    </m:r>
                    <m:r>
                      <a:rPr lang="en-US" altLang="ja-JP" dirty="0">
                        <a:latin typeface="Cambria Math" panose="02040503050406030204" pitchFamily="18" charset="0"/>
                        <a:ea typeface="Cambria Math" panose="02040503050406030204" pitchFamily="18" charset="0"/>
                      </a:rPr>
                      <m:t>/1024×</m:t>
                    </m:r>
                    <m:r>
                      <a:rPr lang="en-US" altLang="ja-JP" b="0" i="0" dirty="0" smtClean="0">
                        <a:latin typeface="Cambria Math" panose="02040503050406030204" pitchFamily="18" charset="0"/>
                        <a:ea typeface="Cambria Math" panose="02040503050406030204" pitchFamily="18" charset="0"/>
                      </a:rPr>
                      <m:t>1024</m:t>
                    </m:r>
                    <m:r>
                      <a:rPr lang="en-US" altLang="ja-JP" dirty="0">
                        <a:latin typeface="Cambria Math" panose="02040503050406030204" pitchFamily="18" charset="0"/>
                        <a:ea typeface="Cambria Math" panose="02040503050406030204" pitchFamily="18" charset="0"/>
                      </a:rPr>
                      <m:t>×0.1</m:t>
                    </m:r>
                    <m:r>
                      <a:rPr lang="ja-JP" altLang="en-US">
                        <a:latin typeface="Cambria Math" panose="02040503050406030204" pitchFamily="18" charset="0"/>
                      </a:rPr>
                      <m:t>𝜆</m:t>
                    </m:r>
                    <m:r>
                      <a:rPr lang="en-US" altLang="ja-JP">
                        <a:latin typeface="Cambria Math" panose="02040503050406030204" pitchFamily="18" charset="0"/>
                        <a:ea typeface="Cambria Math" panose="02040503050406030204" pitchFamily="18" charset="0"/>
                      </a:rPr>
                      <m:t>𝐹𝑒</m:t>
                    </m:r>
                    <m:r>
                      <a:rPr lang="en-US" altLang="ja-JP" i="0">
                        <a:latin typeface="Cambria Math" panose="02040503050406030204" pitchFamily="18" charset="0"/>
                        <a:ea typeface="Cambria Math" panose="02040503050406030204" pitchFamily="18" charset="0"/>
                      </a:rPr>
                      <m:t>=</m:t>
                    </m:r>
                    <m:r>
                      <a:rPr lang="ja-JP" altLang="en-US" i="0" dirty="0" smtClean="0">
                        <a:solidFill>
                          <a:srgbClr val="FF5050"/>
                        </a:solidFill>
                        <a:latin typeface="Cambria Math" panose="02040503050406030204" pitchFamily="18" charset="0"/>
                      </a:rPr>
                      <m:t>～</m:t>
                    </m:r>
                    <m:r>
                      <a:rPr lang="en-US" altLang="ja-JP" i="0" dirty="0" smtClean="0">
                        <a:solidFill>
                          <a:srgbClr val="FF5050"/>
                        </a:solidFill>
                        <a:latin typeface="Cambria Math" panose="02040503050406030204" pitchFamily="18" charset="0"/>
                        <a:ea typeface="Cambria Math" panose="02040503050406030204" pitchFamily="18" charset="0"/>
                      </a:rPr>
                      <m:t>2.</m:t>
                    </m:r>
                    <m:r>
                      <a:rPr lang="en-US" altLang="ja-JP" b="0" i="0" dirty="0" smtClean="0">
                        <a:solidFill>
                          <a:srgbClr val="FF5050"/>
                        </a:solidFill>
                        <a:latin typeface="Cambria Math" panose="02040503050406030204" pitchFamily="18" charset="0"/>
                        <a:ea typeface="Cambria Math" panose="02040503050406030204" pitchFamily="18" charset="0"/>
                      </a:rPr>
                      <m:t>4</m:t>
                    </m:r>
                    <m:r>
                      <a:rPr lang="en-US" altLang="ja-JP" i="1">
                        <a:solidFill>
                          <a:srgbClr val="FF5050"/>
                        </a:solidFill>
                        <a:latin typeface="Cambria Math" panose="02040503050406030204" pitchFamily="18" charset="0"/>
                        <a:ea typeface="Cambria Math" panose="02040503050406030204" pitchFamily="18" charset="0"/>
                      </a:rPr>
                      <m:t>𝜆</m:t>
                    </m:r>
                    <m:r>
                      <m:rPr>
                        <m:nor/>
                      </m:rPr>
                      <a:rPr lang="en-US" altLang="ja-JP" i="1">
                        <a:solidFill>
                          <a:srgbClr val="FF5050"/>
                        </a:solidFill>
                        <a:latin typeface="Cambria Math" panose="02040503050406030204" pitchFamily="18" charset="0"/>
                        <a:ea typeface="Cambria Math" panose="02040503050406030204" pitchFamily="18" charset="0"/>
                      </a:rPr>
                      <m:t>Fe</m:t>
                    </m:r>
                  </m:oMath>
                </a14:m>
                <a:endParaRPr lang="en-US" altLang="ja-JP" i="1" dirty="0">
                  <a:latin typeface="Cambria Math" panose="02040503050406030204" pitchFamily="18" charset="0"/>
                  <a:ea typeface="Cambria Math" panose="02040503050406030204" pitchFamily="18" charset="0"/>
                </a:endParaRPr>
              </a:p>
              <a:p>
                <a:pPr lvl="5"/>
                <a:endParaRPr lang="en-US" altLang="ja-JP" dirty="0">
                  <a:latin typeface="Cambria Math" panose="02040503050406030204" pitchFamily="18" charset="0"/>
                  <a:ea typeface="Cambria Math" panose="02040503050406030204" pitchFamily="18" charset="0"/>
                </a:endParaRPr>
              </a:p>
              <a:p>
                <a:r>
                  <a:rPr lang="ja-JP" altLang="en-US" dirty="0"/>
                  <a:t>回折限界からの計算</a:t>
                </a:r>
                <a:endParaRPr lang="en-US" altLang="ja-JP" dirty="0"/>
              </a:p>
              <a:p>
                <a:pPr lvl="1"/>
                <a:r>
                  <a:rPr lang="ja-JP" altLang="en-US" dirty="0"/>
                  <a:t>エアリーディスク径は</a:t>
                </a:r>
                <a:endParaRPr lang="en-US" altLang="ja-JP" dirty="0"/>
              </a:p>
              <a:p>
                <a:pPr lvl="2"/>
                <a14:m>
                  <m:oMath xmlns:m="http://schemas.openxmlformats.org/officeDocument/2006/math">
                    <m:r>
                      <a:rPr lang="en-US" altLang="ja-JP" dirty="0">
                        <a:latin typeface="Cambria Math" panose="02040503050406030204" pitchFamily="18" charset="0"/>
                        <a:ea typeface="Cambria Math" panose="02040503050406030204" pitchFamily="18" charset="0"/>
                      </a:rPr>
                      <m:t>2×</m:t>
                    </m:r>
                    <m:r>
                      <a:rPr lang="en-US" altLang="ja-JP" b="0" i="0" dirty="0" smtClean="0">
                        <a:latin typeface="Cambria Math" panose="02040503050406030204" pitchFamily="18" charset="0"/>
                        <a:ea typeface="Cambria Math" panose="02040503050406030204" pitchFamily="18" charset="0"/>
                      </a:rPr>
                      <m:t>1.2196</m:t>
                    </m:r>
                    <m:r>
                      <a:rPr lang="ja-JP" altLang="en-US" i="1" smtClean="0">
                        <a:latin typeface="Cambria Math" panose="02040503050406030204" pitchFamily="18" charset="0"/>
                      </a:rPr>
                      <m:t>𝜆</m:t>
                    </m:r>
                    <m:r>
                      <a:rPr lang="en-US" altLang="ja-JP" i="1">
                        <a:latin typeface="Cambria Math" panose="02040503050406030204" pitchFamily="18" charset="0"/>
                        <a:ea typeface="Cambria Math" panose="02040503050406030204" pitchFamily="18" charset="0"/>
                      </a:rPr>
                      <m:t>𝐹𝑒</m:t>
                    </m:r>
                    <m:r>
                      <a:rPr lang="en-US" altLang="ja-JP" b="0" i="1" smtClean="0">
                        <a:latin typeface="Cambria Math" panose="02040503050406030204" pitchFamily="18" charset="0"/>
                        <a:ea typeface="Cambria Math" panose="02040503050406030204" pitchFamily="18" charset="0"/>
                      </a:rPr>
                      <m:t>=</m:t>
                    </m:r>
                    <m:r>
                      <m:rPr>
                        <m:nor/>
                      </m:rPr>
                      <a:rPr lang="en-US" altLang="ja-JP" b="0" smtClean="0">
                        <a:solidFill>
                          <a:srgbClr val="FF5050"/>
                        </a:solidFill>
                        <a:latin typeface="Cambria Math" panose="02040503050406030204" pitchFamily="18" charset="0"/>
                        <a:ea typeface="Cambria Math" panose="02040503050406030204" pitchFamily="18" charset="0"/>
                      </a:rPr>
                      <m:t>2.4392</m:t>
                    </m:r>
                    <m:r>
                      <m:rPr>
                        <m:sty m:val="p"/>
                      </m:rPr>
                      <a:rPr lang="en-US" altLang="ja-JP" i="1">
                        <a:solidFill>
                          <a:srgbClr val="FF5050"/>
                        </a:solidFill>
                        <a:latin typeface="Cambria Math" panose="02040503050406030204" pitchFamily="18" charset="0"/>
                        <a:ea typeface="Cambria Math" panose="02040503050406030204" pitchFamily="18" charset="0"/>
                      </a:rPr>
                      <m:t>λ</m:t>
                    </m:r>
                    <m:r>
                      <a:rPr lang="en-US" altLang="ja-JP" b="0" i="1" smtClean="0">
                        <a:solidFill>
                          <a:srgbClr val="FF5050"/>
                        </a:solidFill>
                        <a:latin typeface="Cambria Math" panose="02040503050406030204" pitchFamily="18" charset="0"/>
                        <a:ea typeface="Cambria Math" panose="02040503050406030204" pitchFamily="18" charset="0"/>
                      </a:rPr>
                      <m:t>𝐹𝑒</m:t>
                    </m:r>
                  </m:oMath>
                </a14:m>
                <a:endParaRPr lang="en-US" altLang="ja-JP" dirty="0">
                  <a:latin typeface="Cambria Math" panose="02040503050406030204" pitchFamily="18" charset="0"/>
                  <a:ea typeface="Cambria Math" panose="02040503050406030204" pitchFamily="18" charset="0"/>
                </a:endParaRPr>
              </a:p>
              <a:p>
                <a:pPr lvl="5"/>
                <a:endParaRPr lang="en-US" altLang="ja-JP" dirty="0"/>
              </a:p>
              <a:p>
                <a:r>
                  <a:rPr lang="ja-JP" altLang="en-US" dirty="0">
                    <a:solidFill>
                      <a:srgbClr val="FF5050"/>
                    </a:solidFill>
                  </a:rPr>
                  <a:t>ほぼ理論どおりに一致している</a:t>
                </a:r>
                <a:endParaRPr lang="en-US" altLang="ja-JP" dirty="0">
                  <a:solidFill>
                    <a:srgbClr val="FF5050"/>
                  </a:solidFill>
                </a:endParaRPr>
              </a:p>
            </p:txBody>
          </p:sp>
        </mc:Choice>
        <mc:Fallback xmlns="">
          <p:sp>
            <p:nvSpPr>
              <p:cNvPr id="3" name="コンテンツ プレースホルダー 2">
                <a:extLst>
                  <a:ext uri="{FF2B5EF4-FFF2-40B4-BE49-F238E27FC236}">
                    <a16:creationId xmlns:a16="http://schemas.microsoft.com/office/drawing/2014/main" id="{EBFC319C-692B-47E3-B286-C28511FF5D5C}"/>
                  </a:ext>
                </a:extLst>
              </p:cNvPr>
              <p:cNvSpPr>
                <a:spLocks noGrp="1" noRot="1" noChangeAspect="1" noMove="1" noResize="1" noEditPoints="1" noAdjustHandles="1" noChangeArrowheads="1" noChangeShapeType="1" noTextEdit="1"/>
              </p:cNvSpPr>
              <p:nvPr>
                <p:ph idx="1"/>
              </p:nvPr>
            </p:nvSpPr>
            <p:spPr>
              <a:xfrm>
                <a:off x="598194" y="1448211"/>
                <a:ext cx="10972464" cy="4677284"/>
              </a:xfrm>
              <a:blipFill>
                <a:blip r:embed="rId2"/>
                <a:stretch>
                  <a:fillRect l="-1444" t="-2608" b="-4302"/>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694B3A62-8EF7-4DC7-A24C-157A2E32AEEF}"/>
              </a:ext>
            </a:extLst>
          </p:cNvPr>
          <p:cNvSpPr>
            <a:spLocks noGrp="1"/>
          </p:cNvSpPr>
          <p:nvPr>
            <p:ph type="sldNum" sz="quarter" idx="12"/>
          </p:nvPr>
        </p:nvSpPr>
        <p:spPr/>
        <p:txBody>
          <a:bodyPr/>
          <a:lstStyle/>
          <a:p>
            <a:fld id="{C6FF8165-D951-4465-BD9F-46EC8375F7A9}" type="slidenum">
              <a:rPr lang="ja-JP" altLang="en-US" smtClean="0"/>
              <a:pPr/>
              <a:t>159</a:t>
            </a:fld>
            <a:endParaRPr lang="ja-JP" altLang="en-US"/>
          </a:p>
        </p:txBody>
      </p:sp>
    </p:spTree>
    <p:extLst>
      <p:ext uri="{BB962C8B-B14F-4D97-AF65-F5344CB8AC3E}">
        <p14:creationId xmlns:p14="http://schemas.microsoft.com/office/powerpoint/2010/main" val="152854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CA31CE-93C4-47F0-8C0C-8520838B2677}"/>
              </a:ext>
            </a:extLst>
          </p:cNvPr>
          <p:cNvSpPr>
            <a:spLocks noGrp="1"/>
          </p:cNvSpPr>
          <p:nvPr>
            <p:ph type="title"/>
          </p:nvPr>
        </p:nvSpPr>
        <p:spPr/>
        <p:txBody>
          <a:bodyPr/>
          <a:lstStyle/>
          <a:p>
            <a:r>
              <a:rPr lang="ja-JP" altLang="en-US" dirty="0"/>
              <a:t>描画候補となるゴースト</a:t>
            </a:r>
            <a:endParaRPr kumimoji="1" lang="ja-JP" altLang="en-US" dirty="0"/>
          </a:p>
        </p:txBody>
      </p:sp>
      <p:sp>
        <p:nvSpPr>
          <p:cNvPr id="3" name="コンテンツ プレースホルダー 2">
            <a:extLst>
              <a:ext uri="{FF2B5EF4-FFF2-40B4-BE49-F238E27FC236}">
                <a16:creationId xmlns:a16="http://schemas.microsoft.com/office/drawing/2014/main" id="{B81E14EA-FD1C-475B-A4C8-32D16D3C5701}"/>
              </a:ext>
            </a:extLst>
          </p:cNvPr>
          <p:cNvSpPr>
            <a:spLocks noGrp="1"/>
          </p:cNvSpPr>
          <p:nvPr>
            <p:ph idx="1"/>
          </p:nvPr>
        </p:nvSpPr>
        <p:spPr/>
        <p:txBody>
          <a:bodyPr>
            <a:normAutofit/>
          </a:bodyPr>
          <a:lstStyle/>
          <a:p>
            <a:r>
              <a:rPr lang="ja-JP" altLang="en-US" dirty="0"/>
              <a:t>屈折面は光学系を構成するレンズの</a:t>
            </a:r>
            <a:r>
              <a:rPr lang="en-US" altLang="ja-JP" dirty="0"/>
              <a:t>2</a:t>
            </a:r>
            <a:r>
              <a:rPr lang="ja-JP" altLang="en-US" dirty="0"/>
              <a:t>倍</a:t>
            </a:r>
            <a:endParaRPr lang="en-US" altLang="ja-JP" dirty="0"/>
          </a:p>
          <a:p>
            <a:pPr lvl="1"/>
            <a:r>
              <a:rPr kumimoji="1" lang="ja-JP" altLang="en-US" dirty="0"/>
              <a:t>レンズエレメント毎に入射と出射</a:t>
            </a:r>
            <a:endParaRPr kumimoji="1" lang="en-US" altLang="ja-JP" dirty="0"/>
          </a:p>
          <a:p>
            <a:r>
              <a:rPr kumimoji="1" lang="ja-JP" altLang="en-US" dirty="0">
                <a:solidFill>
                  <a:srgbClr val="FF5050"/>
                </a:solidFill>
              </a:rPr>
              <a:t>ゴーストは必ず偶数回の反射結果</a:t>
            </a:r>
            <a:r>
              <a:rPr kumimoji="1" lang="ja-JP" altLang="en-US" dirty="0"/>
              <a:t> </a:t>
            </a:r>
            <a:r>
              <a:rPr lang="en-US" altLang="ja-JP" dirty="0"/>
              <a:t>[Hullin et al. 2011]</a:t>
            </a:r>
            <a:endParaRPr kumimoji="1" lang="en-US" altLang="ja-JP" dirty="0"/>
          </a:p>
          <a:p>
            <a:pPr lvl="1"/>
            <a:r>
              <a:rPr lang="en-US" altLang="ja-JP" dirty="0"/>
              <a:t>2</a:t>
            </a:r>
            <a:r>
              <a:rPr lang="ja-JP" altLang="en-US" dirty="0"/>
              <a:t>回反射や</a:t>
            </a:r>
            <a:r>
              <a:rPr lang="en-US" altLang="ja-JP" dirty="0"/>
              <a:t>4</a:t>
            </a:r>
            <a:r>
              <a:rPr lang="ja-JP" altLang="en-US" dirty="0"/>
              <a:t>回反射の結果がゴースト候補となる</a:t>
            </a:r>
            <a:endParaRPr lang="en-US" altLang="ja-JP" dirty="0"/>
          </a:p>
        </p:txBody>
      </p:sp>
      <p:sp>
        <p:nvSpPr>
          <p:cNvPr id="4" name="スライド番号プレースホルダー 3">
            <a:extLst>
              <a:ext uri="{FF2B5EF4-FFF2-40B4-BE49-F238E27FC236}">
                <a16:creationId xmlns:a16="http://schemas.microsoft.com/office/drawing/2014/main" id="{27ED37A0-CBFF-44D1-8274-A5AE4F6AE27F}"/>
              </a:ext>
            </a:extLst>
          </p:cNvPr>
          <p:cNvSpPr>
            <a:spLocks noGrp="1"/>
          </p:cNvSpPr>
          <p:nvPr>
            <p:ph type="sldNum" sz="quarter" idx="12"/>
          </p:nvPr>
        </p:nvSpPr>
        <p:spPr/>
        <p:txBody>
          <a:bodyPr/>
          <a:lstStyle/>
          <a:p>
            <a:fld id="{C6FF8165-D951-4465-BD9F-46EC8375F7A9}" type="slidenum">
              <a:rPr kumimoji="1" lang="ja-JP" altLang="en-US" smtClean="0"/>
              <a:t>16</a:t>
            </a:fld>
            <a:endParaRPr kumimoji="1" lang="ja-JP" altLang="en-US"/>
          </a:p>
        </p:txBody>
      </p:sp>
    </p:spTree>
    <p:extLst>
      <p:ext uri="{BB962C8B-B14F-4D97-AF65-F5344CB8AC3E}">
        <p14:creationId xmlns:p14="http://schemas.microsoft.com/office/powerpoint/2010/main" val="137709841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生成結果サンプル</a:t>
            </a:r>
            <a:endParaRPr kumimoji="1" lang="ja-JP" altLang="en-US"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685EBA3-5428-4F88-8E95-77B041B6B92C}"/>
              </a:ext>
            </a:extLst>
          </p:cNvPr>
          <p:cNvSpPr>
            <a:spLocks noGrp="1"/>
          </p:cNvSpPr>
          <p:nvPr>
            <p:ph type="sldNum" sz="quarter" idx="12"/>
          </p:nvPr>
        </p:nvSpPr>
        <p:spPr/>
        <p:txBody>
          <a:bodyPr/>
          <a:lstStyle/>
          <a:p>
            <a:fld id="{C6FF8165-D951-4465-BD9F-46EC8375F7A9}" type="slidenum">
              <a:rPr kumimoji="1" lang="ja-JP" altLang="en-US" smtClean="0"/>
              <a:t>160</a:t>
            </a:fld>
            <a:endParaRPr kumimoji="1" lang="ja-JP" altLang="en-US"/>
          </a:p>
        </p:txBody>
      </p:sp>
    </p:spTree>
    <p:extLst>
      <p:ext uri="{BB962C8B-B14F-4D97-AF65-F5344CB8AC3E}">
        <p14:creationId xmlns:p14="http://schemas.microsoft.com/office/powerpoint/2010/main" val="164847644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2D74D5-00BE-4042-B63A-F7C8C54C261E}"/>
              </a:ext>
            </a:extLst>
          </p:cNvPr>
          <p:cNvSpPr>
            <a:spLocks noGrp="1"/>
          </p:cNvSpPr>
          <p:nvPr>
            <p:ph type="title"/>
          </p:nvPr>
        </p:nvSpPr>
        <p:spPr/>
        <p:txBody>
          <a:bodyPr/>
          <a:lstStyle/>
          <a:p>
            <a:r>
              <a:rPr kumimoji="1" lang="ja-JP" altLang="en-US" dirty="0"/>
              <a:t>イメージベースとスプライトベース</a:t>
            </a:r>
          </a:p>
        </p:txBody>
      </p:sp>
      <p:sp>
        <p:nvSpPr>
          <p:cNvPr id="3" name="コンテンツ プレースホルダー 2">
            <a:extLst>
              <a:ext uri="{FF2B5EF4-FFF2-40B4-BE49-F238E27FC236}">
                <a16:creationId xmlns:a16="http://schemas.microsoft.com/office/drawing/2014/main" id="{4B4EECE0-914C-4E12-8212-FD40B1655BAD}"/>
              </a:ext>
            </a:extLst>
          </p:cNvPr>
          <p:cNvSpPr>
            <a:spLocks noGrp="1"/>
          </p:cNvSpPr>
          <p:nvPr>
            <p:ph idx="1"/>
          </p:nvPr>
        </p:nvSpPr>
        <p:spPr/>
        <p:txBody>
          <a:bodyPr/>
          <a:lstStyle/>
          <a:p>
            <a:r>
              <a:rPr kumimoji="1" lang="ja-JP" altLang="en-US" dirty="0"/>
              <a:t>いずれも</a:t>
            </a:r>
            <a:r>
              <a:rPr kumimoji="1" lang="en-US" altLang="ja-JP" dirty="0"/>
              <a:t>1/2x1/2</a:t>
            </a:r>
            <a:r>
              <a:rPr kumimoji="1" lang="ja-JP" altLang="en-US" dirty="0"/>
              <a:t>縮小バッファ上で生成</a:t>
            </a:r>
            <a:endParaRPr kumimoji="1" lang="en-US" altLang="ja-JP" dirty="0"/>
          </a:p>
          <a:p>
            <a:pPr lvl="5"/>
            <a:endParaRPr kumimoji="1" lang="en-US" altLang="ja-JP" dirty="0"/>
          </a:p>
          <a:p>
            <a:r>
              <a:rPr lang="ja-JP" altLang="en-US" dirty="0"/>
              <a:t>回折フレアは</a:t>
            </a:r>
            <a:r>
              <a:rPr lang="en-US" altLang="ja-JP" dirty="0"/>
              <a:t>35mm</a:t>
            </a:r>
            <a:r>
              <a:rPr lang="ja-JP" altLang="en-US" dirty="0"/>
              <a:t>センサ</a:t>
            </a:r>
            <a:r>
              <a:rPr lang="en-US" altLang="ja-JP" dirty="0"/>
              <a:t>(</a:t>
            </a:r>
            <a:r>
              <a:rPr lang="ja-JP" altLang="en-US" dirty="0"/>
              <a:t>縦</a:t>
            </a:r>
            <a:r>
              <a:rPr lang="en-US" altLang="ja-JP" dirty="0"/>
              <a:t>24mm)</a:t>
            </a:r>
            <a:r>
              <a:rPr lang="ja-JP" altLang="en-US" dirty="0"/>
              <a:t>の</a:t>
            </a:r>
            <a:r>
              <a:rPr lang="en-US" altLang="ja-JP" dirty="0"/>
              <a:t>4</a:t>
            </a:r>
            <a:r>
              <a:rPr lang="ja-JP" altLang="en-US" dirty="0"/>
              <a:t>倍で計算</a:t>
            </a:r>
            <a:endParaRPr lang="en-US" altLang="ja-JP" dirty="0"/>
          </a:p>
          <a:p>
            <a:pPr lvl="1"/>
            <a:r>
              <a:rPr kumimoji="1" lang="ja-JP" altLang="en-US" dirty="0"/>
              <a:t>つまり縦</a:t>
            </a:r>
            <a:r>
              <a:rPr kumimoji="1" lang="en-US" altLang="ja-JP" dirty="0"/>
              <a:t>6mm</a:t>
            </a:r>
            <a:r>
              <a:rPr kumimoji="1" lang="ja-JP" altLang="en-US" dirty="0"/>
              <a:t>のイメージセンサに相当</a:t>
            </a:r>
            <a:endParaRPr kumimoji="1" lang="en-US" altLang="ja-JP" dirty="0"/>
          </a:p>
        </p:txBody>
      </p:sp>
      <p:sp>
        <p:nvSpPr>
          <p:cNvPr id="4" name="スライド番号プレースホルダー 3">
            <a:extLst>
              <a:ext uri="{FF2B5EF4-FFF2-40B4-BE49-F238E27FC236}">
                <a16:creationId xmlns:a16="http://schemas.microsoft.com/office/drawing/2014/main" id="{4999A524-C355-46F2-966C-5E5913E358B0}"/>
              </a:ext>
            </a:extLst>
          </p:cNvPr>
          <p:cNvSpPr>
            <a:spLocks noGrp="1"/>
          </p:cNvSpPr>
          <p:nvPr>
            <p:ph type="sldNum" sz="quarter" idx="12"/>
          </p:nvPr>
        </p:nvSpPr>
        <p:spPr/>
        <p:txBody>
          <a:bodyPr/>
          <a:lstStyle/>
          <a:p>
            <a:fld id="{C6FF8165-D951-4465-BD9F-46EC8375F7A9}" type="slidenum">
              <a:rPr kumimoji="1" lang="ja-JP" altLang="en-US" smtClean="0"/>
              <a:t>161</a:t>
            </a:fld>
            <a:endParaRPr kumimoji="1" lang="ja-JP" altLang="en-US"/>
          </a:p>
        </p:txBody>
      </p:sp>
    </p:spTree>
    <p:extLst>
      <p:ext uri="{BB962C8B-B14F-4D97-AF65-F5344CB8AC3E}">
        <p14:creationId xmlns:p14="http://schemas.microsoft.com/office/powerpoint/2010/main" val="31571819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830119A0-ADEC-4354-AB8E-39A0B3B92A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3E509B8D-F334-49B4-843A-CB6D6DB58B0F}"/>
              </a:ext>
            </a:extLst>
          </p:cNvPr>
          <p:cNvSpPr>
            <a:spLocks noChangeArrowheads="1"/>
          </p:cNvSpPr>
          <p:nvPr/>
        </p:nvSpPr>
        <p:spPr bwMode="auto">
          <a:xfrm>
            <a:off x="0" y="0"/>
            <a:ext cx="3353803"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イメージベース</a:t>
            </a:r>
            <a:br>
              <a:rPr lang="en-US" altLang="ja-JP" sz="2400" dirty="0">
                <a:solidFill>
                  <a:srgbClr val="EAEAEA"/>
                </a:solidFill>
                <a:latin typeface="Arial" panose="020B0604020202020204" pitchFamily="34" charset="0"/>
                <a:ea typeface="ＭＳ Ｐゴシック" panose="020B0600070205080204" pitchFamily="50" charset="-128"/>
              </a:rPr>
            </a:br>
            <a:r>
              <a:rPr lang="ja-JP" altLang="en-US" sz="2400" dirty="0">
                <a:solidFill>
                  <a:srgbClr val="EAEAEA"/>
                </a:solidFill>
                <a:latin typeface="Arial" panose="020B0604020202020204" pitchFamily="34" charset="0"/>
                <a:ea typeface="ＭＳ Ｐゴシック" panose="020B0600070205080204" pitchFamily="50" charset="-128"/>
              </a:rPr>
              <a:t>全てのピクセルから発生</a:t>
            </a:r>
          </a:p>
        </p:txBody>
      </p:sp>
      <p:sp>
        <p:nvSpPr>
          <p:cNvPr id="2" name="スライド番号プレースホルダー 1">
            <a:extLst>
              <a:ext uri="{FF2B5EF4-FFF2-40B4-BE49-F238E27FC236}">
                <a16:creationId xmlns:a16="http://schemas.microsoft.com/office/drawing/2014/main" id="{284EB2CC-43D3-4B39-8904-7D939A2695C3}"/>
              </a:ext>
            </a:extLst>
          </p:cNvPr>
          <p:cNvSpPr>
            <a:spLocks noGrp="1"/>
          </p:cNvSpPr>
          <p:nvPr>
            <p:ph type="sldNum" sz="quarter" idx="12"/>
          </p:nvPr>
        </p:nvSpPr>
        <p:spPr/>
        <p:txBody>
          <a:bodyPr/>
          <a:lstStyle/>
          <a:p>
            <a:fld id="{C6FF8165-D951-4465-BD9F-46EC8375F7A9}" type="slidenum">
              <a:rPr kumimoji="1" lang="ja-JP" altLang="en-US" smtClean="0"/>
              <a:t>162</a:t>
            </a:fld>
            <a:endParaRPr kumimoji="1" lang="ja-JP" altLang="en-US"/>
          </a:p>
        </p:txBody>
      </p:sp>
    </p:spTree>
    <p:extLst>
      <p:ext uri="{BB962C8B-B14F-4D97-AF65-F5344CB8AC3E}">
        <p14:creationId xmlns:p14="http://schemas.microsoft.com/office/powerpoint/2010/main" val="19040057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D362002-1470-439C-8817-D916DDE0A5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3E509B8D-F334-49B4-843A-CB6D6DB58B0F}"/>
              </a:ext>
            </a:extLst>
          </p:cNvPr>
          <p:cNvSpPr>
            <a:spLocks noChangeArrowheads="1"/>
          </p:cNvSpPr>
          <p:nvPr/>
        </p:nvSpPr>
        <p:spPr bwMode="auto">
          <a:xfrm>
            <a:off x="0" y="0"/>
            <a:ext cx="2339102"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スプライトベース</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特定の光源のみ</a:t>
            </a:r>
          </a:p>
        </p:txBody>
      </p:sp>
      <p:sp>
        <p:nvSpPr>
          <p:cNvPr id="2" name="スライド番号プレースホルダー 1">
            <a:extLst>
              <a:ext uri="{FF2B5EF4-FFF2-40B4-BE49-F238E27FC236}">
                <a16:creationId xmlns:a16="http://schemas.microsoft.com/office/drawing/2014/main" id="{284EB2CC-43D3-4B39-8904-7D939A2695C3}"/>
              </a:ext>
            </a:extLst>
          </p:cNvPr>
          <p:cNvSpPr>
            <a:spLocks noGrp="1"/>
          </p:cNvSpPr>
          <p:nvPr>
            <p:ph type="sldNum" sz="quarter" idx="12"/>
          </p:nvPr>
        </p:nvSpPr>
        <p:spPr/>
        <p:txBody>
          <a:bodyPr/>
          <a:lstStyle/>
          <a:p>
            <a:fld id="{C6FF8165-D951-4465-BD9F-46EC8375F7A9}" type="slidenum">
              <a:rPr kumimoji="1" lang="ja-JP" altLang="en-US" smtClean="0"/>
              <a:t>163</a:t>
            </a:fld>
            <a:endParaRPr kumimoji="1" lang="ja-JP" altLang="en-US"/>
          </a:p>
        </p:txBody>
      </p:sp>
    </p:spTree>
    <p:extLst>
      <p:ext uri="{BB962C8B-B14F-4D97-AF65-F5344CB8AC3E}">
        <p14:creationId xmlns:p14="http://schemas.microsoft.com/office/powerpoint/2010/main" val="6106138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71456E4-2840-4C0B-9E91-5D2CCE944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3E509B8D-F334-49B4-843A-CB6D6DB58B0F}"/>
              </a:ext>
            </a:extLst>
          </p:cNvPr>
          <p:cNvSpPr>
            <a:spLocks noChangeArrowheads="1"/>
          </p:cNvSpPr>
          <p:nvPr/>
        </p:nvSpPr>
        <p:spPr bwMode="auto">
          <a:xfrm>
            <a:off x="0" y="0"/>
            <a:ext cx="1691489"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ハイブリッド</a:t>
            </a:r>
          </a:p>
        </p:txBody>
      </p:sp>
      <p:sp>
        <p:nvSpPr>
          <p:cNvPr id="2" name="スライド番号プレースホルダー 1">
            <a:extLst>
              <a:ext uri="{FF2B5EF4-FFF2-40B4-BE49-F238E27FC236}">
                <a16:creationId xmlns:a16="http://schemas.microsoft.com/office/drawing/2014/main" id="{284EB2CC-43D3-4B39-8904-7D939A2695C3}"/>
              </a:ext>
            </a:extLst>
          </p:cNvPr>
          <p:cNvSpPr>
            <a:spLocks noGrp="1"/>
          </p:cNvSpPr>
          <p:nvPr>
            <p:ph type="sldNum" sz="quarter" idx="12"/>
          </p:nvPr>
        </p:nvSpPr>
        <p:spPr/>
        <p:txBody>
          <a:bodyPr/>
          <a:lstStyle/>
          <a:p>
            <a:fld id="{C6FF8165-D951-4465-BD9F-46EC8375F7A9}" type="slidenum">
              <a:rPr kumimoji="1" lang="ja-JP" altLang="en-US" smtClean="0"/>
              <a:t>164</a:t>
            </a:fld>
            <a:endParaRPr kumimoji="1" lang="ja-JP" altLang="en-US"/>
          </a:p>
        </p:txBody>
      </p:sp>
    </p:spTree>
    <p:extLst>
      <p:ext uri="{BB962C8B-B14F-4D97-AF65-F5344CB8AC3E}">
        <p14:creationId xmlns:p14="http://schemas.microsoft.com/office/powerpoint/2010/main" val="424315685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BAD686-3434-456E-8338-0FD9E3FD06AF}"/>
              </a:ext>
            </a:extLst>
          </p:cNvPr>
          <p:cNvSpPr>
            <a:spLocks noGrp="1"/>
          </p:cNvSpPr>
          <p:nvPr>
            <p:ph type="title"/>
          </p:nvPr>
        </p:nvSpPr>
        <p:spPr/>
        <p:txBody>
          <a:bodyPr/>
          <a:lstStyle/>
          <a:p>
            <a:r>
              <a:rPr lang="ja-JP" altLang="en-US" dirty="0"/>
              <a:t>円形</a:t>
            </a:r>
            <a:r>
              <a:rPr kumimoji="1" lang="en-US" altLang="ja-JP" dirty="0"/>
              <a:t>5</a:t>
            </a:r>
            <a:r>
              <a:rPr kumimoji="1" lang="ja-JP" altLang="en-US" dirty="0"/>
              <a:t>枚絞り</a:t>
            </a:r>
          </a:p>
        </p:txBody>
      </p:sp>
      <p:sp>
        <p:nvSpPr>
          <p:cNvPr id="3" name="コンテンツ プレースホルダー 2">
            <a:extLst>
              <a:ext uri="{FF2B5EF4-FFF2-40B4-BE49-F238E27FC236}">
                <a16:creationId xmlns:a16="http://schemas.microsoft.com/office/drawing/2014/main" id="{13F447D3-DC7C-4078-94FD-23A0B5B9FA7D}"/>
              </a:ext>
            </a:extLst>
          </p:cNvPr>
          <p:cNvSpPr>
            <a:spLocks noGrp="1"/>
          </p:cNvSpPr>
          <p:nvPr>
            <p:ph idx="1"/>
          </p:nvPr>
        </p:nvSpPr>
        <p:spPr/>
        <p:txBody>
          <a:bodyPr/>
          <a:lstStyle/>
          <a:p>
            <a:r>
              <a:rPr kumimoji="1" lang="ja-JP" altLang="en-US" dirty="0"/>
              <a:t>絞り状態の比較</a:t>
            </a:r>
            <a:endParaRPr kumimoji="1" lang="en-US" altLang="ja-JP" dirty="0"/>
          </a:p>
          <a:p>
            <a:pPr lvl="1"/>
            <a:r>
              <a:rPr lang="ja-JP" altLang="en-US" dirty="0"/>
              <a:t>開放から絞り込んだ状態まで</a:t>
            </a:r>
            <a:endParaRPr lang="en-US" altLang="ja-JP" dirty="0"/>
          </a:p>
          <a:p>
            <a:pPr lvl="2"/>
            <a:r>
              <a:rPr lang="ja-JP" altLang="en-US" dirty="0"/>
              <a:t>絞りの形状の変化</a:t>
            </a:r>
            <a:endParaRPr lang="en-US" altLang="ja-JP" dirty="0"/>
          </a:p>
          <a:p>
            <a:pPr lvl="2"/>
            <a:r>
              <a:rPr lang="ja-JP" altLang="en-US" dirty="0"/>
              <a:t>非線形な変形</a:t>
            </a:r>
            <a:endParaRPr lang="en-US" altLang="ja-JP" dirty="0"/>
          </a:p>
          <a:p>
            <a:pPr lvl="2"/>
            <a:r>
              <a:rPr lang="ja-JP" altLang="en-US" dirty="0"/>
              <a:t>回折フレアの大きさと形状</a:t>
            </a:r>
            <a:endParaRPr lang="en-US" altLang="ja-JP" dirty="0"/>
          </a:p>
          <a:p>
            <a:pPr lvl="1"/>
            <a:r>
              <a:rPr lang="ja-JP" altLang="en-US" dirty="0"/>
              <a:t>露出は一定のためゴースト輝度はゴースト面積に反比例</a:t>
            </a:r>
            <a:endParaRPr lang="en-US" altLang="ja-JP" dirty="0"/>
          </a:p>
          <a:p>
            <a:pPr lvl="5"/>
            <a:endParaRPr lang="en-US" altLang="ja-JP" dirty="0"/>
          </a:p>
          <a:p>
            <a:r>
              <a:rPr lang="en-US" altLang="ja-JP" dirty="0"/>
              <a:t>1080p</a:t>
            </a:r>
            <a:r>
              <a:rPr lang="ja-JP" altLang="en-US" dirty="0"/>
              <a:t>フル解像度で生成</a:t>
            </a:r>
            <a:endParaRPr lang="en-US" altLang="ja-JP" dirty="0"/>
          </a:p>
          <a:p>
            <a:pPr lvl="1"/>
            <a:endParaRPr kumimoji="1" lang="ja-JP" altLang="en-US" dirty="0"/>
          </a:p>
        </p:txBody>
      </p:sp>
      <p:sp>
        <p:nvSpPr>
          <p:cNvPr id="4" name="スライド番号プレースホルダー 3">
            <a:extLst>
              <a:ext uri="{FF2B5EF4-FFF2-40B4-BE49-F238E27FC236}">
                <a16:creationId xmlns:a16="http://schemas.microsoft.com/office/drawing/2014/main" id="{AF201E8D-8CB6-4240-8BA0-1F1C02280B24}"/>
              </a:ext>
            </a:extLst>
          </p:cNvPr>
          <p:cNvSpPr>
            <a:spLocks noGrp="1"/>
          </p:cNvSpPr>
          <p:nvPr>
            <p:ph type="sldNum" sz="quarter" idx="12"/>
          </p:nvPr>
        </p:nvSpPr>
        <p:spPr/>
        <p:txBody>
          <a:bodyPr/>
          <a:lstStyle/>
          <a:p>
            <a:fld id="{C6FF8165-D951-4465-BD9F-46EC8375F7A9}" type="slidenum">
              <a:rPr kumimoji="1" lang="ja-JP" altLang="en-US" smtClean="0"/>
              <a:t>165</a:t>
            </a:fld>
            <a:endParaRPr kumimoji="1" lang="ja-JP" altLang="en-US"/>
          </a:p>
        </p:txBody>
      </p:sp>
    </p:spTree>
    <p:extLst>
      <p:ext uri="{BB962C8B-B14F-4D97-AF65-F5344CB8AC3E}">
        <p14:creationId xmlns:p14="http://schemas.microsoft.com/office/powerpoint/2010/main" val="85184007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56BE774-72D6-413F-8F79-D884C8013832}"/>
              </a:ext>
            </a:extLst>
          </p:cNvPr>
          <p:cNvSpPr>
            <a:spLocks noGrp="1"/>
          </p:cNvSpPr>
          <p:nvPr>
            <p:ph type="sldNum" sz="quarter" idx="12"/>
          </p:nvPr>
        </p:nvSpPr>
        <p:spPr/>
        <p:txBody>
          <a:bodyPr/>
          <a:lstStyle/>
          <a:p>
            <a:fld id="{C6FF8165-D951-4465-BD9F-46EC8375F7A9}" type="slidenum">
              <a:rPr kumimoji="1" lang="ja-JP" altLang="en-US" smtClean="0"/>
              <a:t>166</a:t>
            </a:fld>
            <a:endParaRPr kumimoji="1" lang="ja-JP" altLang="en-US"/>
          </a:p>
        </p:txBody>
      </p:sp>
      <p:pic>
        <p:nvPicPr>
          <p:cNvPr id="4" name="図 3">
            <a:extLst>
              <a:ext uri="{FF2B5EF4-FFF2-40B4-BE49-F238E27FC236}">
                <a16:creationId xmlns:a16="http://schemas.microsoft.com/office/drawing/2014/main" id="{606C1DA4-F3F3-4833-8359-E329ED30A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6">
            <a:extLst>
              <a:ext uri="{FF2B5EF4-FFF2-40B4-BE49-F238E27FC236}">
                <a16:creationId xmlns:a16="http://schemas.microsoft.com/office/drawing/2014/main" id="{DF31AADF-6D46-436B-8416-19AA41D58B2B}"/>
              </a:ext>
            </a:extLst>
          </p:cNvPr>
          <p:cNvSpPr>
            <a:spLocks noChangeArrowheads="1"/>
          </p:cNvSpPr>
          <p:nvPr/>
        </p:nvSpPr>
        <p:spPr bwMode="auto">
          <a:xfrm>
            <a:off x="0" y="0"/>
            <a:ext cx="1688283"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f/2.0 (</a:t>
            </a:r>
            <a:r>
              <a:rPr lang="ja-JP" altLang="en-US" sz="2400" dirty="0">
                <a:solidFill>
                  <a:srgbClr val="EAEAEA"/>
                </a:solidFill>
                <a:latin typeface="Arial" panose="020B0604020202020204" pitchFamily="34" charset="0"/>
                <a:ea typeface="ＭＳ Ｐゴシック" panose="020B0600070205080204" pitchFamily="50" charset="-128"/>
              </a:rPr>
              <a:t>開放</a:t>
            </a:r>
            <a:r>
              <a:rPr lang="en-US" altLang="ja-JP" sz="2400" dirty="0">
                <a:solidFill>
                  <a:srgbClr val="EAEAEA"/>
                </a:solidFill>
                <a:latin typeface="Arial" panose="020B0604020202020204" pitchFamily="34" charset="0"/>
                <a:ea typeface="ＭＳ Ｐゴシック" panose="020B0600070205080204" pitchFamily="50" charset="-128"/>
              </a:rPr>
              <a:t>)</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40173165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167</a:t>
            </a:fld>
            <a:endParaRPr kumimoji="1" lang="ja-JP" altLang="en-US"/>
          </a:p>
        </p:txBody>
      </p:sp>
      <p:sp>
        <p:nvSpPr>
          <p:cNvPr id="7" name="コンテンツ プレースホルダー 6">
            <a:extLst>
              <a:ext uri="{FF2B5EF4-FFF2-40B4-BE49-F238E27FC236}">
                <a16:creationId xmlns:a16="http://schemas.microsoft.com/office/drawing/2014/main" id="{338DE085-B6E0-4115-956A-B888D5A1F9F9}"/>
              </a:ext>
            </a:extLst>
          </p:cNvPr>
          <p:cNvSpPr>
            <a:spLocks noGrp="1"/>
          </p:cNvSpPr>
          <p:nvPr>
            <p:ph idx="1"/>
          </p:nvPr>
        </p:nvSpPr>
        <p:spPr/>
        <p:txBody>
          <a:bodyPr/>
          <a:lstStyle/>
          <a:p>
            <a:endParaRPr kumimoji="1" lang="ja-JP" altLang="en-US"/>
          </a:p>
        </p:txBody>
      </p:sp>
      <p:pic>
        <p:nvPicPr>
          <p:cNvPr id="4" name="図 3">
            <a:extLst>
              <a:ext uri="{FF2B5EF4-FFF2-40B4-BE49-F238E27FC236}">
                <a16:creationId xmlns:a16="http://schemas.microsoft.com/office/drawing/2014/main" id="{FC4AB728-86B1-402E-B91C-6EFB07A8D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f/2.8</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49728023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267416-30E5-4858-B50D-1D92F951F9C2}"/>
              </a:ext>
            </a:extLst>
          </p:cNvPr>
          <p:cNvSpPr>
            <a:spLocks noGrp="1"/>
          </p:cNvSpPr>
          <p:nvPr>
            <p:ph type="sldNum" sz="quarter" idx="12"/>
          </p:nvPr>
        </p:nvSpPr>
        <p:spPr/>
        <p:txBody>
          <a:bodyPr/>
          <a:lstStyle/>
          <a:p>
            <a:fld id="{C6FF8165-D951-4465-BD9F-46EC8375F7A9}" type="slidenum">
              <a:rPr kumimoji="1" lang="ja-JP" altLang="en-US" smtClean="0"/>
              <a:t>168</a:t>
            </a:fld>
            <a:endParaRPr kumimoji="1" lang="ja-JP" altLang="en-US"/>
          </a:p>
        </p:txBody>
      </p:sp>
      <p:pic>
        <p:nvPicPr>
          <p:cNvPr id="7" name="コンテンツ プレースホルダー 6">
            <a:extLst>
              <a:ext uri="{FF2B5EF4-FFF2-40B4-BE49-F238E27FC236}">
                <a16:creationId xmlns:a16="http://schemas.microsoft.com/office/drawing/2014/main" id="{A2B9EA2F-B6B3-4809-BA6D-BDB8EF9BF1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BD304038-2E45-4E7C-BB1D-02A13786A92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f/4</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0154946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11BC06-5CB9-4F60-AFD0-0C06F02CCFD2}"/>
              </a:ext>
            </a:extLst>
          </p:cNvPr>
          <p:cNvSpPr>
            <a:spLocks noGrp="1"/>
          </p:cNvSpPr>
          <p:nvPr>
            <p:ph type="sldNum" sz="quarter" idx="12"/>
          </p:nvPr>
        </p:nvSpPr>
        <p:spPr/>
        <p:txBody>
          <a:bodyPr/>
          <a:lstStyle/>
          <a:p>
            <a:fld id="{C6FF8165-D951-4465-BD9F-46EC8375F7A9}" type="slidenum">
              <a:rPr kumimoji="1" lang="ja-JP" altLang="en-US" smtClean="0"/>
              <a:t>169</a:t>
            </a:fld>
            <a:endParaRPr kumimoji="1" lang="ja-JP" altLang="en-US"/>
          </a:p>
        </p:txBody>
      </p:sp>
      <p:pic>
        <p:nvPicPr>
          <p:cNvPr id="7" name="コンテンツ プレースホルダー 6">
            <a:extLst>
              <a:ext uri="{FF2B5EF4-FFF2-40B4-BE49-F238E27FC236}">
                <a16:creationId xmlns:a16="http://schemas.microsoft.com/office/drawing/2014/main" id="{116EF956-EF7D-4D80-85E2-328F1071EA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6998A763-C225-439D-BDF5-59B990C2B1E3}"/>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f/5.6</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263951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CA31CE-93C4-47F0-8C0C-8520838B2677}"/>
              </a:ext>
            </a:extLst>
          </p:cNvPr>
          <p:cNvSpPr>
            <a:spLocks noGrp="1"/>
          </p:cNvSpPr>
          <p:nvPr>
            <p:ph type="title"/>
          </p:nvPr>
        </p:nvSpPr>
        <p:spPr/>
        <p:txBody>
          <a:bodyPr/>
          <a:lstStyle/>
          <a:p>
            <a:r>
              <a:rPr lang="ja-JP" altLang="en-US" dirty="0"/>
              <a:t>描画候補となるゴースト</a:t>
            </a:r>
            <a:endParaRPr kumimoji="1" lang="ja-JP" altLang="en-US" dirty="0"/>
          </a:p>
        </p:txBody>
      </p:sp>
      <p:sp>
        <p:nvSpPr>
          <p:cNvPr id="3" name="コンテンツ プレースホルダー 2">
            <a:extLst>
              <a:ext uri="{FF2B5EF4-FFF2-40B4-BE49-F238E27FC236}">
                <a16:creationId xmlns:a16="http://schemas.microsoft.com/office/drawing/2014/main" id="{B81E14EA-FD1C-475B-A4C8-32D16D3C5701}"/>
              </a:ext>
            </a:extLst>
          </p:cNvPr>
          <p:cNvSpPr>
            <a:spLocks noGrp="1"/>
          </p:cNvSpPr>
          <p:nvPr>
            <p:ph idx="1"/>
          </p:nvPr>
        </p:nvSpPr>
        <p:spPr/>
        <p:txBody>
          <a:bodyPr>
            <a:normAutofit/>
          </a:bodyPr>
          <a:lstStyle/>
          <a:p>
            <a:r>
              <a:rPr lang="ja-JP" altLang="en-US" dirty="0"/>
              <a:t>ほとんどの光線は透過</a:t>
            </a:r>
            <a:endParaRPr lang="en-US" altLang="ja-JP" dirty="0"/>
          </a:p>
          <a:p>
            <a:pPr lvl="1"/>
            <a:r>
              <a:rPr lang="en-US" altLang="ja-JP" dirty="0"/>
              <a:t>AR(</a:t>
            </a:r>
            <a:r>
              <a:rPr lang="ja-JP" altLang="en-US" dirty="0"/>
              <a:t>反射防止</a:t>
            </a:r>
            <a:r>
              <a:rPr lang="en-US" altLang="ja-JP" dirty="0"/>
              <a:t>)</a:t>
            </a:r>
            <a:r>
              <a:rPr lang="ja-JP" altLang="en-US" dirty="0"/>
              <a:t>コーティング</a:t>
            </a:r>
            <a:r>
              <a:rPr lang="en-US" altLang="ja-JP" dirty="0"/>
              <a:t>(</a:t>
            </a:r>
            <a:r>
              <a:rPr lang="ja-JP" altLang="en-US" dirty="0"/>
              <a:t>後述</a:t>
            </a:r>
            <a:r>
              <a:rPr lang="en-US" altLang="ja-JP" dirty="0"/>
              <a:t>)</a:t>
            </a:r>
          </a:p>
          <a:p>
            <a:pPr lvl="2"/>
            <a:r>
              <a:rPr lang="ja-JP" altLang="en-US" dirty="0"/>
              <a:t>屈折面毎の反射率はおおよそ</a:t>
            </a:r>
            <a:r>
              <a:rPr lang="en-US" altLang="ja-JP" dirty="0"/>
              <a:t>1%</a:t>
            </a:r>
            <a:r>
              <a:rPr lang="ja-JP" altLang="en-US" dirty="0"/>
              <a:t>未満</a:t>
            </a:r>
            <a:endParaRPr lang="en-US" altLang="ja-JP" dirty="0"/>
          </a:p>
          <a:p>
            <a:r>
              <a:rPr lang="en-US" altLang="ja-JP" dirty="0"/>
              <a:t>4</a:t>
            </a:r>
            <a:r>
              <a:rPr lang="ja-JP" altLang="en-US" dirty="0"/>
              <a:t>回以上の反射はほぼ見えない</a:t>
            </a:r>
            <a:endParaRPr lang="en-US" altLang="ja-JP" dirty="0"/>
          </a:p>
          <a:p>
            <a:pPr lvl="1"/>
            <a:r>
              <a:rPr lang="ja-JP" altLang="en-US" dirty="0"/>
              <a:t>各々</a:t>
            </a:r>
            <a:r>
              <a:rPr lang="en-US" altLang="ja-JP" dirty="0"/>
              <a:t>1%</a:t>
            </a:r>
            <a:r>
              <a:rPr lang="ja-JP" altLang="en-US" dirty="0"/>
              <a:t>の反射なら</a:t>
            </a:r>
            <a:r>
              <a:rPr lang="en-US" altLang="ja-JP" dirty="0"/>
              <a:t>2</a:t>
            </a:r>
            <a:r>
              <a:rPr lang="ja-JP" altLang="en-US" dirty="0"/>
              <a:t>回反射で</a:t>
            </a:r>
            <a:r>
              <a:rPr lang="en-US" altLang="ja-JP" dirty="0"/>
              <a:t>0.01%(1</a:t>
            </a:r>
            <a:r>
              <a:rPr lang="ja-JP" altLang="en-US" dirty="0"/>
              <a:t>万分の</a:t>
            </a:r>
            <a:r>
              <a:rPr lang="en-US" altLang="ja-JP" dirty="0"/>
              <a:t>1)</a:t>
            </a:r>
          </a:p>
          <a:p>
            <a:pPr lvl="1"/>
            <a:r>
              <a:rPr lang="en-US" altLang="ja-JP" dirty="0"/>
              <a:t>4</a:t>
            </a:r>
            <a:r>
              <a:rPr lang="ja-JP" altLang="en-US" dirty="0"/>
              <a:t>回反射なら</a:t>
            </a:r>
            <a:r>
              <a:rPr lang="en-US" altLang="ja-JP" dirty="0"/>
              <a:t>0.000001%(1</a:t>
            </a:r>
            <a:r>
              <a:rPr lang="ja-JP" altLang="en-US" dirty="0"/>
              <a:t>億分の</a:t>
            </a:r>
            <a:r>
              <a:rPr lang="en-US" altLang="ja-JP" dirty="0"/>
              <a:t>1)</a:t>
            </a:r>
          </a:p>
          <a:p>
            <a:r>
              <a:rPr lang="ja-JP" altLang="en-US" dirty="0">
                <a:solidFill>
                  <a:srgbClr val="FF5050"/>
                </a:solidFill>
              </a:rPr>
              <a:t>事実上</a:t>
            </a:r>
            <a:r>
              <a:rPr lang="en-US" altLang="ja-JP" dirty="0">
                <a:solidFill>
                  <a:srgbClr val="FF5050"/>
                </a:solidFill>
              </a:rPr>
              <a:t>2</a:t>
            </a:r>
            <a:r>
              <a:rPr lang="ja-JP" altLang="en-US" dirty="0">
                <a:solidFill>
                  <a:srgbClr val="FF5050"/>
                </a:solidFill>
              </a:rPr>
              <a:t>回反射の結果のみがゴーストとなる</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9853423A-60AF-488B-88B4-F34A5559075D}"/>
              </a:ext>
            </a:extLst>
          </p:cNvPr>
          <p:cNvSpPr>
            <a:spLocks noGrp="1"/>
          </p:cNvSpPr>
          <p:nvPr>
            <p:ph type="sldNum" sz="quarter" idx="12"/>
          </p:nvPr>
        </p:nvSpPr>
        <p:spPr/>
        <p:txBody>
          <a:bodyPr/>
          <a:lstStyle/>
          <a:p>
            <a:fld id="{C6FF8165-D951-4465-BD9F-46EC8375F7A9}" type="slidenum">
              <a:rPr kumimoji="1" lang="ja-JP" altLang="en-US" smtClean="0"/>
              <a:t>17</a:t>
            </a:fld>
            <a:endParaRPr kumimoji="1" lang="ja-JP" altLang="en-US"/>
          </a:p>
        </p:txBody>
      </p:sp>
    </p:spTree>
    <p:extLst>
      <p:ext uri="{BB962C8B-B14F-4D97-AF65-F5344CB8AC3E}">
        <p14:creationId xmlns:p14="http://schemas.microsoft.com/office/powerpoint/2010/main" val="37801711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11BC06-5CB9-4F60-AFD0-0C06F02CCFD2}"/>
              </a:ext>
            </a:extLst>
          </p:cNvPr>
          <p:cNvSpPr>
            <a:spLocks noGrp="1"/>
          </p:cNvSpPr>
          <p:nvPr>
            <p:ph type="sldNum" sz="quarter" idx="12"/>
          </p:nvPr>
        </p:nvSpPr>
        <p:spPr/>
        <p:txBody>
          <a:bodyPr/>
          <a:lstStyle/>
          <a:p>
            <a:fld id="{C6FF8165-D951-4465-BD9F-46EC8375F7A9}" type="slidenum">
              <a:rPr kumimoji="1" lang="ja-JP" altLang="en-US" smtClean="0"/>
              <a:t>170</a:t>
            </a:fld>
            <a:endParaRPr kumimoji="1" lang="ja-JP" altLang="en-US"/>
          </a:p>
        </p:txBody>
      </p:sp>
      <p:pic>
        <p:nvPicPr>
          <p:cNvPr id="5" name="コンテンツ プレースホルダー 4">
            <a:extLst>
              <a:ext uri="{FF2B5EF4-FFF2-40B4-BE49-F238E27FC236}">
                <a16:creationId xmlns:a16="http://schemas.microsoft.com/office/drawing/2014/main" id="{3D7662B9-82C2-4F46-A2F3-B1A2E993A0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6998A763-C225-439D-BDF5-59B990C2B1E3}"/>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f/8</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7379909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50D0E3E-5BDB-41AE-81B7-3886552831E9}"/>
              </a:ext>
            </a:extLst>
          </p:cNvPr>
          <p:cNvSpPr>
            <a:spLocks noGrp="1"/>
          </p:cNvSpPr>
          <p:nvPr>
            <p:ph type="sldNum" sz="quarter" idx="12"/>
          </p:nvPr>
        </p:nvSpPr>
        <p:spPr/>
        <p:txBody>
          <a:bodyPr/>
          <a:lstStyle/>
          <a:p>
            <a:fld id="{C6FF8165-D951-4465-BD9F-46EC8375F7A9}" type="slidenum">
              <a:rPr kumimoji="1" lang="ja-JP" altLang="en-US" smtClean="0"/>
              <a:t>171</a:t>
            </a:fld>
            <a:endParaRPr kumimoji="1" lang="ja-JP" altLang="en-US"/>
          </a:p>
        </p:txBody>
      </p:sp>
      <p:pic>
        <p:nvPicPr>
          <p:cNvPr id="7" name="コンテンツ プレースホルダー 6">
            <a:extLst>
              <a:ext uri="{FF2B5EF4-FFF2-40B4-BE49-F238E27FC236}">
                <a16:creationId xmlns:a16="http://schemas.microsoft.com/office/drawing/2014/main" id="{6A5EFFEE-B993-4DE9-879D-51A6029234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5CC87A0E-C8B1-4D98-A48E-48CB5618CC77}"/>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f/11</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8519941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50D0E3E-5BDB-41AE-81B7-3886552831E9}"/>
              </a:ext>
            </a:extLst>
          </p:cNvPr>
          <p:cNvSpPr>
            <a:spLocks noGrp="1"/>
          </p:cNvSpPr>
          <p:nvPr>
            <p:ph type="sldNum" sz="quarter" idx="12"/>
          </p:nvPr>
        </p:nvSpPr>
        <p:spPr/>
        <p:txBody>
          <a:bodyPr/>
          <a:lstStyle/>
          <a:p>
            <a:fld id="{C6FF8165-D951-4465-BD9F-46EC8375F7A9}" type="slidenum">
              <a:rPr kumimoji="1" lang="ja-JP" altLang="en-US" smtClean="0"/>
              <a:t>172</a:t>
            </a:fld>
            <a:endParaRPr kumimoji="1" lang="ja-JP" altLang="en-US"/>
          </a:p>
        </p:txBody>
      </p:sp>
      <p:pic>
        <p:nvPicPr>
          <p:cNvPr id="5" name="コンテンツ プレースホルダー 4">
            <a:extLst>
              <a:ext uri="{FF2B5EF4-FFF2-40B4-BE49-F238E27FC236}">
                <a16:creationId xmlns:a16="http://schemas.microsoft.com/office/drawing/2014/main" id="{6150F6E2-DA74-4EB1-AE31-7807BE102B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5CC87A0E-C8B1-4D98-A48E-48CB5618CC77}"/>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f/16</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05645389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97CF89-2F4A-4D49-B778-3BFF0F085807}"/>
              </a:ext>
            </a:extLst>
          </p:cNvPr>
          <p:cNvSpPr>
            <a:spLocks noGrp="1"/>
          </p:cNvSpPr>
          <p:nvPr>
            <p:ph type="sldNum" sz="quarter" idx="12"/>
          </p:nvPr>
        </p:nvSpPr>
        <p:spPr/>
        <p:txBody>
          <a:bodyPr/>
          <a:lstStyle/>
          <a:p>
            <a:fld id="{C6FF8165-D951-4465-BD9F-46EC8375F7A9}" type="slidenum">
              <a:rPr kumimoji="1" lang="ja-JP" altLang="en-US" smtClean="0"/>
              <a:t>173</a:t>
            </a:fld>
            <a:endParaRPr kumimoji="1" lang="ja-JP" altLang="en-US"/>
          </a:p>
        </p:txBody>
      </p:sp>
      <p:pic>
        <p:nvPicPr>
          <p:cNvPr id="7" name="コンテンツ プレースホルダー 6">
            <a:extLst>
              <a:ext uri="{FF2B5EF4-FFF2-40B4-BE49-F238E27FC236}">
                <a16:creationId xmlns:a16="http://schemas.microsoft.com/office/drawing/2014/main" id="{AAB9525C-A8AF-44CE-8EAF-08BD5D7D75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4BBCCDF4-02FD-46CD-89AE-42AA937D957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f/22</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74367840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97CF89-2F4A-4D49-B778-3BFF0F085807}"/>
              </a:ext>
            </a:extLst>
          </p:cNvPr>
          <p:cNvSpPr>
            <a:spLocks noGrp="1"/>
          </p:cNvSpPr>
          <p:nvPr>
            <p:ph type="sldNum" sz="quarter" idx="12"/>
          </p:nvPr>
        </p:nvSpPr>
        <p:spPr/>
        <p:txBody>
          <a:bodyPr/>
          <a:lstStyle/>
          <a:p>
            <a:fld id="{C6FF8165-D951-4465-BD9F-46EC8375F7A9}" type="slidenum">
              <a:rPr kumimoji="1" lang="ja-JP" altLang="en-US" smtClean="0"/>
              <a:t>174</a:t>
            </a:fld>
            <a:endParaRPr kumimoji="1" lang="ja-JP" altLang="en-US"/>
          </a:p>
        </p:txBody>
      </p:sp>
      <p:pic>
        <p:nvPicPr>
          <p:cNvPr id="5" name="コンテンツ プレースホルダー 4">
            <a:extLst>
              <a:ext uri="{FF2B5EF4-FFF2-40B4-BE49-F238E27FC236}">
                <a16:creationId xmlns:a16="http://schemas.microsoft.com/office/drawing/2014/main" id="{53E48166-234C-4D1C-A5F1-B164ABBDF4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4BBCCDF4-02FD-46CD-89AE-42AA937D957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f/32</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44770081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BAD686-3434-456E-8338-0FD9E3FD06AF}"/>
              </a:ext>
            </a:extLst>
          </p:cNvPr>
          <p:cNvSpPr>
            <a:spLocks noGrp="1"/>
          </p:cNvSpPr>
          <p:nvPr>
            <p:ph type="title"/>
          </p:nvPr>
        </p:nvSpPr>
        <p:spPr/>
        <p:txBody>
          <a:bodyPr/>
          <a:lstStyle/>
          <a:p>
            <a:r>
              <a:rPr lang="ja-JP" altLang="en-US" dirty="0"/>
              <a:t>円形</a:t>
            </a:r>
            <a:r>
              <a:rPr kumimoji="1" lang="en-US" altLang="ja-JP" dirty="0"/>
              <a:t>5</a:t>
            </a:r>
            <a:r>
              <a:rPr kumimoji="1" lang="ja-JP" altLang="en-US" dirty="0"/>
              <a:t>枚絞り</a:t>
            </a:r>
          </a:p>
        </p:txBody>
      </p:sp>
      <p:sp>
        <p:nvSpPr>
          <p:cNvPr id="3" name="コンテンツ プレースホルダー 2">
            <a:extLst>
              <a:ext uri="{FF2B5EF4-FFF2-40B4-BE49-F238E27FC236}">
                <a16:creationId xmlns:a16="http://schemas.microsoft.com/office/drawing/2014/main" id="{13F447D3-DC7C-4078-94FD-23A0B5B9FA7D}"/>
              </a:ext>
            </a:extLst>
          </p:cNvPr>
          <p:cNvSpPr>
            <a:spLocks noGrp="1"/>
          </p:cNvSpPr>
          <p:nvPr>
            <p:ph idx="1"/>
          </p:nvPr>
        </p:nvSpPr>
        <p:spPr/>
        <p:txBody>
          <a:bodyPr/>
          <a:lstStyle/>
          <a:p>
            <a:r>
              <a:rPr lang="ja-JP" altLang="en-US" dirty="0"/>
              <a:t>絞りに応じて露出を変えた場合</a:t>
            </a:r>
            <a:endParaRPr lang="en-US" altLang="ja-JP" dirty="0"/>
          </a:p>
        </p:txBody>
      </p:sp>
      <p:sp>
        <p:nvSpPr>
          <p:cNvPr id="4" name="スライド番号プレースホルダー 3">
            <a:extLst>
              <a:ext uri="{FF2B5EF4-FFF2-40B4-BE49-F238E27FC236}">
                <a16:creationId xmlns:a16="http://schemas.microsoft.com/office/drawing/2014/main" id="{AF201E8D-8CB6-4240-8BA0-1F1C02280B24}"/>
              </a:ext>
            </a:extLst>
          </p:cNvPr>
          <p:cNvSpPr>
            <a:spLocks noGrp="1"/>
          </p:cNvSpPr>
          <p:nvPr>
            <p:ph type="sldNum" sz="quarter" idx="12"/>
          </p:nvPr>
        </p:nvSpPr>
        <p:spPr/>
        <p:txBody>
          <a:bodyPr/>
          <a:lstStyle/>
          <a:p>
            <a:fld id="{C6FF8165-D951-4465-BD9F-46EC8375F7A9}" type="slidenum">
              <a:rPr kumimoji="1" lang="ja-JP" altLang="en-US" smtClean="0"/>
              <a:t>175</a:t>
            </a:fld>
            <a:endParaRPr kumimoji="1" lang="ja-JP" altLang="en-US"/>
          </a:p>
        </p:txBody>
      </p:sp>
    </p:spTree>
    <p:extLst>
      <p:ext uri="{BB962C8B-B14F-4D97-AF65-F5344CB8AC3E}">
        <p14:creationId xmlns:p14="http://schemas.microsoft.com/office/powerpoint/2010/main" val="339380696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56BE774-72D6-413F-8F79-D884C8013832}"/>
              </a:ext>
            </a:extLst>
          </p:cNvPr>
          <p:cNvSpPr>
            <a:spLocks noGrp="1"/>
          </p:cNvSpPr>
          <p:nvPr>
            <p:ph type="sldNum" sz="quarter" idx="12"/>
          </p:nvPr>
        </p:nvSpPr>
        <p:spPr/>
        <p:txBody>
          <a:bodyPr/>
          <a:lstStyle/>
          <a:p>
            <a:fld id="{C6FF8165-D951-4465-BD9F-46EC8375F7A9}" type="slidenum">
              <a:rPr kumimoji="1" lang="ja-JP" altLang="en-US" smtClean="0"/>
              <a:t>176</a:t>
            </a:fld>
            <a:endParaRPr kumimoji="1" lang="ja-JP" altLang="en-US"/>
          </a:p>
        </p:txBody>
      </p:sp>
      <p:pic>
        <p:nvPicPr>
          <p:cNvPr id="5" name="図 4">
            <a:extLst>
              <a:ext uri="{FF2B5EF4-FFF2-40B4-BE49-F238E27FC236}">
                <a16:creationId xmlns:a16="http://schemas.microsoft.com/office/drawing/2014/main" id="{A738F8A7-61C9-4830-906E-3D61A0DA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6">
            <a:extLst>
              <a:ext uri="{FF2B5EF4-FFF2-40B4-BE49-F238E27FC236}">
                <a16:creationId xmlns:a16="http://schemas.microsoft.com/office/drawing/2014/main" id="{DF31AADF-6D46-436B-8416-19AA41D58B2B}"/>
              </a:ext>
            </a:extLst>
          </p:cNvPr>
          <p:cNvSpPr>
            <a:spLocks noChangeArrowheads="1"/>
          </p:cNvSpPr>
          <p:nvPr/>
        </p:nvSpPr>
        <p:spPr bwMode="auto">
          <a:xfrm>
            <a:off x="0" y="0"/>
            <a:ext cx="1688283"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f/2.0 (</a:t>
            </a:r>
            <a:r>
              <a:rPr lang="ja-JP" altLang="en-US" sz="2400" dirty="0">
                <a:solidFill>
                  <a:srgbClr val="EAEAEA"/>
                </a:solidFill>
                <a:latin typeface="Arial" panose="020B0604020202020204" pitchFamily="34" charset="0"/>
                <a:ea typeface="ＭＳ Ｐゴシック" panose="020B0600070205080204" pitchFamily="50" charset="-128"/>
              </a:rPr>
              <a:t>開放</a:t>
            </a:r>
            <a:r>
              <a:rPr lang="en-US" altLang="ja-JP" sz="2400" dirty="0">
                <a:solidFill>
                  <a:srgbClr val="EAEAEA"/>
                </a:solidFill>
                <a:latin typeface="Arial" panose="020B0604020202020204" pitchFamily="34" charset="0"/>
                <a:ea typeface="ＭＳ Ｐゴシック" panose="020B0600070205080204" pitchFamily="50" charset="-128"/>
              </a:rPr>
              <a:t>)</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9345354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177</a:t>
            </a:fld>
            <a:endParaRPr kumimoji="1" lang="ja-JP" altLang="en-US"/>
          </a:p>
        </p:txBody>
      </p:sp>
      <p:pic>
        <p:nvPicPr>
          <p:cNvPr id="5" name="コンテンツ プレースホルダー 4">
            <a:extLst>
              <a:ext uri="{FF2B5EF4-FFF2-40B4-BE49-F238E27FC236}">
                <a16:creationId xmlns:a16="http://schemas.microsoft.com/office/drawing/2014/main" id="{A6B391CF-2B7F-4256-84E0-EC688B997B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f/2.8</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42219293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178</a:t>
            </a:fld>
            <a:endParaRPr kumimoji="1" lang="ja-JP" altLang="en-US"/>
          </a:p>
        </p:txBody>
      </p:sp>
      <p:pic>
        <p:nvPicPr>
          <p:cNvPr id="7" name="コンテンツ プレースホルダー 6">
            <a:extLst>
              <a:ext uri="{FF2B5EF4-FFF2-40B4-BE49-F238E27FC236}">
                <a16:creationId xmlns:a16="http://schemas.microsoft.com/office/drawing/2014/main" id="{F8ED3226-0859-4512-BA10-B653C8C506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f/4</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9784699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179</a:t>
            </a:fld>
            <a:endParaRPr kumimoji="1" lang="ja-JP" altLang="en-US"/>
          </a:p>
        </p:txBody>
      </p:sp>
      <p:pic>
        <p:nvPicPr>
          <p:cNvPr id="10" name="コンテンツ プレースホルダー 9">
            <a:extLst>
              <a:ext uri="{FF2B5EF4-FFF2-40B4-BE49-F238E27FC236}">
                <a16:creationId xmlns:a16="http://schemas.microsoft.com/office/drawing/2014/main" id="{4346B0EE-2971-4711-AECA-8BA1D82269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f/5.6</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815685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F0047E-35C3-466D-AC0C-ED3AD1227B2E}"/>
              </a:ext>
            </a:extLst>
          </p:cNvPr>
          <p:cNvSpPr>
            <a:spLocks noGrp="1"/>
          </p:cNvSpPr>
          <p:nvPr>
            <p:ph type="title"/>
          </p:nvPr>
        </p:nvSpPr>
        <p:spPr/>
        <p:txBody>
          <a:bodyPr/>
          <a:lstStyle/>
          <a:p>
            <a:r>
              <a:rPr kumimoji="1" lang="ja-JP" altLang="en-US" dirty="0"/>
              <a:t>近年のリアルタイム物理ベース手法</a:t>
            </a:r>
          </a:p>
        </p:txBody>
      </p:sp>
      <p:sp>
        <p:nvSpPr>
          <p:cNvPr id="3" name="コンテンツ プレースホルダー 2">
            <a:extLst>
              <a:ext uri="{FF2B5EF4-FFF2-40B4-BE49-F238E27FC236}">
                <a16:creationId xmlns:a16="http://schemas.microsoft.com/office/drawing/2014/main" id="{71874A75-12EE-42AF-84DD-9E163FCCDBB1}"/>
              </a:ext>
            </a:extLst>
          </p:cNvPr>
          <p:cNvSpPr>
            <a:spLocks noGrp="1"/>
          </p:cNvSpPr>
          <p:nvPr>
            <p:ph idx="1"/>
          </p:nvPr>
        </p:nvSpPr>
        <p:spPr/>
        <p:txBody>
          <a:bodyPr/>
          <a:lstStyle/>
          <a:p>
            <a:r>
              <a:rPr lang="en-US" altLang="ja-JP" dirty="0"/>
              <a:t>Physically-Based Real-Time Lens Flare Rendering, SIGGRAPH 2011 [Hullin et al. 2011]</a:t>
            </a:r>
          </a:p>
          <a:p>
            <a:r>
              <a:rPr lang="en-US" altLang="ja-JP" dirty="0"/>
              <a:t>Practical Real-Time Lens-Flare Rendering, EGSR 2013 [Lee et al. 2013]</a:t>
            </a:r>
          </a:p>
        </p:txBody>
      </p:sp>
      <p:sp>
        <p:nvSpPr>
          <p:cNvPr id="4" name="スライド番号プレースホルダー 3">
            <a:extLst>
              <a:ext uri="{FF2B5EF4-FFF2-40B4-BE49-F238E27FC236}">
                <a16:creationId xmlns:a16="http://schemas.microsoft.com/office/drawing/2014/main" id="{93065245-EC95-4FE6-AD2D-E432458DD038}"/>
              </a:ext>
            </a:extLst>
          </p:cNvPr>
          <p:cNvSpPr>
            <a:spLocks noGrp="1"/>
          </p:cNvSpPr>
          <p:nvPr>
            <p:ph type="sldNum" sz="quarter" idx="12"/>
          </p:nvPr>
        </p:nvSpPr>
        <p:spPr/>
        <p:txBody>
          <a:bodyPr/>
          <a:lstStyle/>
          <a:p>
            <a:fld id="{C6FF8165-D951-4465-BD9F-46EC8375F7A9}" type="slidenum">
              <a:rPr kumimoji="1" lang="ja-JP" altLang="en-US" smtClean="0"/>
              <a:t>18</a:t>
            </a:fld>
            <a:endParaRPr kumimoji="1" lang="ja-JP" altLang="en-US"/>
          </a:p>
        </p:txBody>
      </p:sp>
    </p:spTree>
    <p:extLst>
      <p:ext uri="{BB962C8B-B14F-4D97-AF65-F5344CB8AC3E}">
        <p14:creationId xmlns:p14="http://schemas.microsoft.com/office/powerpoint/2010/main" val="33817147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180</a:t>
            </a:fld>
            <a:endParaRPr kumimoji="1" lang="ja-JP" altLang="en-US"/>
          </a:p>
        </p:txBody>
      </p:sp>
      <p:pic>
        <p:nvPicPr>
          <p:cNvPr id="5" name="コンテンツ プレースホルダー 4">
            <a:extLst>
              <a:ext uri="{FF2B5EF4-FFF2-40B4-BE49-F238E27FC236}">
                <a16:creationId xmlns:a16="http://schemas.microsoft.com/office/drawing/2014/main" id="{7F7E5183-3A5B-414C-8F86-4274C142E2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f/8</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404484002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181</a:t>
            </a:fld>
            <a:endParaRPr kumimoji="1" lang="ja-JP" altLang="en-US"/>
          </a:p>
        </p:txBody>
      </p:sp>
      <p:pic>
        <p:nvPicPr>
          <p:cNvPr id="7" name="コンテンツ プレースホルダー 6">
            <a:extLst>
              <a:ext uri="{FF2B5EF4-FFF2-40B4-BE49-F238E27FC236}">
                <a16:creationId xmlns:a16="http://schemas.microsoft.com/office/drawing/2014/main" id="{2CC821CF-D703-44BE-86B2-2199ACB891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f/11</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4141018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182</a:t>
            </a:fld>
            <a:endParaRPr kumimoji="1" lang="ja-JP" altLang="en-US"/>
          </a:p>
        </p:txBody>
      </p:sp>
      <p:pic>
        <p:nvPicPr>
          <p:cNvPr id="5" name="コンテンツ プレースホルダー 4">
            <a:extLst>
              <a:ext uri="{FF2B5EF4-FFF2-40B4-BE49-F238E27FC236}">
                <a16:creationId xmlns:a16="http://schemas.microsoft.com/office/drawing/2014/main" id="{675E77B3-2523-4AD1-BFDD-6E4EE3ADF3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f/16</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203197245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599B954-58B4-45FF-A228-7A4665B66BED}"/>
              </a:ext>
            </a:extLst>
          </p:cNvPr>
          <p:cNvSpPr>
            <a:spLocks noGrp="1"/>
          </p:cNvSpPr>
          <p:nvPr>
            <p:ph type="sldNum" sz="quarter" idx="12"/>
          </p:nvPr>
        </p:nvSpPr>
        <p:spPr/>
        <p:txBody>
          <a:bodyPr/>
          <a:lstStyle/>
          <a:p>
            <a:fld id="{C6FF8165-D951-4465-BD9F-46EC8375F7A9}" type="slidenum">
              <a:rPr kumimoji="1" lang="ja-JP" altLang="en-US" smtClean="0"/>
              <a:t>183</a:t>
            </a:fld>
            <a:endParaRPr kumimoji="1" lang="ja-JP" altLang="en-US"/>
          </a:p>
        </p:txBody>
      </p:sp>
      <p:pic>
        <p:nvPicPr>
          <p:cNvPr id="7" name="コンテンツ プレースホルダー 6">
            <a:extLst>
              <a:ext uri="{FF2B5EF4-FFF2-40B4-BE49-F238E27FC236}">
                <a16:creationId xmlns:a16="http://schemas.microsoft.com/office/drawing/2014/main" id="{EE7AF1AA-8828-484C-A44E-69B30AC066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6">
            <a:extLst>
              <a:ext uri="{FF2B5EF4-FFF2-40B4-BE49-F238E27FC236}">
                <a16:creationId xmlns:a16="http://schemas.microsoft.com/office/drawing/2014/main" id="{F0A20C14-92AC-41E5-B665-BB99DAF4026E}"/>
              </a:ext>
            </a:extLst>
          </p:cNvPr>
          <p:cNvSpPr>
            <a:spLocks noChangeArrowheads="1"/>
          </p:cNvSpPr>
          <p:nvPr/>
        </p:nvSpPr>
        <p:spPr bwMode="auto">
          <a:xfrm>
            <a:off x="0" y="0"/>
            <a:ext cx="1200970"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5</a:t>
            </a:r>
            <a:r>
              <a:rPr lang="ja-JP" altLang="en-US" sz="2400" dirty="0">
                <a:solidFill>
                  <a:srgbClr val="EAEAEA"/>
                </a:solidFill>
                <a:latin typeface="Arial" panose="020B0604020202020204" pitchFamily="34" charset="0"/>
                <a:ea typeface="ＭＳ Ｐゴシック" panose="020B0600070205080204" pitchFamily="50" charset="-128"/>
              </a:rPr>
              <a:t>枚絞り</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en-US" altLang="ja-JP" sz="2400" dirty="0">
                <a:solidFill>
                  <a:srgbClr val="EAEAEA"/>
                </a:solidFill>
                <a:latin typeface="Arial" panose="020B0604020202020204" pitchFamily="34" charset="0"/>
                <a:ea typeface="ＭＳ Ｐゴシック" panose="020B0600070205080204" pitchFamily="50" charset="-128"/>
              </a:rPr>
              <a:t>f/22</a:t>
            </a:r>
            <a:endParaRPr lang="ja-JP" altLang="en-US"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7065439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その他実装に関するノウハウ</a:t>
            </a:r>
            <a:endParaRPr kumimoji="1" lang="ja-JP" altLang="en-US"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7C85621-7A9B-4BD2-A3B3-C5DEB81A204C}"/>
              </a:ext>
            </a:extLst>
          </p:cNvPr>
          <p:cNvSpPr>
            <a:spLocks noGrp="1"/>
          </p:cNvSpPr>
          <p:nvPr>
            <p:ph type="sldNum" sz="quarter" idx="12"/>
          </p:nvPr>
        </p:nvSpPr>
        <p:spPr/>
        <p:txBody>
          <a:bodyPr/>
          <a:lstStyle/>
          <a:p>
            <a:fld id="{C6FF8165-D951-4465-BD9F-46EC8375F7A9}" type="slidenum">
              <a:rPr kumimoji="1" lang="ja-JP" altLang="en-US" smtClean="0"/>
              <a:t>184</a:t>
            </a:fld>
            <a:endParaRPr kumimoji="1" lang="ja-JP" altLang="en-US"/>
          </a:p>
        </p:txBody>
      </p:sp>
    </p:spTree>
    <p:extLst>
      <p:ext uri="{BB962C8B-B14F-4D97-AF65-F5344CB8AC3E}">
        <p14:creationId xmlns:p14="http://schemas.microsoft.com/office/powerpoint/2010/main" val="369888365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A61723-5AAF-43EF-9473-1706F65807C0}"/>
              </a:ext>
            </a:extLst>
          </p:cNvPr>
          <p:cNvSpPr>
            <a:spLocks noGrp="1"/>
          </p:cNvSpPr>
          <p:nvPr>
            <p:ph type="title"/>
          </p:nvPr>
        </p:nvSpPr>
        <p:spPr/>
        <p:txBody>
          <a:bodyPr/>
          <a:lstStyle/>
          <a:p>
            <a:r>
              <a:rPr lang="ja-JP" altLang="en-US" dirty="0"/>
              <a:t>その他実装に関するノウハウ</a:t>
            </a:r>
            <a:endParaRPr kumimoji="1" lang="ja-JP" altLang="en-US" dirty="0"/>
          </a:p>
        </p:txBody>
      </p:sp>
      <p:sp>
        <p:nvSpPr>
          <p:cNvPr id="3" name="コンテンツ プレースホルダー 2">
            <a:extLst>
              <a:ext uri="{FF2B5EF4-FFF2-40B4-BE49-F238E27FC236}">
                <a16:creationId xmlns:a16="http://schemas.microsoft.com/office/drawing/2014/main" id="{39E413AD-20BE-472A-9D61-B22CF61F79A1}"/>
              </a:ext>
            </a:extLst>
          </p:cNvPr>
          <p:cNvSpPr>
            <a:spLocks noGrp="1"/>
          </p:cNvSpPr>
          <p:nvPr>
            <p:ph idx="1"/>
          </p:nvPr>
        </p:nvSpPr>
        <p:spPr/>
        <p:txBody>
          <a:bodyPr/>
          <a:lstStyle/>
          <a:p>
            <a:r>
              <a:rPr lang="ja-JP" altLang="en-US" dirty="0"/>
              <a:t>レンズフレアのカスタマイズ</a:t>
            </a:r>
            <a:endParaRPr lang="en-US" altLang="ja-JP" dirty="0"/>
          </a:p>
          <a:p>
            <a:r>
              <a:rPr kumimoji="1" lang="ja-JP" altLang="en-US" dirty="0"/>
              <a:t>物理的整合性の度合いの調整</a:t>
            </a:r>
            <a:endParaRPr kumimoji="1" lang="en-US" altLang="ja-JP" dirty="0"/>
          </a:p>
          <a:p>
            <a:r>
              <a:rPr lang="ja-JP" altLang="en-US" dirty="0"/>
              <a:t>ゴースト</a:t>
            </a:r>
            <a:r>
              <a:rPr lang="en-US" altLang="ja-JP" dirty="0"/>
              <a:t>LOD</a:t>
            </a:r>
            <a:endParaRPr kumimoji="1" lang="ja-JP" altLang="en-US" dirty="0"/>
          </a:p>
        </p:txBody>
      </p:sp>
      <p:sp>
        <p:nvSpPr>
          <p:cNvPr id="4" name="スライド番号プレースホルダー 3">
            <a:extLst>
              <a:ext uri="{FF2B5EF4-FFF2-40B4-BE49-F238E27FC236}">
                <a16:creationId xmlns:a16="http://schemas.microsoft.com/office/drawing/2014/main" id="{01559EC1-02F3-4E52-A4F6-45D54E9DFE74}"/>
              </a:ext>
            </a:extLst>
          </p:cNvPr>
          <p:cNvSpPr>
            <a:spLocks noGrp="1"/>
          </p:cNvSpPr>
          <p:nvPr>
            <p:ph type="sldNum" sz="quarter" idx="12"/>
          </p:nvPr>
        </p:nvSpPr>
        <p:spPr/>
        <p:txBody>
          <a:bodyPr/>
          <a:lstStyle/>
          <a:p>
            <a:fld id="{C6FF8165-D951-4465-BD9F-46EC8375F7A9}" type="slidenum">
              <a:rPr kumimoji="1" lang="ja-JP" altLang="en-US" smtClean="0"/>
              <a:t>185</a:t>
            </a:fld>
            <a:endParaRPr kumimoji="1" lang="ja-JP" altLang="en-US"/>
          </a:p>
        </p:txBody>
      </p:sp>
    </p:spTree>
    <p:extLst>
      <p:ext uri="{BB962C8B-B14F-4D97-AF65-F5344CB8AC3E}">
        <p14:creationId xmlns:p14="http://schemas.microsoft.com/office/powerpoint/2010/main" val="356587712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81E147-3A8E-467B-ACE6-E6FA6E5E7B94}"/>
              </a:ext>
            </a:extLst>
          </p:cNvPr>
          <p:cNvSpPr>
            <a:spLocks noGrp="1"/>
          </p:cNvSpPr>
          <p:nvPr>
            <p:ph type="title"/>
          </p:nvPr>
        </p:nvSpPr>
        <p:spPr/>
        <p:txBody>
          <a:bodyPr/>
          <a:lstStyle/>
          <a:p>
            <a:r>
              <a:rPr lang="ja-JP" altLang="en-US" dirty="0"/>
              <a:t>レンズフレアのカスタマイズ</a:t>
            </a:r>
            <a:endParaRPr kumimoji="1" lang="ja-JP" altLang="en-US" dirty="0"/>
          </a:p>
        </p:txBody>
      </p:sp>
      <p:sp>
        <p:nvSpPr>
          <p:cNvPr id="3" name="コンテンツ プレースホルダー 2">
            <a:extLst>
              <a:ext uri="{FF2B5EF4-FFF2-40B4-BE49-F238E27FC236}">
                <a16:creationId xmlns:a16="http://schemas.microsoft.com/office/drawing/2014/main" id="{C2F26FE9-5D74-4EA1-B924-1466F1C49176}"/>
              </a:ext>
            </a:extLst>
          </p:cNvPr>
          <p:cNvSpPr>
            <a:spLocks noGrp="1"/>
          </p:cNvSpPr>
          <p:nvPr>
            <p:ph idx="1"/>
          </p:nvPr>
        </p:nvSpPr>
        <p:spPr/>
        <p:txBody>
          <a:bodyPr>
            <a:normAutofit/>
          </a:bodyPr>
          <a:lstStyle/>
          <a:p>
            <a:r>
              <a:rPr kumimoji="1" lang="ja-JP" altLang="en-US" dirty="0"/>
              <a:t>レンズフレアの全体的な制御</a:t>
            </a:r>
            <a:endParaRPr kumimoji="1" lang="en-US" altLang="ja-JP" dirty="0"/>
          </a:p>
          <a:p>
            <a:pPr lvl="1"/>
            <a:r>
              <a:rPr lang="ja-JP" altLang="en-US" dirty="0"/>
              <a:t>どの程度のサイズか</a:t>
            </a:r>
            <a:endParaRPr lang="en-US" altLang="ja-JP" dirty="0"/>
          </a:p>
          <a:p>
            <a:pPr lvl="1"/>
            <a:r>
              <a:rPr kumimoji="1" lang="ja-JP" altLang="en-US" dirty="0"/>
              <a:t>位置の偏り方</a:t>
            </a:r>
            <a:endParaRPr kumimoji="1" lang="en-US" altLang="ja-JP" dirty="0"/>
          </a:p>
          <a:p>
            <a:pPr lvl="1"/>
            <a:r>
              <a:rPr kumimoji="1" lang="ja-JP" altLang="en-US" dirty="0"/>
              <a:t>ばらつき方</a:t>
            </a:r>
            <a:endParaRPr kumimoji="1" lang="en-US" altLang="ja-JP" dirty="0"/>
          </a:p>
          <a:p>
            <a:pPr lvl="1"/>
            <a:r>
              <a:rPr lang="en-US" altLang="ja-JP" dirty="0"/>
              <a:t>AR</a:t>
            </a:r>
            <a:r>
              <a:rPr lang="ja-JP" altLang="en-US" dirty="0"/>
              <a:t>コートの反射特性</a:t>
            </a:r>
            <a:endParaRPr lang="en-US" altLang="ja-JP" dirty="0"/>
          </a:p>
          <a:p>
            <a:pPr lvl="2"/>
            <a:r>
              <a:rPr lang="ja-JP" altLang="en-US" dirty="0"/>
              <a:t>反射スペクトルを何種類か用意</a:t>
            </a:r>
            <a:endParaRPr lang="en-US" altLang="ja-JP" dirty="0"/>
          </a:p>
          <a:p>
            <a:pPr lvl="2"/>
            <a:r>
              <a:rPr lang="ja-JP" altLang="en-US" dirty="0"/>
              <a:t>それぞれの使用頻度を制御パラメタに</a:t>
            </a:r>
            <a:endParaRPr lang="en-US" altLang="ja-JP" dirty="0"/>
          </a:p>
          <a:p>
            <a:pPr lvl="3"/>
            <a:r>
              <a:rPr lang="ja-JP" altLang="en-US" dirty="0"/>
              <a:t>例えば殆ど青系で稀に緑系のコートがある等</a:t>
            </a:r>
            <a:endParaRPr lang="en-US" altLang="ja-JP" dirty="0"/>
          </a:p>
          <a:p>
            <a:pPr lvl="1"/>
            <a:r>
              <a:rPr kumimoji="1" lang="ja-JP" altLang="en-US" dirty="0"/>
              <a:t>色収差の程度</a:t>
            </a:r>
            <a:endParaRPr kumimoji="1" lang="en-US" altLang="ja-JP" dirty="0"/>
          </a:p>
        </p:txBody>
      </p:sp>
      <p:sp>
        <p:nvSpPr>
          <p:cNvPr id="4" name="スライド番号プレースホルダー 3">
            <a:extLst>
              <a:ext uri="{FF2B5EF4-FFF2-40B4-BE49-F238E27FC236}">
                <a16:creationId xmlns:a16="http://schemas.microsoft.com/office/drawing/2014/main" id="{9B8EFD81-1517-42A6-8141-0FEF6858A29E}"/>
              </a:ext>
            </a:extLst>
          </p:cNvPr>
          <p:cNvSpPr>
            <a:spLocks noGrp="1"/>
          </p:cNvSpPr>
          <p:nvPr>
            <p:ph type="sldNum" sz="quarter" idx="12"/>
          </p:nvPr>
        </p:nvSpPr>
        <p:spPr/>
        <p:txBody>
          <a:bodyPr/>
          <a:lstStyle/>
          <a:p>
            <a:fld id="{C6FF8165-D951-4465-BD9F-46EC8375F7A9}" type="slidenum">
              <a:rPr kumimoji="1" lang="ja-JP" altLang="en-US" smtClean="0"/>
              <a:t>186</a:t>
            </a:fld>
            <a:endParaRPr kumimoji="1" lang="ja-JP" altLang="en-US"/>
          </a:p>
        </p:txBody>
      </p:sp>
    </p:spTree>
    <p:extLst>
      <p:ext uri="{BB962C8B-B14F-4D97-AF65-F5344CB8AC3E}">
        <p14:creationId xmlns:p14="http://schemas.microsoft.com/office/powerpoint/2010/main" val="256369008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81E147-3A8E-467B-ACE6-E6FA6E5E7B94}"/>
              </a:ext>
            </a:extLst>
          </p:cNvPr>
          <p:cNvSpPr>
            <a:spLocks noGrp="1"/>
          </p:cNvSpPr>
          <p:nvPr>
            <p:ph type="title"/>
          </p:nvPr>
        </p:nvSpPr>
        <p:spPr/>
        <p:txBody>
          <a:bodyPr/>
          <a:lstStyle/>
          <a:p>
            <a:r>
              <a:rPr lang="ja-JP" altLang="en-US" dirty="0"/>
              <a:t>レンズフレアのカスタマイズ</a:t>
            </a:r>
            <a:endParaRPr kumimoji="1" lang="ja-JP" altLang="en-US" dirty="0"/>
          </a:p>
        </p:txBody>
      </p:sp>
      <p:sp>
        <p:nvSpPr>
          <p:cNvPr id="3" name="コンテンツ プレースホルダー 2">
            <a:extLst>
              <a:ext uri="{FF2B5EF4-FFF2-40B4-BE49-F238E27FC236}">
                <a16:creationId xmlns:a16="http://schemas.microsoft.com/office/drawing/2014/main" id="{C2F26FE9-5D74-4EA1-B924-1466F1C49176}"/>
              </a:ext>
            </a:extLst>
          </p:cNvPr>
          <p:cNvSpPr>
            <a:spLocks noGrp="1"/>
          </p:cNvSpPr>
          <p:nvPr>
            <p:ph idx="1"/>
          </p:nvPr>
        </p:nvSpPr>
        <p:spPr/>
        <p:txBody>
          <a:bodyPr>
            <a:normAutofit/>
          </a:bodyPr>
          <a:lstStyle/>
          <a:p>
            <a:r>
              <a:rPr lang="ja-JP" altLang="en-US" dirty="0"/>
              <a:t>乱数のシードでバリエーションを生成できる</a:t>
            </a:r>
            <a:endParaRPr lang="en-US" altLang="ja-JP" dirty="0"/>
          </a:p>
          <a:p>
            <a:pPr lvl="1"/>
            <a:r>
              <a:rPr lang="ja-JP" altLang="en-US" dirty="0"/>
              <a:t>多くのゴーストを乱数ベースで生成するため</a:t>
            </a:r>
            <a:endParaRPr lang="en-US" altLang="ja-JP" dirty="0"/>
          </a:p>
          <a:p>
            <a:r>
              <a:rPr lang="ja-JP" altLang="en-US" dirty="0"/>
              <a:t>クォリティと負荷の制御</a:t>
            </a:r>
            <a:endParaRPr lang="en-US" altLang="ja-JP" dirty="0"/>
          </a:p>
          <a:p>
            <a:pPr lvl="1"/>
            <a:r>
              <a:rPr lang="ja-JP" altLang="en-US" dirty="0"/>
              <a:t>乱数ベースのゴースト数や分散の波長分割数</a:t>
            </a:r>
            <a:endParaRPr lang="en-US" altLang="ja-JP" dirty="0"/>
          </a:p>
        </p:txBody>
      </p:sp>
      <p:sp>
        <p:nvSpPr>
          <p:cNvPr id="4" name="スライド番号プレースホルダー 3">
            <a:extLst>
              <a:ext uri="{FF2B5EF4-FFF2-40B4-BE49-F238E27FC236}">
                <a16:creationId xmlns:a16="http://schemas.microsoft.com/office/drawing/2014/main" id="{9B8EFD81-1517-42A6-8141-0FEF6858A29E}"/>
              </a:ext>
            </a:extLst>
          </p:cNvPr>
          <p:cNvSpPr>
            <a:spLocks noGrp="1"/>
          </p:cNvSpPr>
          <p:nvPr>
            <p:ph type="sldNum" sz="quarter" idx="12"/>
          </p:nvPr>
        </p:nvSpPr>
        <p:spPr/>
        <p:txBody>
          <a:bodyPr/>
          <a:lstStyle/>
          <a:p>
            <a:fld id="{C6FF8165-D951-4465-BD9F-46EC8375F7A9}" type="slidenum">
              <a:rPr kumimoji="1" lang="ja-JP" altLang="en-US" smtClean="0"/>
              <a:t>187</a:t>
            </a:fld>
            <a:endParaRPr kumimoji="1" lang="ja-JP" altLang="en-US"/>
          </a:p>
        </p:txBody>
      </p:sp>
    </p:spTree>
    <p:extLst>
      <p:ext uri="{BB962C8B-B14F-4D97-AF65-F5344CB8AC3E}">
        <p14:creationId xmlns:p14="http://schemas.microsoft.com/office/powerpoint/2010/main" val="186982684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48A190-B547-410A-A4BC-AE523B53F519}"/>
              </a:ext>
            </a:extLst>
          </p:cNvPr>
          <p:cNvSpPr>
            <a:spLocks noGrp="1"/>
          </p:cNvSpPr>
          <p:nvPr>
            <p:ph type="sldNum" sz="quarter" idx="12"/>
          </p:nvPr>
        </p:nvSpPr>
        <p:spPr/>
        <p:txBody>
          <a:bodyPr/>
          <a:lstStyle/>
          <a:p>
            <a:fld id="{C6FF8165-D951-4465-BD9F-46EC8375F7A9}" type="slidenum">
              <a:rPr kumimoji="1" lang="ja-JP" altLang="en-US" smtClean="0"/>
              <a:t>188</a:t>
            </a:fld>
            <a:endParaRPr kumimoji="1" lang="ja-JP" altLang="en-US"/>
          </a:p>
        </p:txBody>
      </p:sp>
      <p:pic>
        <p:nvPicPr>
          <p:cNvPr id="7" name="図 6">
            <a:extLst>
              <a:ext uri="{FF2B5EF4-FFF2-40B4-BE49-F238E27FC236}">
                <a16:creationId xmlns:a16="http://schemas.microsoft.com/office/drawing/2014/main" id="{A584C19E-A067-48E5-8FAF-6A7827834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6">
            <a:extLst>
              <a:ext uri="{FF2B5EF4-FFF2-40B4-BE49-F238E27FC236}">
                <a16:creationId xmlns:a16="http://schemas.microsoft.com/office/drawing/2014/main" id="{A7A82ED7-92E7-4A71-8784-5299C3D46A1C}"/>
              </a:ext>
            </a:extLst>
          </p:cNvPr>
          <p:cNvSpPr>
            <a:spLocks noChangeArrowheads="1"/>
          </p:cNvSpPr>
          <p:nvPr/>
        </p:nvSpPr>
        <p:spPr bwMode="auto">
          <a:xfrm>
            <a:off x="0" y="0"/>
            <a:ext cx="3764172"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主なゴーストをカスタム定義</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残りを自動生成</a:t>
            </a:r>
            <a:r>
              <a:rPr lang="en-US" altLang="ja-JP" sz="2400" dirty="0">
                <a:solidFill>
                  <a:srgbClr val="EAEAEA"/>
                </a:solidFill>
                <a:latin typeface="Arial" panose="020B0604020202020204" pitchFamily="34" charset="0"/>
                <a:ea typeface="ＭＳ Ｐゴシック" panose="020B0600070205080204" pitchFamily="50" charset="-128"/>
              </a:rPr>
              <a:t>(1)</a:t>
            </a:r>
          </a:p>
        </p:txBody>
      </p:sp>
    </p:spTree>
    <p:extLst>
      <p:ext uri="{BB962C8B-B14F-4D97-AF65-F5344CB8AC3E}">
        <p14:creationId xmlns:p14="http://schemas.microsoft.com/office/powerpoint/2010/main" val="24319188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48A190-B547-410A-A4BC-AE523B53F519}"/>
              </a:ext>
            </a:extLst>
          </p:cNvPr>
          <p:cNvSpPr>
            <a:spLocks noGrp="1"/>
          </p:cNvSpPr>
          <p:nvPr>
            <p:ph type="sldNum" sz="quarter" idx="12"/>
          </p:nvPr>
        </p:nvSpPr>
        <p:spPr/>
        <p:txBody>
          <a:bodyPr/>
          <a:lstStyle/>
          <a:p>
            <a:fld id="{C6FF8165-D951-4465-BD9F-46EC8375F7A9}" type="slidenum">
              <a:rPr kumimoji="1" lang="ja-JP" altLang="en-US" smtClean="0"/>
              <a:t>189</a:t>
            </a:fld>
            <a:endParaRPr kumimoji="1" lang="ja-JP" altLang="en-US"/>
          </a:p>
        </p:txBody>
      </p:sp>
      <p:pic>
        <p:nvPicPr>
          <p:cNvPr id="4" name="図 3">
            <a:extLst>
              <a:ext uri="{FF2B5EF4-FFF2-40B4-BE49-F238E27FC236}">
                <a16:creationId xmlns:a16="http://schemas.microsoft.com/office/drawing/2014/main" id="{8B8C66DD-34A7-4B61-A4F2-803EBEE41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6">
            <a:extLst>
              <a:ext uri="{FF2B5EF4-FFF2-40B4-BE49-F238E27FC236}">
                <a16:creationId xmlns:a16="http://schemas.microsoft.com/office/drawing/2014/main" id="{A7A82ED7-92E7-4A71-8784-5299C3D46A1C}"/>
              </a:ext>
            </a:extLst>
          </p:cNvPr>
          <p:cNvSpPr>
            <a:spLocks noChangeArrowheads="1"/>
          </p:cNvSpPr>
          <p:nvPr/>
        </p:nvSpPr>
        <p:spPr bwMode="auto">
          <a:xfrm>
            <a:off x="0" y="0"/>
            <a:ext cx="3764172"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主なゴーストをカスタム定義</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残りを自動生成</a:t>
            </a:r>
            <a:r>
              <a:rPr lang="en-US" altLang="ja-JP" sz="2400" dirty="0">
                <a:solidFill>
                  <a:srgbClr val="EAEAEA"/>
                </a:solidFill>
                <a:latin typeface="Arial" panose="020B0604020202020204" pitchFamily="34" charset="0"/>
                <a:ea typeface="ＭＳ Ｐゴシック" panose="020B0600070205080204" pitchFamily="50" charset="-128"/>
              </a:rPr>
              <a:t>(2)</a:t>
            </a:r>
          </a:p>
        </p:txBody>
      </p:sp>
    </p:spTree>
    <p:extLst>
      <p:ext uri="{BB962C8B-B14F-4D97-AF65-F5344CB8AC3E}">
        <p14:creationId xmlns:p14="http://schemas.microsoft.com/office/powerpoint/2010/main" val="394455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E7B5C0-1350-4FD7-9A0B-BBED469596A6}"/>
              </a:ext>
            </a:extLst>
          </p:cNvPr>
          <p:cNvSpPr>
            <a:spLocks noGrp="1"/>
          </p:cNvSpPr>
          <p:nvPr>
            <p:ph type="title"/>
          </p:nvPr>
        </p:nvSpPr>
        <p:spPr/>
        <p:txBody>
          <a:bodyPr>
            <a:normAutofit fontScale="90000"/>
          </a:bodyPr>
          <a:lstStyle/>
          <a:p>
            <a:r>
              <a:rPr lang="en-US" altLang="ja-JP" dirty="0"/>
              <a:t>Physically-Based Real-Time Lens Flare Rendering [Hullin et al. 2011]</a:t>
            </a:r>
            <a:endParaRPr kumimoji="1" lang="ja-JP" altLang="en-US" dirty="0"/>
          </a:p>
        </p:txBody>
      </p:sp>
      <p:sp>
        <p:nvSpPr>
          <p:cNvPr id="3" name="コンテンツ プレースホルダー 2">
            <a:extLst>
              <a:ext uri="{FF2B5EF4-FFF2-40B4-BE49-F238E27FC236}">
                <a16:creationId xmlns:a16="http://schemas.microsoft.com/office/drawing/2014/main" id="{63CEEC35-B225-4271-A981-820F7FC446EE}"/>
              </a:ext>
            </a:extLst>
          </p:cNvPr>
          <p:cNvSpPr>
            <a:spLocks noGrp="1"/>
          </p:cNvSpPr>
          <p:nvPr>
            <p:ph idx="1"/>
          </p:nvPr>
        </p:nvSpPr>
        <p:spPr/>
        <p:txBody>
          <a:bodyPr>
            <a:normAutofit fontScale="85000" lnSpcReduction="20000"/>
          </a:bodyPr>
          <a:lstStyle/>
          <a:p>
            <a:r>
              <a:rPr lang="en-US" altLang="ja-JP" dirty="0">
                <a:hlinkClick r:id="rId2"/>
              </a:rPr>
              <a:t>http://resources.mpi-inf.mpg.de/lensflareRendering/</a:t>
            </a:r>
            <a:endParaRPr lang="en-US" altLang="ja-JP" dirty="0"/>
          </a:p>
          <a:p>
            <a:r>
              <a:rPr lang="ja-JP" altLang="en-US" dirty="0"/>
              <a:t>事前計算情報から</a:t>
            </a:r>
            <a:r>
              <a:rPr lang="en-US" altLang="ja-JP" dirty="0"/>
              <a:t>128x128</a:t>
            </a:r>
            <a:r>
              <a:rPr lang="ja-JP" altLang="en-US" dirty="0"/>
              <a:t>グリッドでゴースト描画</a:t>
            </a:r>
            <a:endParaRPr lang="en-US" altLang="ja-JP" dirty="0"/>
          </a:p>
          <a:p>
            <a:pPr lvl="1"/>
            <a:r>
              <a:rPr lang="ja-JP" altLang="en-US" dirty="0"/>
              <a:t>グリッド間は</a:t>
            </a:r>
            <a:r>
              <a:rPr lang="en-US" altLang="ja-JP" dirty="0"/>
              <a:t>GPU</a:t>
            </a:r>
            <a:r>
              <a:rPr lang="ja-JP" altLang="en-US" dirty="0"/>
              <a:t>による補間</a:t>
            </a:r>
            <a:endParaRPr lang="en-US" altLang="ja-JP" dirty="0"/>
          </a:p>
          <a:p>
            <a:r>
              <a:rPr lang="ja-JP" altLang="en-US" dirty="0">
                <a:solidFill>
                  <a:srgbClr val="FF5050"/>
                </a:solidFill>
              </a:rPr>
              <a:t>画質は非常に高い</a:t>
            </a:r>
            <a:endParaRPr lang="en-US" altLang="ja-JP" dirty="0">
              <a:solidFill>
                <a:srgbClr val="FF5050"/>
              </a:solidFill>
            </a:endParaRPr>
          </a:p>
          <a:p>
            <a:pPr lvl="1"/>
            <a:r>
              <a:rPr lang="ja-JP" altLang="en-US" dirty="0"/>
              <a:t>ゴーストの複雑な変形や収差表現</a:t>
            </a:r>
            <a:endParaRPr lang="en-US" altLang="ja-JP" dirty="0"/>
          </a:p>
          <a:p>
            <a:pPr lvl="1"/>
            <a:r>
              <a:rPr lang="ja-JP" altLang="en-US" dirty="0"/>
              <a:t>コースティクス</a:t>
            </a:r>
            <a:r>
              <a:rPr lang="en-US" altLang="ja-JP" dirty="0"/>
              <a:t>(</a:t>
            </a:r>
            <a:r>
              <a:rPr lang="ja-JP" altLang="en-US" dirty="0"/>
              <a:t>集光模様</a:t>
            </a:r>
            <a:r>
              <a:rPr lang="en-US" altLang="ja-JP" dirty="0"/>
              <a:t>)</a:t>
            </a:r>
          </a:p>
          <a:p>
            <a:r>
              <a:rPr lang="ja-JP" altLang="en-US" dirty="0">
                <a:solidFill>
                  <a:srgbClr val="FF5050"/>
                </a:solidFill>
              </a:rPr>
              <a:t>事前計算情報が多く実行時負荷も高め</a:t>
            </a:r>
            <a:endParaRPr lang="en-US" altLang="ja-JP" dirty="0">
              <a:solidFill>
                <a:srgbClr val="FF5050"/>
              </a:solidFill>
            </a:endParaRPr>
          </a:p>
          <a:p>
            <a:pPr lvl="1"/>
            <a:r>
              <a:rPr lang="ja-JP" altLang="en-US" dirty="0"/>
              <a:t>例えば事前計算</a:t>
            </a:r>
            <a:endParaRPr lang="en-US" altLang="ja-JP" dirty="0"/>
          </a:p>
          <a:p>
            <a:pPr lvl="2"/>
            <a:r>
              <a:rPr lang="ja-JP" altLang="en-US" dirty="0"/>
              <a:t>ゴースト毎に</a:t>
            </a:r>
            <a:r>
              <a:rPr lang="en-US" altLang="ja-JP" dirty="0"/>
              <a:t>90</a:t>
            </a:r>
            <a:r>
              <a:rPr lang="ja-JP" altLang="en-US" dirty="0"/>
              <a:t>方向</a:t>
            </a:r>
            <a:r>
              <a:rPr lang="en-US" altLang="ja-JP" dirty="0"/>
              <a:t>×642</a:t>
            </a:r>
            <a:r>
              <a:rPr lang="ja-JP" altLang="en-US" dirty="0"/>
              <a:t>レイ</a:t>
            </a:r>
            <a:r>
              <a:rPr lang="en-US" altLang="ja-JP" dirty="0"/>
              <a:t>×20</a:t>
            </a:r>
            <a:r>
              <a:rPr lang="ja-JP" altLang="en-US" dirty="0"/>
              <a:t>ズーム係数と</a:t>
            </a:r>
            <a:r>
              <a:rPr lang="en-US" altLang="ja-JP" dirty="0"/>
              <a:t>8</a:t>
            </a:r>
            <a:r>
              <a:rPr lang="ja-JP" altLang="en-US" dirty="0"/>
              <a:t>絞り</a:t>
            </a:r>
            <a:endParaRPr lang="en-US" altLang="ja-JP" dirty="0"/>
          </a:p>
          <a:p>
            <a:pPr lvl="1"/>
            <a:r>
              <a:rPr lang="ja-JP" altLang="en-US" dirty="0"/>
              <a:t>実行時</a:t>
            </a:r>
            <a:endParaRPr lang="en-US" altLang="ja-JP" dirty="0"/>
          </a:p>
          <a:p>
            <a:pPr lvl="2"/>
            <a:r>
              <a:rPr lang="en-US" altLang="ja-JP" dirty="0"/>
              <a:t>128x128</a:t>
            </a:r>
            <a:r>
              <a:rPr lang="ja-JP" altLang="en-US" dirty="0"/>
              <a:t>グリッドで描画</a:t>
            </a:r>
            <a:endParaRPr lang="en-US" altLang="ja-JP" dirty="0"/>
          </a:p>
        </p:txBody>
      </p:sp>
      <p:sp>
        <p:nvSpPr>
          <p:cNvPr id="4" name="スライド番号プレースホルダー 3">
            <a:extLst>
              <a:ext uri="{FF2B5EF4-FFF2-40B4-BE49-F238E27FC236}">
                <a16:creationId xmlns:a16="http://schemas.microsoft.com/office/drawing/2014/main" id="{D862883F-F556-43A3-A722-52EE9790EE11}"/>
              </a:ext>
            </a:extLst>
          </p:cNvPr>
          <p:cNvSpPr>
            <a:spLocks noGrp="1"/>
          </p:cNvSpPr>
          <p:nvPr>
            <p:ph type="sldNum" sz="quarter" idx="12"/>
          </p:nvPr>
        </p:nvSpPr>
        <p:spPr/>
        <p:txBody>
          <a:bodyPr/>
          <a:lstStyle/>
          <a:p>
            <a:fld id="{C6FF8165-D951-4465-BD9F-46EC8375F7A9}" type="slidenum">
              <a:rPr kumimoji="1" lang="ja-JP" altLang="en-US" smtClean="0"/>
              <a:t>19</a:t>
            </a:fld>
            <a:endParaRPr kumimoji="1" lang="ja-JP" altLang="en-US"/>
          </a:p>
        </p:txBody>
      </p:sp>
    </p:spTree>
    <p:extLst>
      <p:ext uri="{BB962C8B-B14F-4D97-AF65-F5344CB8AC3E}">
        <p14:creationId xmlns:p14="http://schemas.microsoft.com/office/powerpoint/2010/main" val="63510179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48A190-B547-410A-A4BC-AE523B53F519}"/>
              </a:ext>
            </a:extLst>
          </p:cNvPr>
          <p:cNvSpPr>
            <a:spLocks noGrp="1"/>
          </p:cNvSpPr>
          <p:nvPr>
            <p:ph type="sldNum" sz="quarter" idx="12"/>
          </p:nvPr>
        </p:nvSpPr>
        <p:spPr/>
        <p:txBody>
          <a:bodyPr/>
          <a:lstStyle/>
          <a:p>
            <a:fld id="{C6FF8165-D951-4465-BD9F-46EC8375F7A9}" type="slidenum">
              <a:rPr kumimoji="1" lang="ja-JP" altLang="en-US" smtClean="0"/>
              <a:t>190</a:t>
            </a:fld>
            <a:endParaRPr kumimoji="1" lang="ja-JP" altLang="en-US"/>
          </a:p>
        </p:txBody>
      </p:sp>
      <p:pic>
        <p:nvPicPr>
          <p:cNvPr id="5" name="コンテンツ プレースホルダー 4">
            <a:extLst>
              <a:ext uri="{FF2B5EF4-FFF2-40B4-BE49-F238E27FC236}">
                <a16:creationId xmlns:a16="http://schemas.microsoft.com/office/drawing/2014/main" id="{5D4F747E-D53A-4DB6-9B44-F2B2B6BE3D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6">
            <a:extLst>
              <a:ext uri="{FF2B5EF4-FFF2-40B4-BE49-F238E27FC236}">
                <a16:creationId xmlns:a16="http://schemas.microsoft.com/office/drawing/2014/main" id="{A7A82ED7-92E7-4A71-8784-5299C3D46A1C}"/>
              </a:ext>
            </a:extLst>
          </p:cNvPr>
          <p:cNvSpPr>
            <a:spLocks noChangeArrowheads="1"/>
          </p:cNvSpPr>
          <p:nvPr/>
        </p:nvSpPr>
        <p:spPr bwMode="auto">
          <a:xfrm>
            <a:off x="0" y="0"/>
            <a:ext cx="3845925"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グローバル設定と</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乱数による自動生成のみ</a:t>
            </a:r>
            <a:r>
              <a:rPr lang="en-US" altLang="ja-JP" sz="2400" dirty="0">
                <a:solidFill>
                  <a:srgbClr val="EAEAEA"/>
                </a:solidFill>
                <a:latin typeface="Arial" panose="020B0604020202020204" pitchFamily="34" charset="0"/>
                <a:ea typeface="ＭＳ Ｐゴシック" panose="020B0600070205080204" pitchFamily="50" charset="-128"/>
              </a:rPr>
              <a:t>(1)</a:t>
            </a:r>
          </a:p>
        </p:txBody>
      </p:sp>
    </p:spTree>
    <p:extLst>
      <p:ext uri="{BB962C8B-B14F-4D97-AF65-F5344CB8AC3E}">
        <p14:creationId xmlns:p14="http://schemas.microsoft.com/office/powerpoint/2010/main" val="18056734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E359954-70B0-44BA-AD97-A73C57B6438C}"/>
              </a:ext>
            </a:extLst>
          </p:cNvPr>
          <p:cNvSpPr>
            <a:spLocks noGrp="1"/>
          </p:cNvSpPr>
          <p:nvPr>
            <p:ph type="sldNum" sz="quarter" idx="12"/>
          </p:nvPr>
        </p:nvSpPr>
        <p:spPr/>
        <p:txBody>
          <a:bodyPr/>
          <a:lstStyle/>
          <a:p>
            <a:fld id="{C6FF8165-D951-4465-BD9F-46EC8375F7A9}" type="slidenum">
              <a:rPr kumimoji="1" lang="ja-JP" altLang="en-US" smtClean="0"/>
              <a:t>191</a:t>
            </a:fld>
            <a:endParaRPr kumimoji="1" lang="ja-JP" altLang="en-US"/>
          </a:p>
        </p:txBody>
      </p:sp>
      <p:pic>
        <p:nvPicPr>
          <p:cNvPr id="5" name="コンテンツ プレースホルダー 4">
            <a:extLst>
              <a:ext uri="{FF2B5EF4-FFF2-40B4-BE49-F238E27FC236}">
                <a16:creationId xmlns:a16="http://schemas.microsoft.com/office/drawing/2014/main" id="{15FFC39E-08F4-4B6B-8EF1-DBDEC40F12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1" name="Rectangle 6">
            <a:extLst>
              <a:ext uri="{FF2B5EF4-FFF2-40B4-BE49-F238E27FC236}">
                <a16:creationId xmlns:a16="http://schemas.microsoft.com/office/drawing/2014/main" id="{6CF180E7-4A32-4FA4-8E78-DAD1946DF84D}"/>
              </a:ext>
            </a:extLst>
          </p:cNvPr>
          <p:cNvSpPr>
            <a:spLocks noChangeArrowheads="1"/>
          </p:cNvSpPr>
          <p:nvPr/>
        </p:nvSpPr>
        <p:spPr bwMode="auto">
          <a:xfrm>
            <a:off x="0" y="0"/>
            <a:ext cx="3845925"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グローバル設定と</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乱数による自動生成のみ</a:t>
            </a:r>
            <a:r>
              <a:rPr lang="en-US" altLang="ja-JP" sz="2400" dirty="0">
                <a:solidFill>
                  <a:srgbClr val="EAEAEA"/>
                </a:solidFill>
                <a:latin typeface="Arial" panose="020B0604020202020204" pitchFamily="34" charset="0"/>
                <a:ea typeface="ＭＳ Ｐゴシック" panose="020B0600070205080204" pitchFamily="50" charset="-128"/>
              </a:rPr>
              <a:t>(2)</a:t>
            </a:r>
          </a:p>
        </p:txBody>
      </p:sp>
    </p:spTree>
    <p:extLst>
      <p:ext uri="{BB962C8B-B14F-4D97-AF65-F5344CB8AC3E}">
        <p14:creationId xmlns:p14="http://schemas.microsoft.com/office/powerpoint/2010/main" val="13253756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A456619-7589-4947-B0D4-0075A3E4E946}"/>
              </a:ext>
            </a:extLst>
          </p:cNvPr>
          <p:cNvSpPr>
            <a:spLocks noGrp="1"/>
          </p:cNvSpPr>
          <p:nvPr>
            <p:ph type="sldNum" sz="quarter" idx="12"/>
          </p:nvPr>
        </p:nvSpPr>
        <p:spPr/>
        <p:txBody>
          <a:bodyPr/>
          <a:lstStyle/>
          <a:p>
            <a:fld id="{C6FF8165-D951-4465-BD9F-46EC8375F7A9}" type="slidenum">
              <a:rPr kumimoji="1" lang="ja-JP" altLang="en-US" smtClean="0"/>
              <a:t>192</a:t>
            </a:fld>
            <a:endParaRPr kumimoji="1" lang="ja-JP" altLang="en-US"/>
          </a:p>
        </p:txBody>
      </p:sp>
      <p:pic>
        <p:nvPicPr>
          <p:cNvPr id="5" name="コンテンツ プレースホルダー 4">
            <a:extLst>
              <a:ext uri="{FF2B5EF4-FFF2-40B4-BE49-F238E27FC236}">
                <a16:creationId xmlns:a16="http://schemas.microsoft.com/office/drawing/2014/main" id="{D03169C2-14A1-4F53-A0DB-7D7A10EBC6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9" name="Rectangle 6">
            <a:extLst>
              <a:ext uri="{FF2B5EF4-FFF2-40B4-BE49-F238E27FC236}">
                <a16:creationId xmlns:a16="http://schemas.microsoft.com/office/drawing/2014/main" id="{CEDA4C3C-33DC-45C9-898C-400B204DB773}"/>
              </a:ext>
            </a:extLst>
          </p:cNvPr>
          <p:cNvSpPr>
            <a:spLocks noChangeArrowheads="1"/>
          </p:cNvSpPr>
          <p:nvPr/>
        </p:nvSpPr>
        <p:spPr bwMode="auto">
          <a:xfrm>
            <a:off x="0" y="0"/>
            <a:ext cx="3871573" cy="1200329"/>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主なゴーストをカスタム定義</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絞りを特定の値に固定</a:t>
            </a:r>
            <a:endParaRPr lang="en-US" altLang="ja-JP" sz="2400" dirty="0">
              <a:solidFill>
                <a:srgbClr val="EAEAEA"/>
              </a:solidFill>
              <a:latin typeface="Arial" panose="020B0604020202020204" pitchFamily="34" charset="0"/>
              <a:ea typeface="ＭＳ Ｐゴシック" panose="020B0600070205080204" pitchFamily="50" charset="-128"/>
            </a:endParaRPr>
          </a:p>
          <a:p>
            <a:pPr>
              <a:spcBef>
                <a:spcPct val="0"/>
              </a:spcBef>
              <a:buFontTx/>
              <a:buNone/>
            </a:pPr>
            <a:r>
              <a:rPr lang="ja-JP" altLang="en-US" sz="2400" dirty="0">
                <a:solidFill>
                  <a:srgbClr val="EAEAEA"/>
                </a:solidFill>
                <a:latin typeface="Arial" panose="020B0604020202020204" pitchFamily="34" charset="0"/>
                <a:ea typeface="ＭＳ Ｐゴシック" panose="020B0600070205080204" pitchFamily="50" charset="-128"/>
              </a:rPr>
              <a:t>ノンフォト調レンズフレア</a:t>
            </a:r>
            <a:endParaRPr lang="en-US" altLang="ja-JP"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15043717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0D8157-6328-4382-9E5F-AD32C7B124BB}"/>
              </a:ext>
            </a:extLst>
          </p:cNvPr>
          <p:cNvSpPr>
            <a:spLocks noGrp="1"/>
          </p:cNvSpPr>
          <p:nvPr>
            <p:ph type="title"/>
          </p:nvPr>
        </p:nvSpPr>
        <p:spPr/>
        <p:txBody>
          <a:bodyPr/>
          <a:lstStyle/>
          <a:p>
            <a:r>
              <a:rPr lang="ja-JP" altLang="en-US" dirty="0"/>
              <a:t>物理的整合性の度合いの調整</a:t>
            </a:r>
            <a:endParaRPr lang="en-US" altLang="ja-JP" dirty="0"/>
          </a:p>
        </p:txBody>
      </p:sp>
      <p:sp>
        <p:nvSpPr>
          <p:cNvPr id="3" name="コンテンツ プレースホルダー 2">
            <a:extLst>
              <a:ext uri="{FF2B5EF4-FFF2-40B4-BE49-F238E27FC236}">
                <a16:creationId xmlns:a16="http://schemas.microsoft.com/office/drawing/2014/main" id="{447F8046-ED31-4507-836D-9D152CE4D099}"/>
              </a:ext>
            </a:extLst>
          </p:cNvPr>
          <p:cNvSpPr>
            <a:spLocks noGrp="1"/>
          </p:cNvSpPr>
          <p:nvPr>
            <p:ph idx="1"/>
          </p:nvPr>
        </p:nvSpPr>
        <p:spPr/>
        <p:txBody>
          <a:bodyPr>
            <a:normAutofit/>
          </a:bodyPr>
          <a:lstStyle/>
          <a:p>
            <a:r>
              <a:rPr lang="ja-JP" altLang="en-US" dirty="0"/>
              <a:t>ズーミングによる変化</a:t>
            </a:r>
            <a:endParaRPr lang="en-US" altLang="ja-JP" dirty="0"/>
          </a:p>
          <a:p>
            <a:pPr lvl="1"/>
            <a:r>
              <a:rPr kumimoji="1" lang="ja-JP" altLang="en-US" dirty="0"/>
              <a:t>ゲーム用途では極端に大きなズーミングがあり得る</a:t>
            </a:r>
            <a:endParaRPr kumimoji="1" lang="en-US" altLang="ja-JP" dirty="0"/>
          </a:p>
          <a:p>
            <a:pPr lvl="2"/>
            <a:r>
              <a:rPr lang="ja-JP" altLang="en-US" dirty="0"/>
              <a:t>大口径で</a:t>
            </a:r>
            <a:r>
              <a:rPr lang="en-US" altLang="ja-JP" dirty="0"/>
              <a:t>100</a:t>
            </a:r>
            <a:r>
              <a:rPr lang="ja-JP" altLang="en-US" dirty="0"/>
              <a:t>倍ズーム等</a:t>
            </a:r>
            <a:endParaRPr lang="en-US" altLang="ja-JP" dirty="0"/>
          </a:p>
          <a:p>
            <a:pPr lvl="1"/>
            <a:r>
              <a:rPr lang="ja-JP" altLang="en-US" dirty="0"/>
              <a:t>物理的整合性によって問題が発生するケース</a:t>
            </a:r>
            <a:endParaRPr lang="en-US" altLang="ja-JP" dirty="0"/>
          </a:p>
          <a:p>
            <a:pPr lvl="2"/>
            <a:r>
              <a:rPr lang="ja-JP" altLang="en-US" dirty="0"/>
              <a:t>超ズームアップによりゴーストが薄く大きくなり過ぎる</a:t>
            </a:r>
            <a:endParaRPr lang="en-US" altLang="ja-JP" dirty="0"/>
          </a:p>
          <a:p>
            <a:pPr lvl="3"/>
            <a:r>
              <a:rPr lang="ja-JP" altLang="en-US" dirty="0">
                <a:solidFill>
                  <a:srgbClr val="FF5050"/>
                </a:solidFill>
              </a:rPr>
              <a:t>ほとんどのゴーストが事実上消えてしまう</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DBFE15B3-663D-4295-B06D-CDD8754B84C3}"/>
              </a:ext>
            </a:extLst>
          </p:cNvPr>
          <p:cNvSpPr>
            <a:spLocks noGrp="1"/>
          </p:cNvSpPr>
          <p:nvPr>
            <p:ph type="sldNum" sz="quarter" idx="12"/>
          </p:nvPr>
        </p:nvSpPr>
        <p:spPr/>
        <p:txBody>
          <a:bodyPr/>
          <a:lstStyle/>
          <a:p>
            <a:fld id="{C6FF8165-D951-4465-BD9F-46EC8375F7A9}" type="slidenum">
              <a:rPr kumimoji="1" lang="ja-JP" altLang="en-US" smtClean="0"/>
              <a:t>193</a:t>
            </a:fld>
            <a:endParaRPr kumimoji="1" lang="ja-JP" altLang="en-US"/>
          </a:p>
        </p:txBody>
      </p:sp>
    </p:spTree>
    <p:extLst>
      <p:ext uri="{BB962C8B-B14F-4D97-AF65-F5344CB8AC3E}">
        <p14:creationId xmlns:p14="http://schemas.microsoft.com/office/powerpoint/2010/main" val="147252377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0D8157-6328-4382-9E5F-AD32C7B124BB}"/>
              </a:ext>
            </a:extLst>
          </p:cNvPr>
          <p:cNvSpPr>
            <a:spLocks noGrp="1"/>
          </p:cNvSpPr>
          <p:nvPr>
            <p:ph type="title"/>
          </p:nvPr>
        </p:nvSpPr>
        <p:spPr/>
        <p:txBody>
          <a:bodyPr/>
          <a:lstStyle/>
          <a:p>
            <a:r>
              <a:rPr lang="ja-JP" altLang="en-US" dirty="0"/>
              <a:t>ズーミングによる変化</a:t>
            </a:r>
            <a:endParaRPr lang="en-US" altLang="ja-JP" dirty="0"/>
          </a:p>
        </p:txBody>
      </p:sp>
      <p:sp>
        <p:nvSpPr>
          <p:cNvPr id="3" name="コンテンツ プレースホルダー 2">
            <a:extLst>
              <a:ext uri="{FF2B5EF4-FFF2-40B4-BE49-F238E27FC236}">
                <a16:creationId xmlns:a16="http://schemas.microsoft.com/office/drawing/2014/main" id="{447F8046-ED31-4507-836D-9D152CE4D099}"/>
              </a:ext>
            </a:extLst>
          </p:cNvPr>
          <p:cNvSpPr>
            <a:spLocks noGrp="1"/>
          </p:cNvSpPr>
          <p:nvPr>
            <p:ph idx="1"/>
          </p:nvPr>
        </p:nvSpPr>
        <p:spPr/>
        <p:txBody>
          <a:bodyPr>
            <a:normAutofit/>
          </a:bodyPr>
          <a:lstStyle/>
          <a:p>
            <a:r>
              <a:rPr lang="ja-JP" altLang="en-US" dirty="0"/>
              <a:t>画角に対する影響を抑える</a:t>
            </a:r>
            <a:endParaRPr lang="en-US" altLang="ja-JP" dirty="0"/>
          </a:p>
          <a:p>
            <a:pPr lvl="1"/>
            <a:r>
              <a:rPr kumimoji="1" lang="ja-JP" altLang="en-US" dirty="0">
                <a:solidFill>
                  <a:srgbClr val="FF5050"/>
                </a:solidFill>
              </a:rPr>
              <a:t>ゴースト計算用の画角をカメラ設定とは別に設計する</a:t>
            </a:r>
            <a:endParaRPr kumimoji="1" lang="en-US" altLang="ja-JP" dirty="0">
              <a:solidFill>
                <a:srgbClr val="FF5050"/>
              </a:solidFill>
            </a:endParaRPr>
          </a:p>
          <a:p>
            <a:pPr lvl="1"/>
            <a:r>
              <a:rPr kumimoji="1" lang="ja-JP" altLang="en-US" dirty="0"/>
              <a:t>変化の度合いを指定できるようにすると実用的</a:t>
            </a:r>
            <a:endParaRPr kumimoji="1" lang="en-US" altLang="ja-JP" dirty="0"/>
          </a:p>
          <a:p>
            <a:pPr lvl="2"/>
            <a:r>
              <a:rPr kumimoji="1" lang="ja-JP" altLang="en-US" dirty="0"/>
              <a:t>例えばズーム率</a:t>
            </a:r>
            <a:r>
              <a:rPr kumimoji="1" lang="en-US" altLang="ja-JP" dirty="0"/>
              <a:t>R</a:t>
            </a:r>
            <a:r>
              <a:rPr kumimoji="1" lang="ja-JP" altLang="en-US" dirty="0"/>
              <a:t>の</a:t>
            </a:r>
            <a:r>
              <a:rPr kumimoji="1" lang="en-US" altLang="ja-JP" dirty="0"/>
              <a:t>n</a:t>
            </a:r>
            <a:r>
              <a:rPr kumimoji="1" lang="ja-JP" altLang="en-US" dirty="0"/>
              <a:t>乗を計算上のズーム率として適用</a:t>
            </a:r>
            <a:endParaRPr kumimoji="1" lang="en-US" altLang="ja-JP" dirty="0"/>
          </a:p>
          <a:p>
            <a:pPr lvl="2"/>
            <a:r>
              <a:rPr lang="en-US" altLang="ja-JP" dirty="0"/>
              <a:t>n = 1.0 </a:t>
            </a:r>
            <a:r>
              <a:rPr lang="ja-JP" altLang="en-US" dirty="0"/>
              <a:t>なら物理的に追従</a:t>
            </a:r>
            <a:endParaRPr lang="en-US" altLang="ja-JP" dirty="0"/>
          </a:p>
          <a:p>
            <a:pPr lvl="2"/>
            <a:r>
              <a:rPr lang="en-US" altLang="ja-JP" dirty="0"/>
              <a:t>n = 0.5 </a:t>
            </a:r>
            <a:r>
              <a:rPr lang="ja-JP" altLang="en-US" dirty="0"/>
              <a:t>ならある程度追従</a:t>
            </a:r>
            <a:endParaRPr lang="en-US" altLang="ja-JP" dirty="0"/>
          </a:p>
          <a:p>
            <a:pPr lvl="3"/>
            <a:r>
              <a:rPr lang="ja-JP" altLang="en-US" dirty="0"/>
              <a:t>ズーム率を</a:t>
            </a:r>
            <a:r>
              <a:rPr lang="en-US" altLang="ja-JP" dirty="0"/>
              <a:t>0.5</a:t>
            </a:r>
            <a:r>
              <a:rPr lang="ja-JP" altLang="en-US" dirty="0"/>
              <a:t>乗すると</a:t>
            </a:r>
            <a:r>
              <a:rPr lang="en-US" altLang="ja-JP" dirty="0"/>
              <a:t>100</a:t>
            </a:r>
            <a:r>
              <a:rPr lang="ja-JP" altLang="en-US" dirty="0"/>
              <a:t>倍ズームが</a:t>
            </a:r>
            <a:r>
              <a:rPr lang="en-US" altLang="ja-JP" dirty="0"/>
              <a:t>10</a:t>
            </a:r>
            <a:r>
              <a:rPr lang="ja-JP" altLang="en-US" dirty="0"/>
              <a:t>倍相当となる</a:t>
            </a:r>
          </a:p>
          <a:p>
            <a:pPr lvl="2"/>
            <a:r>
              <a:rPr lang="en-US" altLang="ja-JP" dirty="0"/>
              <a:t>n = 0.0 </a:t>
            </a:r>
            <a:r>
              <a:rPr lang="ja-JP" altLang="en-US" dirty="0"/>
              <a:t>ならゴースト用の画角が一切変化しない</a:t>
            </a:r>
            <a:endParaRPr lang="en-US" altLang="ja-JP" dirty="0"/>
          </a:p>
          <a:p>
            <a:pPr lvl="1"/>
            <a:r>
              <a:rPr lang="ja-JP" altLang="en-US" dirty="0">
                <a:solidFill>
                  <a:srgbClr val="FF5050"/>
                </a:solidFill>
              </a:rPr>
              <a:t>物理ベースのレンズフレアでも同様の応用可能</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DBFE15B3-663D-4295-B06D-CDD8754B84C3}"/>
              </a:ext>
            </a:extLst>
          </p:cNvPr>
          <p:cNvSpPr>
            <a:spLocks noGrp="1"/>
          </p:cNvSpPr>
          <p:nvPr>
            <p:ph type="sldNum" sz="quarter" idx="12"/>
          </p:nvPr>
        </p:nvSpPr>
        <p:spPr/>
        <p:txBody>
          <a:bodyPr/>
          <a:lstStyle/>
          <a:p>
            <a:fld id="{C6FF8165-D951-4465-BD9F-46EC8375F7A9}" type="slidenum">
              <a:rPr kumimoji="1" lang="ja-JP" altLang="en-US" smtClean="0"/>
              <a:t>194</a:t>
            </a:fld>
            <a:endParaRPr kumimoji="1" lang="ja-JP" altLang="en-US"/>
          </a:p>
        </p:txBody>
      </p:sp>
    </p:spTree>
    <p:extLst>
      <p:ext uri="{BB962C8B-B14F-4D97-AF65-F5344CB8AC3E}">
        <p14:creationId xmlns:p14="http://schemas.microsoft.com/office/powerpoint/2010/main" val="137168723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0D8157-6328-4382-9E5F-AD32C7B124BB}"/>
              </a:ext>
            </a:extLst>
          </p:cNvPr>
          <p:cNvSpPr>
            <a:spLocks noGrp="1"/>
          </p:cNvSpPr>
          <p:nvPr>
            <p:ph type="title"/>
          </p:nvPr>
        </p:nvSpPr>
        <p:spPr/>
        <p:txBody>
          <a:bodyPr/>
          <a:lstStyle/>
          <a:p>
            <a:r>
              <a:rPr lang="ja-JP" altLang="en-US" dirty="0"/>
              <a:t>ゴースト</a:t>
            </a:r>
            <a:r>
              <a:rPr lang="en-US" altLang="ja-JP" dirty="0"/>
              <a:t>LOD</a:t>
            </a:r>
            <a:endParaRPr kumimoji="1" lang="ja-JP" altLang="en-US" dirty="0"/>
          </a:p>
        </p:txBody>
      </p:sp>
      <p:sp>
        <p:nvSpPr>
          <p:cNvPr id="3" name="コンテンツ プレースホルダー 2">
            <a:extLst>
              <a:ext uri="{FF2B5EF4-FFF2-40B4-BE49-F238E27FC236}">
                <a16:creationId xmlns:a16="http://schemas.microsoft.com/office/drawing/2014/main" id="{447F8046-ED31-4507-836D-9D152CE4D099}"/>
              </a:ext>
            </a:extLst>
          </p:cNvPr>
          <p:cNvSpPr>
            <a:spLocks noGrp="1"/>
          </p:cNvSpPr>
          <p:nvPr>
            <p:ph idx="1"/>
          </p:nvPr>
        </p:nvSpPr>
        <p:spPr/>
        <p:txBody>
          <a:bodyPr>
            <a:normAutofit lnSpcReduction="10000"/>
          </a:bodyPr>
          <a:lstStyle/>
          <a:p>
            <a:r>
              <a:rPr kumimoji="1" lang="ja-JP" altLang="en-US" dirty="0"/>
              <a:t>画角変化を抑える方法では対処できない場合</a:t>
            </a:r>
            <a:endParaRPr kumimoji="1" lang="en-US" altLang="ja-JP" dirty="0"/>
          </a:p>
          <a:p>
            <a:pPr lvl="1"/>
            <a:r>
              <a:rPr kumimoji="1" lang="ja-JP" altLang="en-US" dirty="0"/>
              <a:t>あまりにもズーム率が大きすぎる</a:t>
            </a:r>
            <a:endParaRPr kumimoji="1" lang="en-US" altLang="ja-JP" dirty="0"/>
          </a:p>
          <a:p>
            <a:pPr lvl="1"/>
            <a:r>
              <a:rPr kumimoji="1" lang="ja-JP" altLang="en-US" dirty="0"/>
              <a:t>画角変化への追従が少なすぎると不自然になるケース</a:t>
            </a:r>
            <a:endParaRPr kumimoji="1" lang="en-US" altLang="ja-JP" dirty="0"/>
          </a:p>
          <a:p>
            <a:pPr lvl="5"/>
            <a:endParaRPr kumimoji="1" lang="en-US" altLang="ja-JP" dirty="0"/>
          </a:p>
          <a:p>
            <a:r>
              <a:rPr kumimoji="1" lang="ja-JP" altLang="en-US" dirty="0"/>
              <a:t>ゴーストの</a:t>
            </a:r>
            <a:r>
              <a:rPr kumimoji="1" lang="en-US" altLang="ja-JP" dirty="0"/>
              <a:t>LOD</a:t>
            </a:r>
            <a:r>
              <a:rPr kumimoji="1" lang="ja-JP" altLang="en-US" dirty="0"/>
              <a:t>化</a:t>
            </a:r>
            <a:endParaRPr kumimoji="1" lang="en-US" altLang="ja-JP" dirty="0"/>
          </a:p>
          <a:p>
            <a:pPr lvl="1"/>
            <a:r>
              <a:rPr lang="ja-JP" altLang="en-US" dirty="0"/>
              <a:t>ある程度大きく薄くなったゴーストをフェードアウト</a:t>
            </a:r>
            <a:endParaRPr lang="en-US" altLang="ja-JP" dirty="0"/>
          </a:p>
          <a:p>
            <a:pPr lvl="1"/>
            <a:r>
              <a:rPr kumimoji="1" lang="ja-JP" altLang="en-US" dirty="0"/>
              <a:t>位置と大きさを小さくしたゴーストをフェードイン</a:t>
            </a:r>
            <a:endParaRPr kumimoji="1" lang="en-US" altLang="ja-JP" dirty="0"/>
          </a:p>
          <a:p>
            <a:pPr lvl="1"/>
            <a:r>
              <a:rPr lang="ja-JP" altLang="en-US" dirty="0">
                <a:solidFill>
                  <a:srgbClr val="FF5050"/>
                </a:solidFill>
              </a:rPr>
              <a:t>描画する枚数は同じで画質を向上できる</a:t>
            </a:r>
            <a:endParaRPr lang="en-US" altLang="ja-JP" dirty="0">
              <a:solidFill>
                <a:srgbClr val="FF5050"/>
              </a:solidFill>
            </a:endParaRPr>
          </a:p>
          <a:p>
            <a:pPr lvl="2"/>
            <a:r>
              <a:rPr lang="ja-JP" altLang="en-US" dirty="0"/>
              <a:t>非常に大きくて薄い無駄な描画を削減できる</a:t>
            </a:r>
            <a:endParaRPr kumimoji="1" lang="ja-JP" altLang="en-US" dirty="0"/>
          </a:p>
        </p:txBody>
      </p:sp>
      <p:sp>
        <p:nvSpPr>
          <p:cNvPr id="4" name="スライド番号プレースホルダー 3">
            <a:extLst>
              <a:ext uri="{FF2B5EF4-FFF2-40B4-BE49-F238E27FC236}">
                <a16:creationId xmlns:a16="http://schemas.microsoft.com/office/drawing/2014/main" id="{DBFE15B3-663D-4295-B06D-CDD8754B84C3}"/>
              </a:ext>
            </a:extLst>
          </p:cNvPr>
          <p:cNvSpPr>
            <a:spLocks noGrp="1"/>
          </p:cNvSpPr>
          <p:nvPr>
            <p:ph type="sldNum" sz="quarter" idx="12"/>
          </p:nvPr>
        </p:nvSpPr>
        <p:spPr/>
        <p:txBody>
          <a:bodyPr/>
          <a:lstStyle/>
          <a:p>
            <a:fld id="{C6FF8165-D951-4465-BD9F-46EC8375F7A9}" type="slidenum">
              <a:rPr kumimoji="1" lang="ja-JP" altLang="en-US" smtClean="0"/>
              <a:t>195</a:t>
            </a:fld>
            <a:endParaRPr kumimoji="1" lang="ja-JP" altLang="en-US"/>
          </a:p>
        </p:txBody>
      </p:sp>
    </p:spTree>
    <p:extLst>
      <p:ext uri="{BB962C8B-B14F-4D97-AF65-F5344CB8AC3E}">
        <p14:creationId xmlns:p14="http://schemas.microsoft.com/office/powerpoint/2010/main" val="167382263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C791F02-6D29-4D70-B94E-538F97483332}"/>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538116-DB1F-42E8-B4AF-96A149A96704}"/>
              </a:ext>
            </a:extLst>
          </p:cNvPr>
          <p:cNvSpPr>
            <a:spLocks noGrp="1"/>
          </p:cNvSpPr>
          <p:nvPr>
            <p:ph type="sldNum" sz="quarter" idx="12"/>
          </p:nvPr>
        </p:nvSpPr>
        <p:spPr/>
        <p:txBody>
          <a:bodyPr/>
          <a:lstStyle/>
          <a:p>
            <a:fld id="{C6FF8165-D951-4465-BD9F-46EC8375F7A9}" type="slidenum">
              <a:rPr lang="en-US" altLang="ja-JP"/>
              <a:pPr/>
              <a:t>196</a:t>
            </a:fld>
            <a:endParaRPr lang="en-US" altLang="ja-JP"/>
          </a:p>
        </p:txBody>
      </p:sp>
      <p:sp>
        <p:nvSpPr>
          <p:cNvPr id="5" name="コンテンツ プレースホルダー 4">
            <a:extLst>
              <a:ext uri="{FF2B5EF4-FFF2-40B4-BE49-F238E27FC236}">
                <a16:creationId xmlns:a16="http://schemas.microsoft.com/office/drawing/2014/main" id="{8E1D4559-AAD3-4E1E-A771-4FB5122BA4AD}"/>
              </a:ext>
            </a:extLst>
          </p:cNvPr>
          <p:cNvSpPr>
            <a:spLocks noGrp="1"/>
          </p:cNvSpPr>
          <p:nvPr>
            <p:ph idx="1"/>
          </p:nvPr>
        </p:nvSpPr>
        <p:spPr/>
        <p:txBody>
          <a:bodyPr/>
          <a:lstStyle/>
          <a:p>
            <a:endParaRPr kumimoji="1" lang="ja-JP" altLang="en-US" dirty="0"/>
          </a:p>
        </p:txBody>
      </p:sp>
      <p:pic>
        <p:nvPicPr>
          <p:cNvPr id="3" name="図 2">
            <a:extLst>
              <a:ext uri="{FF2B5EF4-FFF2-40B4-BE49-F238E27FC236}">
                <a16:creationId xmlns:a16="http://schemas.microsoft.com/office/drawing/2014/main" id="{2686D1B1-1667-42A3-84F5-6654AEABE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D5013C5-C63D-4097-9EB0-4EC5026B5C5B}"/>
              </a:ext>
            </a:extLst>
          </p:cNvPr>
          <p:cNvSpPr>
            <a:spLocks noChangeArrowheads="1"/>
          </p:cNvSpPr>
          <p:nvPr/>
        </p:nvSpPr>
        <p:spPr bwMode="auto">
          <a:xfrm>
            <a:off x="0" y="0"/>
            <a:ext cx="2475358"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en-US" altLang="ja-JP" sz="2400" dirty="0">
                <a:solidFill>
                  <a:srgbClr val="EAEAEA"/>
                </a:solidFill>
                <a:latin typeface="Arial" panose="020B0604020202020204" pitchFamily="34" charset="0"/>
                <a:ea typeface="ＭＳ Ｐゴシック" panose="020B0600070205080204" pitchFamily="50" charset="-128"/>
              </a:rPr>
              <a:t>LOD Off / On</a:t>
            </a: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広角時：変化なし</a:t>
            </a:r>
            <a:endParaRPr lang="en-US" altLang="ja-JP"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27839880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C791F02-6D29-4D70-B94E-538F97483332}"/>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538116-DB1F-42E8-B4AF-96A149A96704}"/>
              </a:ext>
            </a:extLst>
          </p:cNvPr>
          <p:cNvSpPr>
            <a:spLocks noGrp="1"/>
          </p:cNvSpPr>
          <p:nvPr>
            <p:ph type="sldNum" sz="quarter" idx="12"/>
          </p:nvPr>
        </p:nvSpPr>
        <p:spPr/>
        <p:txBody>
          <a:bodyPr/>
          <a:lstStyle/>
          <a:p>
            <a:fld id="{C6FF8165-D951-4465-BD9F-46EC8375F7A9}" type="slidenum">
              <a:rPr lang="en-US" altLang="ja-JP"/>
              <a:pPr/>
              <a:t>197</a:t>
            </a:fld>
            <a:endParaRPr lang="en-US" altLang="ja-JP"/>
          </a:p>
        </p:txBody>
      </p:sp>
      <p:pic>
        <p:nvPicPr>
          <p:cNvPr id="6" name="コンテンツ プレースホルダー 5">
            <a:extLst>
              <a:ext uri="{FF2B5EF4-FFF2-40B4-BE49-F238E27FC236}">
                <a16:creationId xmlns:a16="http://schemas.microsoft.com/office/drawing/2014/main" id="{A0FF4A00-AB9F-4262-AF3F-37B20DE5F5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DD5013C5-C63D-4097-9EB0-4EC5026B5C5B}"/>
              </a:ext>
            </a:extLst>
          </p:cNvPr>
          <p:cNvSpPr>
            <a:spLocks noChangeArrowheads="1"/>
          </p:cNvSpPr>
          <p:nvPr/>
        </p:nvSpPr>
        <p:spPr bwMode="auto">
          <a:xfrm>
            <a:off x="0" y="0"/>
            <a:ext cx="1386918"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en-US" altLang="ja-JP" sz="2400" dirty="0">
                <a:solidFill>
                  <a:srgbClr val="EAEAEA"/>
                </a:solidFill>
                <a:latin typeface="Arial" panose="020B0604020202020204" pitchFamily="34" charset="0"/>
                <a:ea typeface="ＭＳ Ｐゴシック" panose="020B0600070205080204" pitchFamily="50" charset="-128"/>
              </a:rPr>
              <a:t>LOD Off</a:t>
            </a: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ズーム時</a:t>
            </a:r>
            <a:endParaRPr lang="en-US" altLang="ja-JP"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34352775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C791F02-6D29-4D70-B94E-538F97483332}"/>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538116-DB1F-42E8-B4AF-96A149A96704}"/>
              </a:ext>
            </a:extLst>
          </p:cNvPr>
          <p:cNvSpPr>
            <a:spLocks noGrp="1"/>
          </p:cNvSpPr>
          <p:nvPr>
            <p:ph type="sldNum" sz="quarter" idx="12"/>
          </p:nvPr>
        </p:nvSpPr>
        <p:spPr/>
        <p:txBody>
          <a:bodyPr/>
          <a:lstStyle/>
          <a:p>
            <a:fld id="{C6FF8165-D951-4465-BD9F-46EC8375F7A9}" type="slidenum">
              <a:rPr lang="en-US" altLang="ja-JP"/>
              <a:pPr/>
              <a:t>198</a:t>
            </a:fld>
            <a:endParaRPr lang="en-US" altLang="ja-JP"/>
          </a:p>
        </p:txBody>
      </p:sp>
      <p:pic>
        <p:nvPicPr>
          <p:cNvPr id="6" name="コンテンツ プレースホルダー 5">
            <a:extLst>
              <a:ext uri="{FF2B5EF4-FFF2-40B4-BE49-F238E27FC236}">
                <a16:creationId xmlns:a16="http://schemas.microsoft.com/office/drawing/2014/main" id="{EB59903F-6BFD-4854-B485-ADFB64E179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DD5013C5-C63D-4097-9EB0-4EC5026B5C5B}"/>
              </a:ext>
            </a:extLst>
          </p:cNvPr>
          <p:cNvSpPr>
            <a:spLocks noChangeArrowheads="1"/>
          </p:cNvSpPr>
          <p:nvPr/>
        </p:nvSpPr>
        <p:spPr bwMode="auto">
          <a:xfrm>
            <a:off x="0" y="0"/>
            <a:ext cx="1386918"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en-US" altLang="ja-JP" sz="2400" dirty="0">
                <a:solidFill>
                  <a:srgbClr val="EAEAEA"/>
                </a:solidFill>
                <a:latin typeface="Arial" panose="020B0604020202020204" pitchFamily="34" charset="0"/>
                <a:ea typeface="ＭＳ Ｐゴシック" panose="020B0600070205080204" pitchFamily="50" charset="-128"/>
              </a:rPr>
              <a:t>LOD On</a:t>
            </a: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ズーム時</a:t>
            </a:r>
            <a:endParaRPr lang="en-US" altLang="ja-JP"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6558619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C791F02-6D29-4D70-B94E-538F97483332}"/>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538116-DB1F-42E8-B4AF-96A149A96704}"/>
              </a:ext>
            </a:extLst>
          </p:cNvPr>
          <p:cNvSpPr>
            <a:spLocks noGrp="1"/>
          </p:cNvSpPr>
          <p:nvPr>
            <p:ph type="sldNum" sz="quarter" idx="12"/>
          </p:nvPr>
        </p:nvSpPr>
        <p:spPr/>
        <p:txBody>
          <a:bodyPr/>
          <a:lstStyle/>
          <a:p>
            <a:fld id="{C6FF8165-D951-4465-BD9F-46EC8375F7A9}" type="slidenum">
              <a:rPr lang="en-US" altLang="ja-JP"/>
              <a:pPr/>
              <a:t>199</a:t>
            </a:fld>
            <a:endParaRPr lang="en-US" altLang="ja-JP"/>
          </a:p>
        </p:txBody>
      </p:sp>
      <p:pic>
        <p:nvPicPr>
          <p:cNvPr id="5" name="コンテンツ プレースホルダー 4">
            <a:extLst>
              <a:ext uri="{FF2B5EF4-FFF2-40B4-BE49-F238E27FC236}">
                <a16:creationId xmlns:a16="http://schemas.microsoft.com/office/drawing/2014/main" id="{6C27AD2C-205E-4351-813F-11FE10C48A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DD5013C5-C63D-4097-9EB0-4EC5026B5C5B}"/>
              </a:ext>
            </a:extLst>
          </p:cNvPr>
          <p:cNvSpPr>
            <a:spLocks noChangeArrowheads="1"/>
          </p:cNvSpPr>
          <p:nvPr/>
        </p:nvSpPr>
        <p:spPr bwMode="auto">
          <a:xfrm>
            <a:off x="0" y="0"/>
            <a:ext cx="2135521"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en-US" altLang="ja-JP" sz="2400" dirty="0">
                <a:solidFill>
                  <a:srgbClr val="EAEAEA"/>
                </a:solidFill>
                <a:latin typeface="Arial" panose="020B0604020202020204" pitchFamily="34" charset="0"/>
                <a:ea typeface="ＭＳ Ｐゴシック" panose="020B0600070205080204" pitchFamily="50" charset="-128"/>
              </a:rPr>
              <a:t>LOD Off</a:t>
            </a: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大きくズーム時</a:t>
            </a:r>
            <a:endParaRPr lang="en-US" altLang="ja-JP"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3552722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5AAA2-6AC5-4645-8998-6FDBA46D2393}"/>
              </a:ext>
            </a:extLst>
          </p:cNvPr>
          <p:cNvSpPr>
            <a:spLocks noGrp="1"/>
          </p:cNvSpPr>
          <p:nvPr>
            <p:ph type="title"/>
          </p:nvPr>
        </p:nvSpPr>
        <p:spPr/>
        <p:txBody>
          <a:bodyPr/>
          <a:lstStyle/>
          <a:p>
            <a:r>
              <a:rPr kumimoji="1" lang="ja-JP" altLang="en-US" dirty="0"/>
              <a:t>内容</a:t>
            </a:r>
          </a:p>
        </p:txBody>
      </p:sp>
      <p:sp>
        <p:nvSpPr>
          <p:cNvPr id="3" name="コンテンツ プレースホルダー 2">
            <a:extLst>
              <a:ext uri="{FF2B5EF4-FFF2-40B4-BE49-F238E27FC236}">
                <a16:creationId xmlns:a16="http://schemas.microsoft.com/office/drawing/2014/main" id="{030516D9-CC76-4532-85DE-D57345BBBB01}"/>
              </a:ext>
            </a:extLst>
          </p:cNvPr>
          <p:cNvSpPr>
            <a:spLocks noGrp="1"/>
          </p:cNvSpPr>
          <p:nvPr>
            <p:ph idx="1"/>
          </p:nvPr>
        </p:nvSpPr>
        <p:spPr/>
        <p:txBody>
          <a:bodyPr>
            <a:normAutofit fontScale="92500" lnSpcReduction="20000"/>
          </a:bodyPr>
          <a:lstStyle/>
          <a:p>
            <a:r>
              <a:rPr kumimoji="1" lang="ja-JP" altLang="en-US" dirty="0">
                <a:hlinkClick r:id="rId2" action="ppaction://hlinksldjump"/>
              </a:rPr>
              <a:t>レンズフレア</a:t>
            </a:r>
            <a:endParaRPr kumimoji="1" lang="en-US" altLang="ja-JP" dirty="0"/>
          </a:p>
          <a:p>
            <a:r>
              <a:rPr lang="ja-JP" altLang="en-US" dirty="0">
                <a:hlinkClick r:id="rId3" action="ppaction://hlinksldjump"/>
              </a:rPr>
              <a:t>レガシーな手法について</a:t>
            </a:r>
            <a:endParaRPr lang="en-US" altLang="ja-JP" dirty="0"/>
          </a:p>
          <a:p>
            <a:r>
              <a:rPr lang="ja-JP" altLang="en-US" dirty="0">
                <a:hlinkClick r:id="rId4" action="ppaction://hlinksldjump"/>
              </a:rPr>
              <a:t>物理ベースレンズフレアについて</a:t>
            </a:r>
            <a:endParaRPr lang="en-US" altLang="ja-JP" dirty="0"/>
          </a:p>
          <a:p>
            <a:r>
              <a:rPr kumimoji="1" lang="ja-JP" altLang="en-US" dirty="0">
                <a:hlinkClick r:id="rId5" action="ppaction://hlinksldjump"/>
              </a:rPr>
              <a:t>既存技術の課題</a:t>
            </a:r>
            <a:endParaRPr kumimoji="1" lang="en-US" altLang="ja-JP" dirty="0"/>
          </a:p>
          <a:p>
            <a:r>
              <a:rPr lang="ja-JP" altLang="en-US" dirty="0">
                <a:hlinkClick r:id="rId6" action="ppaction://hlinksldjump"/>
              </a:rPr>
              <a:t>尤もらしさと自由度の両立を目指して</a:t>
            </a:r>
            <a:endParaRPr lang="en-US" altLang="ja-JP" dirty="0"/>
          </a:p>
          <a:p>
            <a:r>
              <a:rPr lang="ja-JP" altLang="en-US" dirty="0">
                <a:hlinkClick r:id="rId7" action="ppaction://hlinksldjump"/>
              </a:rPr>
              <a:t>実装のための光学効果等の詳細</a:t>
            </a:r>
            <a:endParaRPr lang="en-US" altLang="ja-JP" dirty="0"/>
          </a:p>
          <a:p>
            <a:r>
              <a:rPr lang="ja-JP" altLang="en-US" dirty="0">
                <a:hlinkClick r:id="rId8" action="ppaction://hlinksldjump"/>
              </a:rPr>
              <a:t>生成結果サンプル</a:t>
            </a:r>
            <a:endParaRPr lang="en-US" altLang="ja-JP" dirty="0"/>
          </a:p>
          <a:p>
            <a:r>
              <a:rPr lang="ja-JP" altLang="en-US" dirty="0">
                <a:hlinkClick r:id="rId9" action="ppaction://hlinksldjump"/>
              </a:rPr>
              <a:t>その他実装に関するノウハウ</a:t>
            </a:r>
            <a:endParaRPr lang="en-US" altLang="ja-JP" dirty="0"/>
          </a:p>
          <a:p>
            <a:r>
              <a:rPr lang="ja-JP" altLang="en-US" dirty="0">
                <a:hlinkClick r:id="rId10" action="ppaction://hlinksldjump"/>
              </a:rPr>
              <a:t>まとめと今後の展望</a:t>
            </a:r>
            <a:endParaRPr kumimoji="1" lang="ja-JP" altLang="en-US" dirty="0"/>
          </a:p>
        </p:txBody>
      </p:sp>
      <p:sp>
        <p:nvSpPr>
          <p:cNvPr id="4" name="スライド番号プレースホルダー 3">
            <a:extLst>
              <a:ext uri="{FF2B5EF4-FFF2-40B4-BE49-F238E27FC236}">
                <a16:creationId xmlns:a16="http://schemas.microsoft.com/office/drawing/2014/main" id="{62893720-98AA-4801-9598-8F177B76128F}"/>
              </a:ext>
            </a:extLst>
          </p:cNvPr>
          <p:cNvSpPr>
            <a:spLocks noGrp="1"/>
          </p:cNvSpPr>
          <p:nvPr>
            <p:ph type="sldNum" sz="quarter" idx="12"/>
          </p:nvPr>
        </p:nvSpPr>
        <p:spPr/>
        <p:txBody>
          <a:bodyPr/>
          <a:lstStyle/>
          <a:p>
            <a:fld id="{C6FF8165-D951-4465-BD9F-46EC8375F7A9}" type="slidenum">
              <a:rPr kumimoji="1" lang="ja-JP" altLang="en-US" smtClean="0"/>
              <a:t>2</a:t>
            </a:fld>
            <a:endParaRPr kumimoji="1" lang="ja-JP" altLang="en-US"/>
          </a:p>
        </p:txBody>
      </p:sp>
    </p:spTree>
    <p:extLst>
      <p:ext uri="{BB962C8B-B14F-4D97-AF65-F5344CB8AC3E}">
        <p14:creationId xmlns:p14="http://schemas.microsoft.com/office/powerpoint/2010/main" val="2511431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A5E77F-4C95-4B24-B2DB-1A68728766EB}"/>
              </a:ext>
            </a:extLst>
          </p:cNvPr>
          <p:cNvSpPr>
            <a:spLocks noGrp="1"/>
          </p:cNvSpPr>
          <p:nvPr>
            <p:ph type="title"/>
          </p:nvPr>
        </p:nvSpPr>
        <p:spPr/>
        <p:txBody>
          <a:bodyPr>
            <a:normAutofit fontScale="90000"/>
          </a:bodyPr>
          <a:lstStyle/>
          <a:p>
            <a:r>
              <a:rPr lang="en-US" altLang="ja-JP" dirty="0"/>
              <a:t>Practical Real-Time Lens-Flare Rendering</a:t>
            </a:r>
            <a:br>
              <a:rPr lang="en-US" altLang="ja-JP" dirty="0"/>
            </a:br>
            <a:r>
              <a:rPr lang="en-US" altLang="ja-JP" dirty="0"/>
              <a:t>[Lee et al. 2013]</a:t>
            </a:r>
            <a:endParaRPr kumimoji="1" lang="ja-JP" altLang="en-US" dirty="0"/>
          </a:p>
        </p:txBody>
      </p:sp>
      <p:sp>
        <p:nvSpPr>
          <p:cNvPr id="3" name="コンテンツ プレースホルダー 2">
            <a:extLst>
              <a:ext uri="{FF2B5EF4-FFF2-40B4-BE49-F238E27FC236}">
                <a16:creationId xmlns:a16="http://schemas.microsoft.com/office/drawing/2014/main" id="{7BB27043-C207-4DB5-8AEC-528B3D30A671}"/>
              </a:ext>
            </a:extLst>
          </p:cNvPr>
          <p:cNvSpPr>
            <a:spLocks noGrp="1"/>
          </p:cNvSpPr>
          <p:nvPr>
            <p:ph idx="1"/>
          </p:nvPr>
        </p:nvSpPr>
        <p:spPr/>
        <p:txBody>
          <a:bodyPr>
            <a:normAutofit fontScale="77500" lnSpcReduction="20000"/>
          </a:bodyPr>
          <a:lstStyle/>
          <a:p>
            <a:r>
              <a:rPr lang="ja-JP" altLang="en-US" dirty="0"/>
              <a:t>光線行列を利用した変換</a:t>
            </a:r>
            <a:r>
              <a:rPr lang="en-US" altLang="ja-JP" dirty="0"/>
              <a:t>(Matrix Optics)</a:t>
            </a:r>
            <a:r>
              <a:rPr lang="ja-JP" altLang="en-US" dirty="0"/>
              <a:t>でゴースト描画</a:t>
            </a:r>
            <a:endParaRPr lang="en-US" altLang="ja-JP" dirty="0"/>
          </a:p>
          <a:p>
            <a:pPr lvl="1"/>
            <a:r>
              <a:rPr lang="ja-JP" altLang="en-US" dirty="0"/>
              <a:t>光線の高さと入射角情報を行列変換して</a:t>
            </a:r>
            <a:r>
              <a:rPr lang="en-US" altLang="ja-JP" dirty="0"/>
              <a:t>4x4</a:t>
            </a:r>
            <a:r>
              <a:rPr lang="ja-JP" altLang="en-US" dirty="0"/>
              <a:t>グリッドを描画</a:t>
            </a:r>
            <a:endParaRPr lang="en-US" altLang="ja-JP" dirty="0"/>
          </a:p>
          <a:p>
            <a:pPr lvl="1"/>
            <a:r>
              <a:rPr lang="ja-JP" altLang="en-US" dirty="0">
                <a:solidFill>
                  <a:srgbClr val="FF5050"/>
                </a:solidFill>
              </a:rPr>
              <a:t>事前計算がほぼ不要で実行時も非常に高速</a:t>
            </a:r>
            <a:endParaRPr lang="en-US" altLang="ja-JP" dirty="0">
              <a:solidFill>
                <a:srgbClr val="FF5050"/>
              </a:solidFill>
            </a:endParaRPr>
          </a:p>
          <a:p>
            <a:r>
              <a:rPr lang="ja-JP" altLang="en-US" dirty="0"/>
              <a:t>近軸理論</a:t>
            </a:r>
            <a:r>
              <a:rPr lang="en-US" altLang="ja-JP" dirty="0"/>
              <a:t>(Parallax Optics)</a:t>
            </a:r>
          </a:p>
          <a:p>
            <a:pPr lvl="1"/>
            <a:r>
              <a:rPr lang="en-US" altLang="ja-JP" dirty="0">
                <a:solidFill>
                  <a:srgbClr val="FF5050"/>
                </a:solidFill>
                <a:latin typeface="Cambria Math" panose="02040503050406030204" pitchFamily="18" charset="0"/>
                <a:ea typeface="Cambria Math" panose="02040503050406030204" pitchFamily="18" charset="0"/>
              </a:rPr>
              <a:t>sin(</a:t>
            </a:r>
            <a:r>
              <a:rPr lang="en-US" altLang="ja-JP" i="1" dirty="0">
                <a:solidFill>
                  <a:srgbClr val="FF5050"/>
                </a:solidFill>
                <a:latin typeface="Cambria Math" panose="02040503050406030204" pitchFamily="18" charset="0"/>
                <a:ea typeface="Cambria Math" panose="02040503050406030204" pitchFamily="18" charset="0"/>
              </a:rPr>
              <a:t>θ</a:t>
            </a:r>
            <a:r>
              <a:rPr lang="en-US" altLang="ja-JP" dirty="0">
                <a:solidFill>
                  <a:srgbClr val="FF5050"/>
                </a:solidFill>
                <a:latin typeface="Cambria Math" panose="02040503050406030204" pitchFamily="18" charset="0"/>
                <a:ea typeface="Cambria Math" panose="02040503050406030204" pitchFamily="18" charset="0"/>
              </a:rPr>
              <a:t>)=</a:t>
            </a:r>
            <a:r>
              <a:rPr lang="en-US" altLang="ja-JP" sz="2977" i="1" dirty="0">
                <a:solidFill>
                  <a:srgbClr val="FF5050"/>
                </a:solidFill>
                <a:latin typeface="Cambria Math" panose="02040503050406030204" pitchFamily="18" charset="0"/>
                <a:ea typeface="Cambria Math" panose="02040503050406030204" pitchFamily="18" charset="0"/>
              </a:rPr>
              <a:t>θ</a:t>
            </a:r>
            <a:r>
              <a:rPr lang="en-US" altLang="ja-JP" dirty="0">
                <a:solidFill>
                  <a:srgbClr val="FF5050"/>
                </a:solidFill>
                <a:latin typeface="Cambria Math" panose="02040503050406030204" pitchFamily="18" charset="0"/>
                <a:ea typeface="Cambria Math" panose="02040503050406030204" pitchFamily="18" charset="0"/>
              </a:rPr>
              <a:t>, cos(</a:t>
            </a:r>
            <a:r>
              <a:rPr lang="en-US" altLang="ja-JP" sz="2977" i="1" dirty="0">
                <a:solidFill>
                  <a:srgbClr val="FF5050"/>
                </a:solidFill>
                <a:latin typeface="Cambria Math" panose="02040503050406030204" pitchFamily="18" charset="0"/>
                <a:ea typeface="Cambria Math" panose="02040503050406030204" pitchFamily="18" charset="0"/>
              </a:rPr>
              <a:t>θ</a:t>
            </a:r>
            <a:r>
              <a:rPr lang="en-US" altLang="ja-JP" dirty="0">
                <a:solidFill>
                  <a:srgbClr val="FF5050"/>
                </a:solidFill>
                <a:latin typeface="Cambria Math" panose="02040503050406030204" pitchFamily="18" charset="0"/>
                <a:ea typeface="Cambria Math" panose="02040503050406030204" pitchFamily="18" charset="0"/>
              </a:rPr>
              <a:t>)=1, tan(</a:t>
            </a:r>
            <a:r>
              <a:rPr lang="en-US" altLang="ja-JP" sz="2977" i="1" dirty="0">
                <a:solidFill>
                  <a:srgbClr val="FF5050"/>
                </a:solidFill>
                <a:latin typeface="Cambria Math" panose="02040503050406030204" pitchFamily="18" charset="0"/>
                <a:ea typeface="Cambria Math" panose="02040503050406030204" pitchFamily="18" charset="0"/>
              </a:rPr>
              <a:t>θ</a:t>
            </a:r>
            <a:r>
              <a:rPr lang="en-US" altLang="ja-JP" dirty="0">
                <a:solidFill>
                  <a:srgbClr val="FF5050"/>
                </a:solidFill>
                <a:latin typeface="Cambria Math" panose="02040503050406030204" pitchFamily="18" charset="0"/>
                <a:ea typeface="Cambria Math" panose="02040503050406030204" pitchFamily="18" charset="0"/>
              </a:rPr>
              <a:t>)=</a:t>
            </a:r>
            <a:r>
              <a:rPr lang="en-US" altLang="ja-JP" sz="2977" i="1" dirty="0">
                <a:solidFill>
                  <a:srgbClr val="FF5050"/>
                </a:solidFill>
                <a:latin typeface="Cambria Math" panose="02040503050406030204" pitchFamily="18" charset="0"/>
                <a:ea typeface="Cambria Math" panose="02040503050406030204" pitchFamily="18" charset="0"/>
              </a:rPr>
              <a:t>θ</a:t>
            </a:r>
            <a:r>
              <a:rPr lang="en-US" altLang="ja-JP" dirty="0">
                <a:solidFill>
                  <a:srgbClr val="FF5050"/>
                </a:solidFill>
                <a:latin typeface="Cambria Math" panose="02040503050406030204" pitchFamily="18" charset="0"/>
                <a:ea typeface="Cambria Math" panose="02040503050406030204" pitchFamily="18" charset="0"/>
              </a:rPr>
              <a:t> </a:t>
            </a:r>
            <a:r>
              <a:rPr lang="ja-JP" altLang="en-US" dirty="0">
                <a:solidFill>
                  <a:srgbClr val="FF5050"/>
                </a:solidFill>
              </a:rPr>
              <a:t>による近似</a:t>
            </a:r>
            <a:endParaRPr lang="en-US" altLang="ja-JP" dirty="0">
              <a:solidFill>
                <a:srgbClr val="FF5050"/>
              </a:solidFill>
            </a:endParaRPr>
          </a:p>
          <a:p>
            <a:pPr lvl="1"/>
            <a:r>
              <a:rPr lang="ja-JP" altLang="en-US" dirty="0"/>
              <a:t>光線の屈折と反射による挙動を線形変換行列で表せる</a:t>
            </a:r>
            <a:endParaRPr lang="en-US" altLang="ja-JP" dirty="0"/>
          </a:p>
          <a:p>
            <a:pPr lvl="2"/>
            <a:r>
              <a:rPr lang="ja-JP" altLang="en-US" dirty="0"/>
              <a:t>複数枚のレンズをまとめて行列表現</a:t>
            </a:r>
            <a:endParaRPr lang="en-US" altLang="ja-JP" dirty="0"/>
          </a:p>
          <a:p>
            <a:r>
              <a:rPr lang="ja-JP" altLang="en-US" dirty="0">
                <a:solidFill>
                  <a:srgbClr val="FF5050"/>
                </a:solidFill>
              </a:rPr>
              <a:t>線形変換が前提なので非線形な効果は表現できない</a:t>
            </a:r>
            <a:endParaRPr lang="en-US" altLang="ja-JP" dirty="0">
              <a:solidFill>
                <a:srgbClr val="FF5050"/>
              </a:solidFill>
            </a:endParaRPr>
          </a:p>
          <a:p>
            <a:pPr lvl="1"/>
            <a:r>
              <a:rPr lang="ja-JP" altLang="en-US" dirty="0"/>
              <a:t>ゴーストの複雑な変形</a:t>
            </a:r>
            <a:endParaRPr lang="en-US" altLang="ja-JP" dirty="0"/>
          </a:p>
          <a:p>
            <a:pPr lvl="1"/>
            <a:r>
              <a:rPr lang="ja-JP" altLang="en-US" dirty="0"/>
              <a:t>コースティクス</a:t>
            </a:r>
            <a:endParaRPr lang="en-US" altLang="ja-JP" dirty="0"/>
          </a:p>
          <a:p>
            <a:pPr lvl="1"/>
            <a:r>
              <a:rPr lang="ja-JP" altLang="en-US" dirty="0"/>
              <a:t>単色収差</a:t>
            </a:r>
            <a:endParaRPr lang="en-US" altLang="ja-JP" dirty="0"/>
          </a:p>
          <a:p>
            <a:pPr lvl="2"/>
            <a:r>
              <a:rPr lang="ja-JP" altLang="en-US" dirty="0"/>
              <a:t>単色収差は近軸理論と正確な計算との差なので原理的に発生しない</a:t>
            </a:r>
            <a:endParaRPr lang="en-US" altLang="ja-JP" dirty="0"/>
          </a:p>
          <a:p>
            <a:pPr lvl="2"/>
            <a:r>
              <a:rPr lang="ja-JP" altLang="en-US" dirty="0"/>
              <a:t>色収差は線形変換でも表現可能</a:t>
            </a:r>
            <a:endParaRPr lang="en-US" altLang="ja-JP" dirty="0"/>
          </a:p>
        </p:txBody>
      </p:sp>
      <p:sp>
        <p:nvSpPr>
          <p:cNvPr id="4" name="スライド番号プレースホルダー 3">
            <a:extLst>
              <a:ext uri="{FF2B5EF4-FFF2-40B4-BE49-F238E27FC236}">
                <a16:creationId xmlns:a16="http://schemas.microsoft.com/office/drawing/2014/main" id="{3F309F5E-39C5-4924-95D8-5232AD2F9E58}"/>
              </a:ext>
            </a:extLst>
          </p:cNvPr>
          <p:cNvSpPr>
            <a:spLocks noGrp="1"/>
          </p:cNvSpPr>
          <p:nvPr>
            <p:ph type="sldNum" sz="quarter" idx="12"/>
          </p:nvPr>
        </p:nvSpPr>
        <p:spPr/>
        <p:txBody>
          <a:bodyPr/>
          <a:lstStyle/>
          <a:p>
            <a:fld id="{C6FF8165-D951-4465-BD9F-46EC8375F7A9}" type="slidenum">
              <a:rPr kumimoji="1" lang="ja-JP" altLang="en-US" smtClean="0"/>
              <a:t>20</a:t>
            </a:fld>
            <a:endParaRPr kumimoji="1" lang="ja-JP" altLang="en-US"/>
          </a:p>
        </p:txBody>
      </p:sp>
    </p:spTree>
    <p:extLst>
      <p:ext uri="{BB962C8B-B14F-4D97-AF65-F5344CB8AC3E}">
        <p14:creationId xmlns:p14="http://schemas.microsoft.com/office/powerpoint/2010/main" val="134294136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C791F02-6D29-4D70-B94E-538F97483332}"/>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538116-DB1F-42E8-B4AF-96A149A96704}"/>
              </a:ext>
            </a:extLst>
          </p:cNvPr>
          <p:cNvSpPr>
            <a:spLocks noGrp="1"/>
          </p:cNvSpPr>
          <p:nvPr>
            <p:ph type="sldNum" sz="quarter" idx="12"/>
          </p:nvPr>
        </p:nvSpPr>
        <p:spPr/>
        <p:txBody>
          <a:bodyPr/>
          <a:lstStyle/>
          <a:p>
            <a:fld id="{C6FF8165-D951-4465-BD9F-46EC8375F7A9}" type="slidenum">
              <a:rPr lang="en-US" altLang="ja-JP"/>
              <a:pPr/>
              <a:t>200</a:t>
            </a:fld>
            <a:endParaRPr lang="en-US" altLang="ja-JP"/>
          </a:p>
        </p:txBody>
      </p:sp>
      <p:pic>
        <p:nvPicPr>
          <p:cNvPr id="5" name="コンテンツ プレースホルダー 4">
            <a:extLst>
              <a:ext uri="{FF2B5EF4-FFF2-40B4-BE49-F238E27FC236}">
                <a16:creationId xmlns:a16="http://schemas.microsoft.com/office/drawing/2014/main" id="{69999C60-B5CE-4933-9192-435F0D94E1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DD5013C5-C63D-4097-9EB0-4EC5026B5C5B}"/>
              </a:ext>
            </a:extLst>
          </p:cNvPr>
          <p:cNvSpPr>
            <a:spLocks noChangeArrowheads="1"/>
          </p:cNvSpPr>
          <p:nvPr/>
        </p:nvSpPr>
        <p:spPr bwMode="auto">
          <a:xfrm>
            <a:off x="0" y="0"/>
            <a:ext cx="2135521"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None/>
            </a:pPr>
            <a:r>
              <a:rPr lang="en-US" altLang="ja-JP" sz="2400" dirty="0">
                <a:solidFill>
                  <a:srgbClr val="EAEAEA"/>
                </a:solidFill>
                <a:latin typeface="Arial" panose="020B0604020202020204" pitchFamily="34" charset="0"/>
                <a:ea typeface="ＭＳ Ｐゴシック" panose="020B0600070205080204" pitchFamily="50" charset="-128"/>
              </a:rPr>
              <a:t>LOD On</a:t>
            </a:r>
          </a:p>
          <a:p>
            <a:pPr>
              <a:spcBef>
                <a:spcPct val="0"/>
              </a:spcBef>
              <a:buNone/>
            </a:pPr>
            <a:r>
              <a:rPr lang="ja-JP" altLang="en-US" sz="2400" dirty="0">
                <a:solidFill>
                  <a:srgbClr val="EAEAEA"/>
                </a:solidFill>
                <a:latin typeface="Arial" panose="020B0604020202020204" pitchFamily="34" charset="0"/>
                <a:ea typeface="ＭＳ Ｐゴシック" panose="020B0600070205080204" pitchFamily="50" charset="-128"/>
              </a:rPr>
              <a:t>大きくズーム時</a:t>
            </a:r>
            <a:endParaRPr lang="en-US" altLang="ja-JP" sz="2400" dirty="0">
              <a:solidFill>
                <a:srgbClr val="EAEAEA"/>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59181516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まとめと今後の展望</a:t>
            </a:r>
            <a:endParaRPr kumimoji="1" lang="ja-JP" altLang="en-US"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2202B4A-6032-48C0-9398-AAE59BF43011}"/>
              </a:ext>
            </a:extLst>
          </p:cNvPr>
          <p:cNvSpPr>
            <a:spLocks noGrp="1"/>
          </p:cNvSpPr>
          <p:nvPr>
            <p:ph type="sldNum" sz="quarter" idx="12"/>
          </p:nvPr>
        </p:nvSpPr>
        <p:spPr/>
        <p:txBody>
          <a:bodyPr/>
          <a:lstStyle/>
          <a:p>
            <a:fld id="{C6FF8165-D951-4465-BD9F-46EC8375F7A9}" type="slidenum">
              <a:rPr kumimoji="1" lang="ja-JP" altLang="en-US" smtClean="0"/>
              <a:t>201</a:t>
            </a:fld>
            <a:endParaRPr kumimoji="1" lang="ja-JP" altLang="en-US"/>
          </a:p>
        </p:txBody>
      </p:sp>
    </p:spTree>
    <p:extLst>
      <p:ext uri="{BB962C8B-B14F-4D97-AF65-F5344CB8AC3E}">
        <p14:creationId xmlns:p14="http://schemas.microsoft.com/office/powerpoint/2010/main" val="100385808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142B89-1738-48F0-888F-B0B5582BB7DD}"/>
              </a:ext>
            </a:extLst>
          </p:cNvPr>
          <p:cNvSpPr>
            <a:spLocks noGrp="1"/>
          </p:cNvSpPr>
          <p:nvPr>
            <p:ph type="title"/>
          </p:nvPr>
        </p:nvSpPr>
        <p:spPr/>
        <p:txBody>
          <a:bodyPr/>
          <a:lstStyle/>
          <a:p>
            <a:r>
              <a:rPr kumimoji="1" lang="ja-JP" altLang="en-US" dirty="0"/>
              <a:t>まとめ</a:t>
            </a:r>
          </a:p>
        </p:txBody>
      </p:sp>
      <p:sp>
        <p:nvSpPr>
          <p:cNvPr id="3" name="コンテンツ プレースホルダー 2">
            <a:extLst>
              <a:ext uri="{FF2B5EF4-FFF2-40B4-BE49-F238E27FC236}">
                <a16:creationId xmlns:a16="http://schemas.microsoft.com/office/drawing/2014/main" id="{A0B76989-6912-4001-9822-A33789CF8D1E}"/>
              </a:ext>
            </a:extLst>
          </p:cNvPr>
          <p:cNvSpPr>
            <a:spLocks noGrp="1"/>
          </p:cNvSpPr>
          <p:nvPr>
            <p:ph idx="1"/>
          </p:nvPr>
        </p:nvSpPr>
        <p:spPr/>
        <p:txBody>
          <a:bodyPr>
            <a:normAutofit fontScale="92500" lnSpcReduction="10000"/>
          </a:bodyPr>
          <a:lstStyle/>
          <a:p>
            <a:r>
              <a:rPr kumimoji="1" lang="ja-JP" altLang="en-US" dirty="0"/>
              <a:t>スプライトベース</a:t>
            </a:r>
            <a:r>
              <a:rPr lang="ja-JP" altLang="en-US" dirty="0"/>
              <a:t>と</a:t>
            </a:r>
            <a:r>
              <a:rPr kumimoji="1" lang="ja-JP" altLang="en-US" dirty="0"/>
              <a:t>イメージベース</a:t>
            </a:r>
            <a:endParaRPr kumimoji="1" lang="en-US" altLang="ja-JP" dirty="0"/>
          </a:p>
          <a:p>
            <a:r>
              <a:rPr lang="ja-JP" altLang="en-US" dirty="0"/>
              <a:t>近年の物理ベースレンズフレア</a:t>
            </a:r>
            <a:endParaRPr lang="en-US" altLang="ja-JP" dirty="0"/>
          </a:p>
          <a:p>
            <a:pPr lvl="1"/>
            <a:r>
              <a:rPr lang="ja-JP" altLang="en-US" dirty="0"/>
              <a:t>レンズデータが必要</a:t>
            </a:r>
            <a:endParaRPr lang="en-US" altLang="ja-JP" dirty="0"/>
          </a:p>
          <a:p>
            <a:pPr lvl="1"/>
            <a:r>
              <a:rPr lang="ja-JP" altLang="en-US" dirty="0"/>
              <a:t>負荷とクォリティのバランスが難しい</a:t>
            </a:r>
            <a:endParaRPr lang="en-US" altLang="ja-JP" dirty="0"/>
          </a:p>
          <a:p>
            <a:r>
              <a:rPr kumimoji="1" lang="ja-JP" altLang="en-US" dirty="0"/>
              <a:t>レガシーなスプライト手法に光学効果を考慮</a:t>
            </a:r>
            <a:endParaRPr kumimoji="1" lang="en-US" altLang="ja-JP" dirty="0"/>
          </a:p>
          <a:p>
            <a:pPr lvl="1"/>
            <a:r>
              <a:rPr lang="ja-JP" altLang="en-US" dirty="0"/>
              <a:t>自由なカスタマイズ可能</a:t>
            </a:r>
            <a:endParaRPr lang="en-US" altLang="ja-JP" dirty="0"/>
          </a:p>
          <a:p>
            <a:pPr lvl="2"/>
            <a:r>
              <a:rPr lang="ja-JP" altLang="en-US" dirty="0"/>
              <a:t>ほとんどのパラメタは乱数で自動生成</a:t>
            </a:r>
            <a:endParaRPr lang="en-US" altLang="ja-JP" dirty="0"/>
          </a:p>
          <a:p>
            <a:pPr lvl="1"/>
            <a:r>
              <a:rPr kumimoji="1" lang="ja-JP" altLang="en-US" dirty="0"/>
              <a:t>絞りやズームによる光学的な挙動を考慮</a:t>
            </a:r>
            <a:endParaRPr kumimoji="1" lang="en-US" altLang="ja-JP" dirty="0"/>
          </a:p>
          <a:p>
            <a:pPr lvl="1"/>
            <a:r>
              <a:rPr lang="ja-JP" altLang="en-US" dirty="0"/>
              <a:t>回折フレアを追加</a:t>
            </a:r>
            <a:endParaRPr lang="en-US" altLang="ja-JP" dirty="0"/>
          </a:p>
          <a:p>
            <a:pPr lvl="1"/>
            <a:r>
              <a:rPr kumimoji="1" lang="ja-JP" altLang="en-US" dirty="0"/>
              <a:t>物理的整合性は必要に応じて変化</a:t>
            </a:r>
          </a:p>
        </p:txBody>
      </p:sp>
      <p:sp>
        <p:nvSpPr>
          <p:cNvPr id="4" name="スライド番号プレースホルダー 3">
            <a:extLst>
              <a:ext uri="{FF2B5EF4-FFF2-40B4-BE49-F238E27FC236}">
                <a16:creationId xmlns:a16="http://schemas.microsoft.com/office/drawing/2014/main" id="{B9248E29-0C49-4B6F-997C-7C43560BB723}"/>
              </a:ext>
            </a:extLst>
          </p:cNvPr>
          <p:cNvSpPr>
            <a:spLocks noGrp="1"/>
          </p:cNvSpPr>
          <p:nvPr>
            <p:ph type="sldNum" sz="quarter" idx="12"/>
          </p:nvPr>
        </p:nvSpPr>
        <p:spPr/>
        <p:txBody>
          <a:bodyPr/>
          <a:lstStyle/>
          <a:p>
            <a:fld id="{C6FF8165-D951-4465-BD9F-46EC8375F7A9}" type="slidenum">
              <a:rPr kumimoji="1" lang="ja-JP" altLang="en-US" smtClean="0"/>
              <a:t>202</a:t>
            </a:fld>
            <a:endParaRPr kumimoji="1" lang="ja-JP" altLang="en-US"/>
          </a:p>
        </p:txBody>
      </p:sp>
    </p:spTree>
    <p:extLst>
      <p:ext uri="{BB962C8B-B14F-4D97-AF65-F5344CB8AC3E}">
        <p14:creationId xmlns:p14="http://schemas.microsoft.com/office/powerpoint/2010/main" val="387967305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E1E408-BC31-4E54-B08B-350F5F28D594}"/>
              </a:ext>
            </a:extLst>
          </p:cNvPr>
          <p:cNvSpPr>
            <a:spLocks noGrp="1"/>
          </p:cNvSpPr>
          <p:nvPr>
            <p:ph type="title"/>
          </p:nvPr>
        </p:nvSpPr>
        <p:spPr/>
        <p:txBody>
          <a:bodyPr/>
          <a:lstStyle/>
          <a:p>
            <a:r>
              <a:rPr kumimoji="1" lang="ja-JP" altLang="en-US" dirty="0"/>
              <a:t>今後の展望</a:t>
            </a:r>
          </a:p>
        </p:txBody>
      </p:sp>
      <p:sp>
        <p:nvSpPr>
          <p:cNvPr id="3" name="コンテンツ プレースホルダー 2">
            <a:extLst>
              <a:ext uri="{FF2B5EF4-FFF2-40B4-BE49-F238E27FC236}">
                <a16:creationId xmlns:a16="http://schemas.microsoft.com/office/drawing/2014/main" id="{BCA657BC-14AC-44CD-82E6-838658BAACE3}"/>
              </a:ext>
            </a:extLst>
          </p:cNvPr>
          <p:cNvSpPr>
            <a:spLocks noGrp="1"/>
          </p:cNvSpPr>
          <p:nvPr>
            <p:ph idx="1"/>
          </p:nvPr>
        </p:nvSpPr>
        <p:spPr/>
        <p:txBody>
          <a:bodyPr>
            <a:normAutofit fontScale="70000" lnSpcReduction="20000"/>
          </a:bodyPr>
          <a:lstStyle/>
          <a:p>
            <a:r>
              <a:rPr kumimoji="1" lang="ja-JP" altLang="en-US" dirty="0"/>
              <a:t>可能な範囲でより正確な光学</a:t>
            </a:r>
            <a:r>
              <a:rPr lang="ja-JP" altLang="en-US" dirty="0"/>
              <a:t>表現</a:t>
            </a:r>
            <a:endParaRPr kumimoji="1" lang="en-US" altLang="ja-JP" dirty="0"/>
          </a:p>
          <a:p>
            <a:pPr lvl="1"/>
            <a:r>
              <a:rPr kumimoji="1" lang="ja-JP" altLang="en-US" dirty="0"/>
              <a:t>ゴーストの位置やサイズ、並び方</a:t>
            </a:r>
            <a:endParaRPr kumimoji="1" lang="en-US" altLang="ja-JP" dirty="0"/>
          </a:p>
          <a:p>
            <a:pPr lvl="1"/>
            <a:r>
              <a:rPr lang="ja-JP" altLang="en-US" dirty="0"/>
              <a:t>フォーカシング、ズーミング時の</a:t>
            </a:r>
            <a:r>
              <a:rPr kumimoji="1" lang="ja-JP" altLang="en-US" dirty="0"/>
              <a:t>挙動</a:t>
            </a:r>
            <a:endParaRPr kumimoji="1" lang="en-US" altLang="ja-JP" dirty="0"/>
          </a:p>
          <a:p>
            <a:pPr lvl="1"/>
            <a:r>
              <a:rPr lang="en-US" altLang="ja-JP" dirty="0" err="1"/>
              <a:t>FrFT</a:t>
            </a:r>
            <a:r>
              <a:rPr lang="ja-JP" altLang="en-US" dirty="0"/>
              <a:t>を用いた回折リングの表現</a:t>
            </a:r>
            <a:endParaRPr lang="en-US" altLang="ja-JP" dirty="0"/>
          </a:p>
          <a:p>
            <a:pPr lvl="1"/>
            <a:r>
              <a:rPr lang="ja-JP" altLang="en-US" dirty="0"/>
              <a:t>アナモルフィックレンズ</a:t>
            </a:r>
            <a:endParaRPr lang="en-US" altLang="ja-JP" dirty="0"/>
          </a:p>
          <a:p>
            <a:pPr lvl="2"/>
            <a:r>
              <a:rPr kumimoji="1" lang="ja-JP" altLang="en-US" dirty="0"/>
              <a:t>これは簡単に応用可能</a:t>
            </a:r>
            <a:endParaRPr kumimoji="1" lang="en-US" altLang="ja-JP" dirty="0"/>
          </a:p>
          <a:p>
            <a:r>
              <a:rPr kumimoji="1" lang="ja-JP" altLang="en-US" dirty="0"/>
              <a:t>イメージベースのスキャッターへ</a:t>
            </a:r>
            <a:endParaRPr kumimoji="1" lang="en-US" altLang="ja-JP" dirty="0"/>
          </a:p>
          <a:p>
            <a:pPr lvl="1"/>
            <a:r>
              <a:rPr lang="ja-JP" altLang="en-US" dirty="0"/>
              <a:t>反射光や面積をもつ光源への対応</a:t>
            </a:r>
            <a:endParaRPr lang="en-US" altLang="ja-JP" dirty="0"/>
          </a:p>
          <a:p>
            <a:pPr lvl="1"/>
            <a:r>
              <a:rPr lang="ja-JP" altLang="en-US" dirty="0"/>
              <a:t>モーションブラー等も適用可能</a:t>
            </a:r>
            <a:endParaRPr kumimoji="1" lang="en-US" altLang="ja-JP" dirty="0"/>
          </a:p>
          <a:p>
            <a:r>
              <a:rPr lang="ja-JP" altLang="en-US" dirty="0"/>
              <a:t>回折フレア</a:t>
            </a:r>
            <a:endParaRPr lang="en-US" altLang="ja-JP" dirty="0"/>
          </a:p>
          <a:p>
            <a:pPr lvl="1"/>
            <a:r>
              <a:rPr lang="ja-JP" altLang="en-US" dirty="0"/>
              <a:t>実行時に</a:t>
            </a:r>
            <a:r>
              <a:rPr lang="en-US" altLang="ja-JP" dirty="0"/>
              <a:t>FFT</a:t>
            </a:r>
            <a:r>
              <a:rPr lang="ja-JP" altLang="en-US" dirty="0"/>
              <a:t>で生成</a:t>
            </a:r>
            <a:endParaRPr lang="en-US" altLang="ja-JP" dirty="0"/>
          </a:p>
          <a:p>
            <a:pPr lvl="2"/>
            <a:r>
              <a:rPr lang="ja-JP" altLang="en-US" dirty="0"/>
              <a:t>事前計算不要</a:t>
            </a:r>
            <a:endParaRPr lang="en-US" altLang="ja-JP" dirty="0"/>
          </a:p>
          <a:p>
            <a:pPr lvl="2"/>
            <a:r>
              <a:rPr lang="ja-JP" altLang="en-US" dirty="0"/>
              <a:t>フレアテクスチャの切り替えが不要</a:t>
            </a:r>
            <a:endParaRPr lang="en-US" altLang="ja-JP" dirty="0"/>
          </a:p>
          <a:p>
            <a:pPr lvl="1"/>
            <a:r>
              <a:rPr lang="ja-JP" altLang="en-US" dirty="0"/>
              <a:t>光源の位置によって変化するスターバースト表現</a:t>
            </a:r>
            <a:endParaRPr lang="en-US" altLang="ja-JP" dirty="0"/>
          </a:p>
        </p:txBody>
      </p:sp>
      <p:sp>
        <p:nvSpPr>
          <p:cNvPr id="4" name="スライド番号プレースホルダー 3">
            <a:extLst>
              <a:ext uri="{FF2B5EF4-FFF2-40B4-BE49-F238E27FC236}">
                <a16:creationId xmlns:a16="http://schemas.microsoft.com/office/drawing/2014/main" id="{DF4EF6A8-1259-4E92-8C29-D7D68D4CDEFB}"/>
              </a:ext>
            </a:extLst>
          </p:cNvPr>
          <p:cNvSpPr>
            <a:spLocks noGrp="1"/>
          </p:cNvSpPr>
          <p:nvPr>
            <p:ph type="sldNum" sz="quarter" idx="12"/>
          </p:nvPr>
        </p:nvSpPr>
        <p:spPr/>
        <p:txBody>
          <a:bodyPr/>
          <a:lstStyle/>
          <a:p>
            <a:fld id="{C6FF8165-D951-4465-BD9F-46EC8375F7A9}" type="slidenum">
              <a:rPr kumimoji="1" lang="ja-JP" altLang="en-US" smtClean="0"/>
              <a:t>203</a:t>
            </a:fld>
            <a:endParaRPr kumimoji="1" lang="ja-JP" altLang="en-US"/>
          </a:p>
        </p:txBody>
      </p:sp>
    </p:spTree>
    <p:extLst>
      <p:ext uri="{BB962C8B-B14F-4D97-AF65-F5344CB8AC3E}">
        <p14:creationId xmlns:p14="http://schemas.microsoft.com/office/powerpoint/2010/main" val="223400162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5">
            <a:extLst>
              <a:ext uri="{FF2B5EF4-FFF2-40B4-BE49-F238E27FC236}">
                <a16:creationId xmlns:a16="http://schemas.microsoft.com/office/drawing/2014/main" id="{6A62BEA4-EAB6-4DCF-B1A8-1CD8E077DA4E}"/>
              </a:ext>
            </a:extLst>
          </p:cNvPr>
          <p:cNvSpPr>
            <a:spLocks noGrp="1"/>
          </p:cNvSpPr>
          <p:nvPr>
            <p:ph type="sldNum" sz="quarter" idx="12"/>
          </p:nvPr>
        </p:nvSpPr>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fld id="{998DF3E2-A0F5-4F74-9C9A-BDCD34A4C73B}" type="slidenum">
              <a:rPr lang="ja-JP" altLang="en-US" sz="1200">
                <a:solidFill>
                  <a:srgbClr val="898989"/>
                </a:solidFill>
              </a:rPr>
              <a:pPr eaLnBrk="1" hangingPunct="1"/>
              <a:t>204</a:t>
            </a:fld>
            <a:endParaRPr lang="ja-JP" altLang="en-US" sz="1200">
              <a:solidFill>
                <a:srgbClr val="898989"/>
              </a:solidFill>
            </a:endParaRPr>
          </a:p>
        </p:txBody>
      </p:sp>
      <p:sp>
        <p:nvSpPr>
          <p:cNvPr id="1217538" name="Rectangle 2">
            <a:extLst>
              <a:ext uri="{FF2B5EF4-FFF2-40B4-BE49-F238E27FC236}">
                <a16:creationId xmlns:a16="http://schemas.microsoft.com/office/drawing/2014/main" id="{11DD76E9-659E-4F77-A4DE-C4203225B80B}"/>
              </a:ext>
            </a:extLst>
          </p:cNvPr>
          <p:cNvSpPr>
            <a:spLocks noGrp="1"/>
          </p:cNvSpPr>
          <p:nvPr>
            <p:ph type="ctrTitle" idx="4294967295"/>
          </p:nvPr>
        </p:nvSpPr>
        <p:spPr>
          <a:xfrm>
            <a:off x="2209800" y="2130426"/>
            <a:ext cx="7772400" cy="1470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defRPr/>
            </a:pPr>
            <a:r>
              <a:rPr lang="ja-JP" altLang="en-US" sz="12800" b="1" i="1" dirty="0"/>
              <a:t>？</a:t>
            </a:r>
          </a:p>
        </p:txBody>
      </p:sp>
      <p:sp>
        <p:nvSpPr>
          <p:cNvPr id="1217539" name="Rectangle 3">
            <a:extLst>
              <a:ext uri="{FF2B5EF4-FFF2-40B4-BE49-F238E27FC236}">
                <a16:creationId xmlns:a16="http://schemas.microsoft.com/office/drawing/2014/main" id="{61C29300-3E06-4943-A3C5-0B14438DD192}"/>
              </a:ext>
            </a:extLst>
          </p:cNvPr>
          <p:cNvSpPr>
            <a:spLocks noGrp="1"/>
          </p:cNvSpPr>
          <p:nvPr>
            <p:ph type="subTitle" idx="4294967295"/>
          </p:nvPr>
        </p:nvSpPr>
        <p:spPr>
          <a:xfrm>
            <a:off x="2895600" y="3886200"/>
            <a:ext cx="6400800" cy="1752600"/>
          </a:xfrm>
        </p:spPr>
        <p:txBody>
          <a:bodyPr/>
          <a:lstStyle/>
          <a:p>
            <a:pPr marL="0" indent="0" algn="ctr">
              <a:buNone/>
              <a:defRPr/>
            </a:pPr>
            <a:r>
              <a:rPr lang="ja-JP" altLang="en-US" dirty="0"/>
              <a:t>ご質問は？</a:t>
            </a:r>
          </a:p>
          <a:p>
            <a:pPr marL="0" indent="0" algn="ctr">
              <a:buNone/>
              <a:defRPr/>
            </a:pPr>
            <a:endParaRPr lang="en-US" altLang="ja-JP" sz="2400" dirty="0"/>
          </a:p>
          <a:p>
            <a:pPr marL="0" indent="0" algn="ctr">
              <a:buNone/>
              <a:defRPr/>
            </a:pPr>
            <a:r>
              <a:rPr lang="en-US" altLang="ja-JP" sz="2400" dirty="0"/>
              <a:t>masa@siliconstudio.co.jp</a:t>
            </a:r>
            <a:endParaRPr lang="ja-JP" altLang="en-US" sz="2400"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en-US" altLang="ja-JP" dirty="0"/>
              <a:t>References</a:t>
            </a:r>
            <a:endParaRPr kumimoji="1" lang="ja-JP" altLang="en-US"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8D972CD-5F20-43A6-B5B1-9CFE1459671E}"/>
              </a:ext>
            </a:extLst>
          </p:cNvPr>
          <p:cNvSpPr>
            <a:spLocks noGrp="1"/>
          </p:cNvSpPr>
          <p:nvPr>
            <p:ph type="sldNum" sz="quarter" idx="12"/>
          </p:nvPr>
        </p:nvSpPr>
        <p:spPr/>
        <p:txBody>
          <a:bodyPr/>
          <a:lstStyle/>
          <a:p>
            <a:fld id="{C6FF8165-D951-4465-BD9F-46EC8375F7A9}" type="slidenum">
              <a:rPr kumimoji="1" lang="ja-JP" altLang="en-US" smtClean="0"/>
              <a:t>205</a:t>
            </a:fld>
            <a:endParaRPr kumimoji="1" lang="ja-JP" altLang="en-US"/>
          </a:p>
        </p:txBody>
      </p:sp>
    </p:spTree>
    <p:extLst>
      <p:ext uri="{BB962C8B-B14F-4D97-AF65-F5344CB8AC3E}">
        <p14:creationId xmlns:p14="http://schemas.microsoft.com/office/powerpoint/2010/main" val="290421291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8742C-DC05-4E5F-A2F8-5C35AFF372F7}"/>
              </a:ext>
            </a:extLst>
          </p:cNvPr>
          <p:cNvSpPr>
            <a:spLocks noGrp="1"/>
          </p:cNvSpPr>
          <p:nvPr>
            <p:ph type="title"/>
          </p:nvPr>
        </p:nvSpPr>
        <p:spPr/>
        <p:txBody>
          <a:bodyPr/>
          <a:lstStyle/>
          <a:p>
            <a:r>
              <a:rPr lang="en-US" altLang="ja-JP" dirty="0"/>
              <a:t>References</a:t>
            </a:r>
            <a:endParaRPr kumimoji="1" lang="ja-JP" altLang="en-US" dirty="0"/>
          </a:p>
        </p:txBody>
      </p:sp>
      <p:sp>
        <p:nvSpPr>
          <p:cNvPr id="3" name="コンテンツ プレースホルダー 2">
            <a:extLst>
              <a:ext uri="{FF2B5EF4-FFF2-40B4-BE49-F238E27FC236}">
                <a16:creationId xmlns:a16="http://schemas.microsoft.com/office/drawing/2014/main" id="{63A27256-D2A8-4C27-BE4B-26EDC1D67E52}"/>
              </a:ext>
            </a:extLst>
          </p:cNvPr>
          <p:cNvSpPr>
            <a:spLocks noGrp="1"/>
          </p:cNvSpPr>
          <p:nvPr>
            <p:ph idx="1"/>
          </p:nvPr>
        </p:nvSpPr>
        <p:spPr>
          <a:xfrm>
            <a:off x="609769" y="1297009"/>
            <a:ext cx="10972464" cy="4955874"/>
          </a:xfrm>
        </p:spPr>
        <p:txBody>
          <a:bodyPr>
            <a:normAutofit fontScale="85000" lnSpcReduction="10000"/>
          </a:bodyPr>
          <a:lstStyle/>
          <a:p>
            <a:pPr marL="0" indent="0">
              <a:buNone/>
            </a:pPr>
            <a:r>
              <a:rPr lang="en-US" altLang="ja-JP" sz="1800" dirty="0"/>
              <a:t>[Goodman 1968]	Goodman, J. W. “Introduction to Fourier Optics.” </a:t>
            </a:r>
            <a:r>
              <a:rPr lang="en-US" altLang="ja-JP" sz="1800" i="1" dirty="0"/>
              <a:t>McGraw-Hill</a:t>
            </a:r>
            <a:r>
              <a:rPr lang="en-US" altLang="ja-JP" sz="1800" dirty="0"/>
              <a:t> ,1968.</a:t>
            </a:r>
          </a:p>
          <a:p>
            <a:pPr marL="0" indent="0">
              <a:buNone/>
            </a:pPr>
            <a:r>
              <a:rPr lang="en-US" altLang="ja-JP" sz="1800" dirty="0"/>
              <a:t>[Hecht 2011]	Hecht, E. “Optics.” </a:t>
            </a:r>
            <a:r>
              <a:rPr lang="en-US" altLang="ja-JP" sz="1800" i="1" dirty="0"/>
              <a:t>Addison Wesley</a:t>
            </a:r>
            <a:r>
              <a:rPr lang="en-US" altLang="ja-JP" sz="1800" dirty="0"/>
              <a:t>, 2001.</a:t>
            </a:r>
          </a:p>
          <a:p>
            <a:pPr marL="0" indent="0">
              <a:buNone/>
            </a:pPr>
            <a:r>
              <a:rPr lang="fi-FI" altLang="ja-JP" sz="1800" dirty="0"/>
              <a:t>[Hullin et al. 2011]	Hullin, M., Eisemann, E., Seidel, H., Lee, S.</a:t>
            </a:r>
            <a:r>
              <a:rPr lang="ja-JP" altLang="en-US" sz="1800" dirty="0"/>
              <a:t> </a:t>
            </a:r>
            <a:r>
              <a:rPr lang="fi-FI" altLang="ja-JP" sz="1800" dirty="0"/>
              <a:t>”</a:t>
            </a:r>
            <a:r>
              <a:rPr lang="en-US" altLang="ja-JP" sz="1800" dirty="0"/>
              <a:t>Physically-Based Real-Time Lens Flare Rendering.”</a:t>
            </a:r>
            <a:br>
              <a:rPr lang="en-US" altLang="ja-JP" sz="1800" dirty="0"/>
            </a:br>
            <a:r>
              <a:rPr lang="en-US" altLang="ja-JP" sz="1800" dirty="0"/>
              <a:t>		</a:t>
            </a:r>
            <a:r>
              <a:rPr lang="en-US" altLang="ja-JP" sz="1800" dirty="0">
                <a:hlinkClick r:id="rId2"/>
              </a:rPr>
              <a:t>http://resources.mpi-inf.mpg.de/lensflareRendering/</a:t>
            </a:r>
            <a:r>
              <a:rPr lang="en-US" altLang="ja-JP" sz="1800" dirty="0"/>
              <a:t> </a:t>
            </a:r>
            <a:r>
              <a:rPr lang="en-US" altLang="ja-JP" sz="1800" i="1" dirty="0"/>
              <a:t>SIGGRAPH 2011</a:t>
            </a:r>
            <a:r>
              <a:rPr lang="en-US" altLang="ja-JP" sz="1800" dirty="0"/>
              <a:t>, 2011.</a:t>
            </a:r>
          </a:p>
          <a:p>
            <a:pPr marL="0" indent="0">
              <a:buNone/>
            </a:pPr>
            <a:r>
              <a:rPr lang="en-US" altLang="ja-JP" sz="1800" dirty="0"/>
              <a:t>[</a:t>
            </a:r>
            <a:r>
              <a:rPr lang="en-US" altLang="ja-JP" sz="1800" dirty="0" err="1"/>
              <a:t>Kakimoto</a:t>
            </a:r>
            <a:r>
              <a:rPr lang="en-US" altLang="ja-JP" sz="1800" dirty="0"/>
              <a:t> 2015]	“Wave optics based glare generation techniques.”</a:t>
            </a:r>
            <a:br>
              <a:rPr lang="en-US" altLang="ja-JP" sz="1800" dirty="0"/>
            </a:br>
            <a:r>
              <a:rPr lang="en-US" altLang="ja-JP" sz="1800" dirty="0"/>
              <a:t>		Real-time Rendering of Physically Based Optical Effect in Theory and Practice.</a:t>
            </a:r>
            <a:r>
              <a:rPr lang="en-US" altLang="ja-JP" sz="1800" i="1" dirty="0"/>
              <a:t> SIGGAPH 2015 Course</a:t>
            </a:r>
            <a:r>
              <a:rPr lang="en-US" altLang="ja-JP" sz="1800" dirty="0"/>
              <a:t>, 2015.</a:t>
            </a:r>
          </a:p>
          <a:p>
            <a:pPr marL="0" indent="0">
              <a:buNone/>
            </a:pPr>
            <a:r>
              <a:rPr lang="en-US" altLang="ja-JP" sz="1800" dirty="0"/>
              <a:t>[Kawase 2003] 	Kawase, M. “Frame Buffer Postprocessing Effects in DOUBLE-S.T.E.A.L (</a:t>
            </a:r>
            <a:r>
              <a:rPr lang="en-US" altLang="ja-JP" sz="1800" dirty="0" err="1"/>
              <a:t>Wreckless</a:t>
            </a:r>
            <a:r>
              <a:rPr lang="en-US" altLang="ja-JP" sz="1800" dirty="0"/>
              <a:t>).”</a:t>
            </a:r>
            <a:br>
              <a:rPr lang="en-US" altLang="ja-JP" sz="1800" dirty="0"/>
            </a:br>
            <a:r>
              <a:rPr lang="en-US" altLang="ja-JP" sz="1800" dirty="0"/>
              <a:t>		</a:t>
            </a:r>
            <a:r>
              <a:rPr lang="en-US" altLang="ja-JP" sz="1800" i="1" dirty="0"/>
              <a:t>GDC 2003</a:t>
            </a:r>
            <a:r>
              <a:rPr lang="en-US" altLang="ja-JP" sz="1800" dirty="0"/>
              <a:t>, 2003.</a:t>
            </a:r>
            <a:endParaRPr lang="ja-JP" altLang="en-US" sz="1800" dirty="0"/>
          </a:p>
          <a:p>
            <a:pPr marL="0" indent="0">
              <a:buNone/>
            </a:pPr>
            <a:r>
              <a:rPr lang="en-US" altLang="ja-JP" sz="1800" dirty="0"/>
              <a:t>[Kawase 2009]	Kawase, M. 『</a:t>
            </a:r>
            <a:r>
              <a:rPr lang="ja-JP" altLang="en-US" sz="1800" dirty="0"/>
              <a:t>アンチ・縮小バッファアーティファクト</a:t>
            </a:r>
            <a:r>
              <a:rPr lang="en-US" altLang="ja-JP" sz="1800" dirty="0"/>
              <a:t>』</a:t>
            </a:r>
            <a:r>
              <a:rPr lang="en-US" altLang="ja-JP" sz="1800" i="1" dirty="0"/>
              <a:t>CEDEC 2009</a:t>
            </a:r>
            <a:r>
              <a:rPr lang="en-US" altLang="ja-JP" sz="1800" dirty="0"/>
              <a:t>, 2009.</a:t>
            </a:r>
            <a:endParaRPr lang="en-US" altLang="ja-JP" sz="1800" i="1" dirty="0"/>
          </a:p>
          <a:p>
            <a:pPr marL="0" indent="0">
              <a:buNone/>
            </a:pPr>
            <a:r>
              <a:rPr lang="en-US" altLang="ja-JP" sz="1800" dirty="0"/>
              <a:t>[Kawase 2010]	Kawase, M. 『</a:t>
            </a:r>
            <a:r>
              <a:rPr lang="ja-JP" altLang="en-US" sz="1800" dirty="0"/>
              <a:t>魅力ある絵作りのために知っておきたい色光学豆知識</a:t>
            </a:r>
            <a:r>
              <a:rPr lang="en-US" altLang="ja-JP" sz="1800" dirty="0"/>
              <a:t>』</a:t>
            </a:r>
            <a:r>
              <a:rPr lang="en-US" altLang="ja-JP" sz="1800" i="1" dirty="0"/>
              <a:t>CEDEC 2010</a:t>
            </a:r>
            <a:r>
              <a:rPr lang="en-US" altLang="ja-JP" sz="1800" dirty="0"/>
              <a:t>, 2010.</a:t>
            </a:r>
            <a:endParaRPr lang="en-US" altLang="ja-JP" sz="1800" i="1" dirty="0"/>
          </a:p>
          <a:p>
            <a:pPr marL="0" indent="0">
              <a:buNone/>
            </a:pPr>
            <a:r>
              <a:rPr lang="en-US" altLang="ja-JP" sz="1800" dirty="0"/>
              <a:t>[Kawase 2012]	Kawase, M. 『</a:t>
            </a:r>
            <a:r>
              <a:rPr lang="ja-JP" altLang="en-US" sz="1800" dirty="0"/>
              <a:t>実践！シネマティックレンズエフェクト</a:t>
            </a:r>
            <a:r>
              <a:rPr lang="en-US" altLang="ja-JP" sz="1800" dirty="0"/>
              <a:t>』</a:t>
            </a:r>
            <a:r>
              <a:rPr lang="ja-JP" altLang="en-US" sz="1800" dirty="0"/>
              <a:t> </a:t>
            </a:r>
            <a:r>
              <a:rPr lang="en-US" altLang="ja-JP" sz="1800" i="1" dirty="0"/>
              <a:t>CEDEC 2012</a:t>
            </a:r>
            <a:r>
              <a:rPr lang="en-US" altLang="ja-JP" sz="1800" dirty="0"/>
              <a:t>, 2012.</a:t>
            </a:r>
          </a:p>
          <a:p>
            <a:pPr marL="0" indent="0">
              <a:buNone/>
            </a:pPr>
            <a:r>
              <a:rPr lang="en-US" altLang="ja-JP" sz="1800" dirty="0"/>
              <a:t>[Kawase 2015.a]	Kawase, M. “Making Your Bokeh Fascinating.”</a:t>
            </a:r>
            <a:br>
              <a:rPr lang="en-US" altLang="ja-JP" sz="1800" dirty="0"/>
            </a:br>
            <a:r>
              <a:rPr lang="en-US" altLang="ja-JP" sz="1800" dirty="0"/>
              <a:t>		Real-time Rendering of Physically Based Optical Effect in Theory and Practice. </a:t>
            </a:r>
            <a:r>
              <a:rPr lang="en-US" altLang="ja-JP" sz="1800" i="1" dirty="0"/>
              <a:t>SIGGAPH 2015 Course</a:t>
            </a:r>
            <a:r>
              <a:rPr lang="en-US" altLang="ja-JP" sz="1800" dirty="0"/>
              <a:t>, 2015.</a:t>
            </a:r>
            <a:endParaRPr lang="en-US" altLang="ja-JP" sz="1800" i="1" dirty="0"/>
          </a:p>
          <a:p>
            <a:pPr marL="0" indent="0">
              <a:buNone/>
            </a:pPr>
            <a:r>
              <a:rPr lang="en-US" altLang="ja-JP" sz="1800" dirty="0"/>
              <a:t>[Kawase 2015.b]	Kawase, M. “Subtle Anamorphic Lens Effects.”</a:t>
            </a:r>
            <a:br>
              <a:rPr lang="en-US" altLang="ja-JP" sz="1800" dirty="0"/>
            </a:br>
            <a:r>
              <a:rPr lang="en-US" altLang="ja-JP" sz="1800" dirty="0"/>
              <a:t>		Real-time Rendering of Physically Based Optical Effect in Theory and Practice. </a:t>
            </a:r>
            <a:r>
              <a:rPr lang="en-US" altLang="ja-JP" sz="1800" i="1" dirty="0"/>
              <a:t>SIGGAPH 2015 Course</a:t>
            </a:r>
            <a:r>
              <a:rPr lang="en-US" altLang="ja-JP" sz="1800" dirty="0"/>
              <a:t>, 2015.</a:t>
            </a:r>
            <a:endParaRPr lang="en-US" altLang="ja-JP" sz="1800" i="1" dirty="0"/>
          </a:p>
          <a:p>
            <a:pPr marL="0" indent="0">
              <a:buNone/>
            </a:pPr>
            <a:r>
              <a:rPr lang="fi-FI" altLang="ja-JP" sz="1800" dirty="0"/>
              <a:t>[</a:t>
            </a:r>
            <a:r>
              <a:rPr lang="en-US" altLang="ja-JP" sz="1800" dirty="0"/>
              <a:t>Lee et al. 2013</a:t>
            </a:r>
            <a:r>
              <a:rPr lang="fi-FI" altLang="ja-JP" sz="1800" dirty="0"/>
              <a:t>]	Lee, S., Eisemann, E. ”</a:t>
            </a:r>
            <a:r>
              <a:rPr lang="en-US" altLang="ja-JP" sz="1800" dirty="0"/>
              <a:t>Practical Real-Time Lens-Flare Rendering.” </a:t>
            </a:r>
            <a:r>
              <a:rPr lang="en-US" altLang="ja-JP" sz="1800" i="1" dirty="0"/>
              <a:t>EGSR 2013</a:t>
            </a:r>
            <a:r>
              <a:rPr lang="en-US" altLang="ja-JP" sz="1800" dirty="0"/>
              <a:t>, 2013.</a:t>
            </a:r>
          </a:p>
          <a:p>
            <a:pPr marL="0" indent="0">
              <a:buNone/>
            </a:pPr>
            <a:r>
              <a:rPr lang="en-US" altLang="ja-JP" sz="1800" dirty="0"/>
              <a:t>[</a:t>
            </a:r>
            <a:r>
              <a:rPr lang="en-US" altLang="ja-JP" sz="1800" dirty="0" err="1"/>
              <a:t>Mittring</a:t>
            </a:r>
            <a:r>
              <a:rPr lang="en-US" altLang="ja-JP" sz="1800" dirty="0"/>
              <a:t> 2012]	</a:t>
            </a:r>
            <a:r>
              <a:rPr lang="en-US" altLang="ja-JP" sz="1800" dirty="0" err="1"/>
              <a:t>Mittring</a:t>
            </a:r>
            <a:r>
              <a:rPr lang="en-US" altLang="ja-JP" sz="1800" dirty="0"/>
              <a:t>, M. “The Technology Behind the ‘Unreal Engine 4 Elemental demo’.”</a:t>
            </a:r>
            <a:br>
              <a:rPr lang="en-US" altLang="ja-JP" sz="1800" dirty="0"/>
            </a:br>
            <a:r>
              <a:rPr lang="en-US" altLang="ja-JP" sz="1800" dirty="0"/>
              <a:t>		Advances in Real-Time Rendering in 3D Graphics and Games.  </a:t>
            </a:r>
            <a:r>
              <a:rPr lang="en-US" altLang="ja-JP" sz="1800" i="1" dirty="0"/>
              <a:t>SIGGAPH 2012 Course</a:t>
            </a:r>
            <a:r>
              <a:rPr lang="en-US" altLang="ja-JP" sz="1800" dirty="0"/>
              <a:t>, 2012.</a:t>
            </a:r>
          </a:p>
          <a:p>
            <a:pPr marL="0" indent="0">
              <a:buNone/>
            </a:pPr>
            <a:endParaRPr lang="en-US" altLang="ja-JP" sz="1800" dirty="0"/>
          </a:p>
        </p:txBody>
      </p:sp>
      <p:sp>
        <p:nvSpPr>
          <p:cNvPr id="4" name="スライド番号プレースホルダー 3">
            <a:extLst>
              <a:ext uri="{FF2B5EF4-FFF2-40B4-BE49-F238E27FC236}">
                <a16:creationId xmlns:a16="http://schemas.microsoft.com/office/drawing/2014/main" id="{68DA681A-0BDE-4590-A405-FB0F0581DDBC}"/>
              </a:ext>
            </a:extLst>
          </p:cNvPr>
          <p:cNvSpPr>
            <a:spLocks noGrp="1"/>
          </p:cNvSpPr>
          <p:nvPr>
            <p:ph type="sldNum" sz="quarter" idx="12"/>
          </p:nvPr>
        </p:nvSpPr>
        <p:spPr/>
        <p:txBody>
          <a:bodyPr/>
          <a:lstStyle/>
          <a:p>
            <a:fld id="{C6FF8165-D951-4465-BD9F-46EC8375F7A9}" type="slidenum">
              <a:rPr kumimoji="1" lang="ja-JP" altLang="en-US" smtClean="0"/>
              <a:t>206</a:t>
            </a:fld>
            <a:endParaRPr kumimoji="1" lang="ja-JP" altLang="en-US"/>
          </a:p>
        </p:txBody>
      </p:sp>
    </p:spTree>
    <p:extLst>
      <p:ext uri="{BB962C8B-B14F-4D97-AF65-F5344CB8AC3E}">
        <p14:creationId xmlns:p14="http://schemas.microsoft.com/office/powerpoint/2010/main" val="33309335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8742C-DC05-4E5F-A2F8-5C35AFF372F7}"/>
              </a:ext>
            </a:extLst>
          </p:cNvPr>
          <p:cNvSpPr>
            <a:spLocks noGrp="1"/>
          </p:cNvSpPr>
          <p:nvPr>
            <p:ph type="title"/>
          </p:nvPr>
        </p:nvSpPr>
        <p:spPr/>
        <p:txBody>
          <a:bodyPr/>
          <a:lstStyle/>
          <a:p>
            <a:r>
              <a:rPr kumimoji="1" lang="en-US" altLang="ja-JP" dirty="0"/>
              <a:t>Special Thanks</a:t>
            </a:r>
            <a:endParaRPr kumimoji="1" lang="ja-JP" altLang="en-US" dirty="0"/>
          </a:p>
        </p:txBody>
      </p:sp>
      <p:sp>
        <p:nvSpPr>
          <p:cNvPr id="3" name="コンテンツ プレースホルダー 2">
            <a:extLst>
              <a:ext uri="{FF2B5EF4-FFF2-40B4-BE49-F238E27FC236}">
                <a16:creationId xmlns:a16="http://schemas.microsoft.com/office/drawing/2014/main" id="{63A27256-D2A8-4C27-BE4B-26EDC1D67E52}"/>
              </a:ext>
            </a:extLst>
          </p:cNvPr>
          <p:cNvSpPr>
            <a:spLocks noGrp="1"/>
          </p:cNvSpPr>
          <p:nvPr>
            <p:ph idx="1"/>
          </p:nvPr>
        </p:nvSpPr>
        <p:spPr/>
        <p:txBody>
          <a:bodyPr/>
          <a:lstStyle/>
          <a:p>
            <a:r>
              <a:rPr lang="ja-JP" altLang="en-US" sz="2000" dirty="0"/>
              <a:t>シリコンスタジオ株式会社 ミドルウェア技術部 疋田 祥太郎</a:t>
            </a:r>
            <a:endParaRPr kumimoji="1" lang="ja-JP" altLang="en-US" sz="2000" dirty="0"/>
          </a:p>
        </p:txBody>
      </p:sp>
      <p:sp>
        <p:nvSpPr>
          <p:cNvPr id="8" name="スライド番号プレースホルダー 7">
            <a:extLst>
              <a:ext uri="{FF2B5EF4-FFF2-40B4-BE49-F238E27FC236}">
                <a16:creationId xmlns:a16="http://schemas.microsoft.com/office/drawing/2014/main" id="{4390C97C-D371-4C66-8775-2E879B9466C9}"/>
              </a:ext>
            </a:extLst>
          </p:cNvPr>
          <p:cNvSpPr>
            <a:spLocks noGrp="1"/>
          </p:cNvSpPr>
          <p:nvPr>
            <p:ph type="sldNum" sz="quarter" idx="12"/>
          </p:nvPr>
        </p:nvSpPr>
        <p:spPr/>
        <p:txBody>
          <a:bodyPr/>
          <a:lstStyle/>
          <a:p>
            <a:fld id="{C6FF8165-D951-4465-BD9F-46EC8375F7A9}" type="slidenum">
              <a:rPr kumimoji="1" lang="ja-JP" altLang="en-US" smtClean="0"/>
              <a:t>207</a:t>
            </a:fld>
            <a:endParaRPr kumimoji="1" lang="ja-JP" altLang="en-US"/>
          </a:p>
        </p:txBody>
      </p:sp>
    </p:spTree>
    <p:extLst>
      <p:ext uri="{BB962C8B-B14F-4D97-AF65-F5344CB8AC3E}">
        <p14:creationId xmlns:p14="http://schemas.microsoft.com/office/powerpoint/2010/main" val="3633497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既存技術の課題</a:t>
            </a:r>
            <a:endParaRPr kumimoji="1" lang="ja-JP" altLang="en-US"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050B4A1-8C2A-49FE-B449-CF3FAC38C41B}"/>
              </a:ext>
            </a:extLst>
          </p:cNvPr>
          <p:cNvSpPr>
            <a:spLocks noGrp="1"/>
          </p:cNvSpPr>
          <p:nvPr>
            <p:ph type="sldNum" sz="quarter" idx="12"/>
          </p:nvPr>
        </p:nvSpPr>
        <p:spPr/>
        <p:txBody>
          <a:bodyPr/>
          <a:lstStyle/>
          <a:p>
            <a:fld id="{C6FF8165-D951-4465-BD9F-46EC8375F7A9}" type="slidenum">
              <a:rPr kumimoji="1" lang="ja-JP" altLang="en-US" smtClean="0"/>
              <a:t>21</a:t>
            </a:fld>
            <a:endParaRPr kumimoji="1" lang="ja-JP" altLang="en-US"/>
          </a:p>
        </p:txBody>
      </p:sp>
    </p:spTree>
    <p:extLst>
      <p:ext uri="{BB962C8B-B14F-4D97-AF65-F5344CB8AC3E}">
        <p14:creationId xmlns:p14="http://schemas.microsoft.com/office/powerpoint/2010/main" val="1262821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0D81E-09CC-459A-91CD-EA65E7153284}"/>
              </a:ext>
            </a:extLst>
          </p:cNvPr>
          <p:cNvSpPr>
            <a:spLocks noGrp="1"/>
          </p:cNvSpPr>
          <p:nvPr>
            <p:ph type="title"/>
          </p:nvPr>
        </p:nvSpPr>
        <p:spPr/>
        <p:txBody>
          <a:bodyPr/>
          <a:lstStyle/>
          <a:p>
            <a:r>
              <a:rPr lang="ja-JP" altLang="en-US" dirty="0"/>
              <a:t>レガシーな手法の課題</a:t>
            </a:r>
            <a:endParaRPr kumimoji="1" lang="ja-JP" altLang="en-US" dirty="0"/>
          </a:p>
        </p:txBody>
      </p:sp>
      <p:sp>
        <p:nvSpPr>
          <p:cNvPr id="3" name="コンテンツ プレースホルダー 2">
            <a:extLst>
              <a:ext uri="{FF2B5EF4-FFF2-40B4-BE49-F238E27FC236}">
                <a16:creationId xmlns:a16="http://schemas.microsoft.com/office/drawing/2014/main" id="{62AD2CD3-0FE4-4E82-8CAF-AE765E98C796}"/>
              </a:ext>
            </a:extLst>
          </p:cNvPr>
          <p:cNvSpPr>
            <a:spLocks noGrp="1"/>
          </p:cNvSpPr>
          <p:nvPr>
            <p:ph idx="1"/>
          </p:nvPr>
        </p:nvSpPr>
        <p:spPr/>
        <p:txBody>
          <a:bodyPr/>
          <a:lstStyle/>
          <a:p>
            <a:r>
              <a:rPr lang="ja-JP" altLang="en-US" dirty="0"/>
              <a:t>制作するアーティストへの依存が大きい</a:t>
            </a:r>
            <a:endParaRPr lang="en-US" altLang="ja-JP" dirty="0"/>
          </a:p>
          <a:p>
            <a:pPr lvl="1"/>
            <a:r>
              <a:rPr lang="ja-JP" altLang="en-US" dirty="0"/>
              <a:t>アーティストの制作負荷が高い</a:t>
            </a:r>
            <a:endParaRPr lang="en-US" altLang="ja-JP" dirty="0"/>
          </a:p>
          <a:p>
            <a:pPr lvl="1"/>
            <a:r>
              <a:rPr lang="ja-JP" altLang="en-US" dirty="0"/>
              <a:t>クォリティが製作者依存となる</a:t>
            </a:r>
            <a:endParaRPr lang="en-US" altLang="ja-JP" dirty="0"/>
          </a:p>
          <a:p>
            <a:pPr lvl="1"/>
            <a:r>
              <a:rPr lang="ja-JP" altLang="en-US" dirty="0"/>
              <a:t>尤もらしい表現には専門的な知識や経験が必要</a:t>
            </a:r>
            <a:endParaRPr lang="en-US" altLang="ja-JP" dirty="0"/>
          </a:p>
          <a:p>
            <a:r>
              <a:rPr lang="ja-JP" altLang="en-US" dirty="0"/>
              <a:t>複雑な形状や挙動のゴーストを作ることが難しい</a:t>
            </a:r>
            <a:endParaRPr lang="en-US" altLang="ja-JP" dirty="0"/>
          </a:p>
          <a:p>
            <a:pPr lvl="1"/>
            <a:r>
              <a:rPr lang="ja-JP" altLang="en-US" dirty="0"/>
              <a:t>ズームや絞り変化への適応が難しい</a:t>
            </a:r>
            <a:endParaRPr lang="en-US" altLang="ja-JP" dirty="0"/>
          </a:p>
          <a:p>
            <a:pPr lvl="1"/>
            <a:r>
              <a:rPr lang="ja-JP" altLang="en-US" dirty="0"/>
              <a:t>コースティクスやケラレの変化など</a:t>
            </a: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D65CF232-D185-4876-B465-CBE284C931EB}"/>
              </a:ext>
            </a:extLst>
          </p:cNvPr>
          <p:cNvSpPr>
            <a:spLocks noGrp="1"/>
          </p:cNvSpPr>
          <p:nvPr>
            <p:ph type="sldNum" sz="quarter" idx="12"/>
          </p:nvPr>
        </p:nvSpPr>
        <p:spPr/>
        <p:txBody>
          <a:bodyPr/>
          <a:lstStyle/>
          <a:p>
            <a:fld id="{C6FF8165-D951-4465-BD9F-46EC8375F7A9}" type="slidenum">
              <a:rPr kumimoji="1" lang="ja-JP" altLang="en-US" smtClean="0"/>
              <a:t>22</a:t>
            </a:fld>
            <a:endParaRPr kumimoji="1" lang="ja-JP" altLang="en-US"/>
          </a:p>
        </p:txBody>
      </p:sp>
    </p:spTree>
    <p:extLst>
      <p:ext uri="{BB962C8B-B14F-4D97-AF65-F5344CB8AC3E}">
        <p14:creationId xmlns:p14="http://schemas.microsoft.com/office/powerpoint/2010/main" val="3005052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70D81E-09CC-459A-91CD-EA65E7153284}"/>
              </a:ext>
            </a:extLst>
          </p:cNvPr>
          <p:cNvSpPr>
            <a:spLocks noGrp="1"/>
          </p:cNvSpPr>
          <p:nvPr>
            <p:ph type="title"/>
          </p:nvPr>
        </p:nvSpPr>
        <p:spPr/>
        <p:txBody>
          <a:bodyPr/>
          <a:lstStyle/>
          <a:p>
            <a:r>
              <a:rPr lang="ja-JP" altLang="en-US" dirty="0"/>
              <a:t>物理ベース手法の課題</a:t>
            </a:r>
            <a:endParaRPr kumimoji="1" lang="ja-JP" altLang="en-US" dirty="0"/>
          </a:p>
        </p:txBody>
      </p:sp>
      <p:sp>
        <p:nvSpPr>
          <p:cNvPr id="3" name="コンテンツ プレースホルダー 2">
            <a:extLst>
              <a:ext uri="{FF2B5EF4-FFF2-40B4-BE49-F238E27FC236}">
                <a16:creationId xmlns:a16="http://schemas.microsoft.com/office/drawing/2014/main" id="{62AD2CD3-0FE4-4E82-8CAF-AE765E98C796}"/>
              </a:ext>
            </a:extLst>
          </p:cNvPr>
          <p:cNvSpPr>
            <a:spLocks noGrp="1"/>
          </p:cNvSpPr>
          <p:nvPr>
            <p:ph idx="1"/>
          </p:nvPr>
        </p:nvSpPr>
        <p:spPr/>
        <p:txBody>
          <a:bodyPr>
            <a:normAutofit fontScale="85000" lnSpcReduction="20000"/>
          </a:bodyPr>
          <a:lstStyle/>
          <a:p>
            <a:r>
              <a:rPr lang="ja-JP" altLang="en-US" dirty="0"/>
              <a:t>レンズデータが必須</a:t>
            </a:r>
            <a:endParaRPr lang="en-US" altLang="ja-JP" dirty="0"/>
          </a:p>
          <a:p>
            <a:pPr lvl="1"/>
            <a:r>
              <a:rPr lang="ja-JP" altLang="en-US" dirty="0"/>
              <a:t>ズーム等の変化も必要</a:t>
            </a:r>
            <a:endParaRPr lang="en-US" altLang="ja-JP" dirty="0"/>
          </a:p>
          <a:p>
            <a:r>
              <a:rPr lang="ja-JP" altLang="en-US" dirty="0"/>
              <a:t>物理的制約に縛られやすい</a:t>
            </a:r>
            <a:endParaRPr lang="en-US" altLang="ja-JP" dirty="0"/>
          </a:p>
          <a:p>
            <a:pPr lvl="1"/>
            <a:r>
              <a:rPr lang="ja-JP" altLang="en-US" dirty="0"/>
              <a:t>単焦点レンズではズーム出来ない</a:t>
            </a:r>
            <a:endParaRPr lang="en-US" altLang="ja-JP" dirty="0"/>
          </a:p>
          <a:p>
            <a:pPr lvl="1"/>
            <a:r>
              <a:rPr lang="ja-JP" altLang="en-US" dirty="0"/>
              <a:t>ズーム域が足りない</a:t>
            </a:r>
            <a:r>
              <a:rPr lang="en-US" altLang="ja-JP" dirty="0"/>
              <a:t>(</a:t>
            </a:r>
            <a:r>
              <a:rPr lang="ja-JP" altLang="en-US" dirty="0"/>
              <a:t>ある程度対処は可能：後述</a:t>
            </a:r>
            <a:r>
              <a:rPr lang="en-US" altLang="ja-JP" dirty="0"/>
              <a:t>)</a:t>
            </a:r>
          </a:p>
          <a:p>
            <a:r>
              <a:rPr lang="ja-JP" altLang="en-US" dirty="0"/>
              <a:t>カスタマイズが難しい</a:t>
            </a:r>
            <a:endParaRPr lang="en-US" altLang="ja-JP" dirty="0"/>
          </a:p>
          <a:p>
            <a:r>
              <a:rPr lang="ja-JP" altLang="en-US" dirty="0"/>
              <a:t>アルゴリズムによっては負荷が高い</a:t>
            </a:r>
            <a:endParaRPr lang="en-US" altLang="ja-JP" dirty="0"/>
          </a:p>
          <a:p>
            <a:pPr lvl="1"/>
            <a:r>
              <a:rPr lang="ja-JP" altLang="en-US" dirty="0"/>
              <a:t>事前に用意しておくデータ量が多い</a:t>
            </a:r>
            <a:endParaRPr lang="en-US" altLang="ja-JP" dirty="0"/>
          </a:p>
          <a:p>
            <a:pPr lvl="1"/>
            <a:r>
              <a:rPr lang="ja-JP" altLang="en-US" dirty="0"/>
              <a:t>実行時負荷が高い</a:t>
            </a:r>
            <a:endParaRPr lang="en-US" altLang="ja-JP" dirty="0"/>
          </a:p>
          <a:p>
            <a:r>
              <a:rPr lang="ja-JP" altLang="en-US" dirty="0"/>
              <a:t>高速な手法では表現力がやや落ちる</a:t>
            </a:r>
            <a:endParaRPr lang="en-US" altLang="ja-JP" dirty="0"/>
          </a:p>
          <a:p>
            <a:pPr lvl="1"/>
            <a:r>
              <a:rPr lang="ja-JP" altLang="en-US" dirty="0"/>
              <a:t>例えば線形変換のみでは複雑な変形やコースティクスを表現できない</a:t>
            </a:r>
            <a:endParaRPr lang="en-US" altLang="ja-JP" dirty="0"/>
          </a:p>
        </p:txBody>
      </p:sp>
      <p:sp>
        <p:nvSpPr>
          <p:cNvPr id="4" name="スライド番号プレースホルダー 3">
            <a:extLst>
              <a:ext uri="{FF2B5EF4-FFF2-40B4-BE49-F238E27FC236}">
                <a16:creationId xmlns:a16="http://schemas.microsoft.com/office/drawing/2014/main" id="{6B0B56AD-7471-4350-9E68-9F5F06521201}"/>
              </a:ext>
            </a:extLst>
          </p:cNvPr>
          <p:cNvSpPr>
            <a:spLocks noGrp="1"/>
          </p:cNvSpPr>
          <p:nvPr>
            <p:ph type="sldNum" sz="quarter" idx="12"/>
          </p:nvPr>
        </p:nvSpPr>
        <p:spPr/>
        <p:txBody>
          <a:bodyPr/>
          <a:lstStyle/>
          <a:p>
            <a:fld id="{C6FF8165-D951-4465-BD9F-46EC8375F7A9}" type="slidenum">
              <a:rPr kumimoji="1" lang="ja-JP" altLang="en-US" smtClean="0"/>
              <a:t>23</a:t>
            </a:fld>
            <a:endParaRPr kumimoji="1" lang="ja-JP" altLang="en-US"/>
          </a:p>
        </p:txBody>
      </p:sp>
    </p:spTree>
    <p:extLst>
      <p:ext uri="{BB962C8B-B14F-4D97-AF65-F5344CB8AC3E}">
        <p14:creationId xmlns:p14="http://schemas.microsoft.com/office/powerpoint/2010/main" val="211849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尤もらしさと自由度の両立を目指して</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898E653-5CE6-424C-AEAE-983BB4B48967}"/>
              </a:ext>
            </a:extLst>
          </p:cNvPr>
          <p:cNvSpPr>
            <a:spLocks noGrp="1"/>
          </p:cNvSpPr>
          <p:nvPr>
            <p:ph type="sldNum" sz="quarter" idx="12"/>
          </p:nvPr>
        </p:nvSpPr>
        <p:spPr/>
        <p:txBody>
          <a:bodyPr/>
          <a:lstStyle/>
          <a:p>
            <a:fld id="{C6FF8165-D951-4465-BD9F-46EC8375F7A9}" type="slidenum">
              <a:rPr kumimoji="1" lang="ja-JP" altLang="en-US" smtClean="0"/>
              <a:t>24</a:t>
            </a:fld>
            <a:endParaRPr kumimoji="1" lang="ja-JP" altLang="en-US"/>
          </a:p>
        </p:txBody>
      </p:sp>
    </p:spTree>
    <p:extLst>
      <p:ext uri="{BB962C8B-B14F-4D97-AF65-F5344CB8AC3E}">
        <p14:creationId xmlns:p14="http://schemas.microsoft.com/office/powerpoint/2010/main" val="2311078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B040A3-70A5-44B7-8941-88890C75451F}"/>
              </a:ext>
            </a:extLst>
          </p:cNvPr>
          <p:cNvSpPr>
            <a:spLocks noGrp="1"/>
          </p:cNvSpPr>
          <p:nvPr>
            <p:ph type="title"/>
          </p:nvPr>
        </p:nvSpPr>
        <p:spPr/>
        <p:txBody>
          <a:bodyPr/>
          <a:lstStyle/>
          <a:p>
            <a:r>
              <a:rPr lang="ja-JP" altLang="en-US" dirty="0"/>
              <a:t>コンセプト</a:t>
            </a:r>
            <a:endParaRPr kumimoji="1" lang="ja-JP" altLang="en-US" dirty="0"/>
          </a:p>
        </p:txBody>
      </p:sp>
      <p:sp>
        <p:nvSpPr>
          <p:cNvPr id="3" name="コンテンツ プレースホルダー 2">
            <a:extLst>
              <a:ext uri="{FF2B5EF4-FFF2-40B4-BE49-F238E27FC236}">
                <a16:creationId xmlns:a16="http://schemas.microsoft.com/office/drawing/2014/main" id="{D5837E81-0EE8-4B62-AD9E-E731DF88E090}"/>
              </a:ext>
            </a:extLst>
          </p:cNvPr>
          <p:cNvSpPr>
            <a:spLocks noGrp="1"/>
          </p:cNvSpPr>
          <p:nvPr>
            <p:ph idx="1"/>
          </p:nvPr>
        </p:nvSpPr>
        <p:spPr/>
        <p:txBody>
          <a:bodyPr>
            <a:normAutofit fontScale="92500" lnSpcReduction="10000"/>
          </a:bodyPr>
          <a:lstStyle/>
          <a:p>
            <a:r>
              <a:rPr lang="ja-JP" altLang="en-US" dirty="0"/>
              <a:t>手軽にレンズフレアを制作できる</a:t>
            </a:r>
            <a:endParaRPr lang="en-US" altLang="ja-JP" dirty="0"/>
          </a:p>
          <a:p>
            <a:pPr lvl="1"/>
            <a:r>
              <a:rPr lang="ja-JP" altLang="en-US" dirty="0"/>
              <a:t>アーティストが自由にカスタマイズ可能</a:t>
            </a:r>
            <a:endParaRPr lang="en-US" altLang="ja-JP" dirty="0"/>
          </a:p>
          <a:p>
            <a:r>
              <a:rPr lang="ja-JP" altLang="en-US" dirty="0"/>
              <a:t>ズームや絞りの状態に適応した挙動</a:t>
            </a:r>
            <a:endParaRPr lang="en-US" altLang="ja-JP" dirty="0"/>
          </a:p>
          <a:p>
            <a:r>
              <a:rPr lang="ja-JP" altLang="en-US" dirty="0"/>
              <a:t>物理的正確性には拘らない</a:t>
            </a:r>
            <a:endParaRPr lang="en-US" altLang="ja-JP" dirty="0"/>
          </a:p>
          <a:p>
            <a:pPr lvl="1"/>
            <a:r>
              <a:rPr lang="ja-JP" altLang="en-US" dirty="0"/>
              <a:t>実用上尤もらしく見えれば充分</a:t>
            </a:r>
            <a:endParaRPr lang="en-US" altLang="ja-JP" dirty="0"/>
          </a:p>
          <a:p>
            <a:r>
              <a:rPr lang="ja-JP" altLang="en-US" dirty="0"/>
              <a:t>複雑な挙動や形状のゴースト表現</a:t>
            </a:r>
            <a:endParaRPr lang="en-US" altLang="ja-JP" dirty="0"/>
          </a:p>
          <a:p>
            <a:pPr lvl="1"/>
            <a:r>
              <a:rPr lang="ja-JP" altLang="en-US" dirty="0"/>
              <a:t>複雑な変形</a:t>
            </a:r>
            <a:endParaRPr lang="en-US" altLang="ja-JP" dirty="0"/>
          </a:p>
          <a:p>
            <a:pPr lvl="1"/>
            <a:r>
              <a:rPr lang="ja-JP" altLang="en-US" dirty="0"/>
              <a:t>コースティクスやハードエッジ</a:t>
            </a:r>
            <a:endParaRPr lang="en-US" altLang="ja-JP" dirty="0"/>
          </a:p>
          <a:p>
            <a:pPr lvl="1"/>
            <a:r>
              <a:rPr lang="ja-JP" altLang="en-US" dirty="0"/>
              <a:t>鏡筒によるマスク</a:t>
            </a:r>
            <a:r>
              <a:rPr lang="en-US" altLang="ja-JP" dirty="0"/>
              <a:t>(</a:t>
            </a:r>
            <a:r>
              <a:rPr lang="ja-JP" altLang="en-US" dirty="0"/>
              <a:t>ケラレ</a:t>
            </a:r>
            <a:r>
              <a:rPr lang="en-US" altLang="ja-JP" dirty="0"/>
              <a:t>)</a:t>
            </a:r>
          </a:p>
          <a:p>
            <a:pPr lvl="1"/>
            <a:endParaRPr kumimoji="1" lang="ja-JP" altLang="en-US" dirty="0"/>
          </a:p>
        </p:txBody>
      </p:sp>
      <p:sp>
        <p:nvSpPr>
          <p:cNvPr id="4" name="スライド番号プレースホルダー 3">
            <a:extLst>
              <a:ext uri="{FF2B5EF4-FFF2-40B4-BE49-F238E27FC236}">
                <a16:creationId xmlns:a16="http://schemas.microsoft.com/office/drawing/2014/main" id="{0E3CC5E0-C6E8-4A6B-9F20-8117E8C6390E}"/>
              </a:ext>
            </a:extLst>
          </p:cNvPr>
          <p:cNvSpPr>
            <a:spLocks noGrp="1"/>
          </p:cNvSpPr>
          <p:nvPr>
            <p:ph type="sldNum" sz="quarter" idx="12"/>
          </p:nvPr>
        </p:nvSpPr>
        <p:spPr/>
        <p:txBody>
          <a:bodyPr/>
          <a:lstStyle/>
          <a:p>
            <a:fld id="{C6FF8165-D951-4465-BD9F-46EC8375F7A9}" type="slidenum">
              <a:rPr kumimoji="1" lang="ja-JP" altLang="en-US" smtClean="0"/>
              <a:t>25</a:t>
            </a:fld>
            <a:endParaRPr kumimoji="1" lang="ja-JP" altLang="en-US"/>
          </a:p>
        </p:txBody>
      </p:sp>
    </p:spTree>
    <p:extLst>
      <p:ext uri="{BB962C8B-B14F-4D97-AF65-F5344CB8AC3E}">
        <p14:creationId xmlns:p14="http://schemas.microsoft.com/office/powerpoint/2010/main" val="3476356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B040A3-70A5-44B7-8941-88890C75451F}"/>
              </a:ext>
            </a:extLst>
          </p:cNvPr>
          <p:cNvSpPr>
            <a:spLocks noGrp="1"/>
          </p:cNvSpPr>
          <p:nvPr>
            <p:ph type="title"/>
          </p:nvPr>
        </p:nvSpPr>
        <p:spPr/>
        <p:txBody>
          <a:bodyPr/>
          <a:lstStyle/>
          <a:p>
            <a:r>
              <a:rPr lang="ja-JP" altLang="en-US" dirty="0"/>
              <a:t>基本的な描画方法</a:t>
            </a:r>
            <a:endParaRPr kumimoji="1" lang="ja-JP" altLang="en-US" dirty="0"/>
          </a:p>
        </p:txBody>
      </p:sp>
      <p:sp>
        <p:nvSpPr>
          <p:cNvPr id="3" name="コンテンツ プレースホルダー 2">
            <a:extLst>
              <a:ext uri="{FF2B5EF4-FFF2-40B4-BE49-F238E27FC236}">
                <a16:creationId xmlns:a16="http://schemas.microsoft.com/office/drawing/2014/main" id="{D5837E81-0EE8-4B62-AD9E-E731DF88E090}"/>
              </a:ext>
            </a:extLst>
          </p:cNvPr>
          <p:cNvSpPr>
            <a:spLocks noGrp="1"/>
          </p:cNvSpPr>
          <p:nvPr>
            <p:ph idx="1"/>
          </p:nvPr>
        </p:nvSpPr>
        <p:spPr/>
        <p:txBody>
          <a:bodyPr>
            <a:normAutofit/>
          </a:bodyPr>
          <a:lstStyle/>
          <a:p>
            <a:r>
              <a:rPr kumimoji="1" lang="ja-JP" altLang="en-US" dirty="0"/>
              <a:t>レガシーなスプライトベースゴースト</a:t>
            </a:r>
            <a:endParaRPr kumimoji="1" lang="en-US" altLang="ja-JP" dirty="0"/>
          </a:p>
          <a:p>
            <a:pPr lvl="1"/>
            <a:r>
              <a:rPr lang="ja-JP" altLang="en-US" dirty="0"/>
              <a:t>ゴースト毎に位置やサイズ情報を定義</a:t>
            </a:r>
            <a:endParaRPr lang="en-US" altLang="ja-JP" dirty="0"/>
          </a:p>
          <a:p>
            <a:pPr lvl="1"/>
            <a:r>
              <a:rPr kumimoji="1" lang="ja-JP" altLang="en-US" dirty="0"/>
              <a:t>大半の重要でないゴーストは乱数で生成</a:t>
            </a:r>
            <a:endParaRPr kumimoji="1" lang="en-US" altLang="ja-JP" dirty="0"/>
          </a:p>
          <a:p>
            <a:r>
              <a:rPr lang="ja-JP" altLang="en-US" dirty="0"/>
              <a:t>光学的な影響を考慮</a:t>
            </a:r>
            <a:endParaRPr lang="en-US" altLang="ja-JP" dirty="0"/>
          </a:p>
          <a:p>
            <a:pPr lvl="1"/>
            <a:r>
              <a:rPr kumimoji="1" lang="ja-JP" altLang="en-US" dirty="0"/>
              <a:t>絞り、ズーム、分散、輝度やサイズの変化</a:t>
            </a:r>
            <a:endParaRPr lang="en-US" altLang="ja-JP" dirty="0"/>
          </a:p>
          <a:p>
            <a:pPr lvl="1"/>
            <a:r>
              <a:rPr kumimoji="1" lang="en-US" altLang="ja-JP" dirty="0"/>
              <a:t>etc.</a:t>
            </a:r>
            <a:endParaRPr kumimoji="1" lang="ja-JP" altLang="en-US" dirty="0"/>
          </a:p>
        </p:txBody>
      </p:sp>
      <p:sp>
        <p:nvSpPr>
          <p:cNvPr id="4" name="スライド番号プレースホルダー 3">
            <a:extLst>
              <a:ext uri="{FF2B5EF4-FFF2-40B4-BE49-F238E27FC236}">
                <a16:creationId xmlns:a16="http://schemas.microsoft.com/office/drawing/2014/main" id="{0E3CC5E0-C6E8-4A6B-9F20-8117E8C6390E}"/>
              </a:ext>
            </a:extLst>
          </p:cNvPr>
          <p:cNvSpPr>
            <a:spLocks noGrp="1"/>
          </p:cNvSpPr>
          <p:nvPr>
            <p:ph type="sldNum" sz="quarter" idx="12"/>
          </p:nvPr>
        </p:nvSpPr>
        <p:spPr/>
        <p:txBody>
          <a:bodyPr/>
          <a:lstStyle/>
          <a:p>
            <a:fld id="{C6FF8165-D951-4465-BD9F-46EC8375F7A9}" type="slidenum">
              <a:rPr kumimoji="1" lang="ja-JP" altLang="en-US" smtClean="0"/>
              <a:t>26</a:t>
            </a:fld>
            <a:endParaRPr kumimoji="1" lang="ja-JP" altLang="en-US"/>
          </a:p>
        </p:txBody>
      </p:sp>
    </p:spTree>
    <p:extLst>
      <p:ext uri="{BB962C8B-B14F-4D97-AF65-F5344CB8AC3E}">
        <p14:creationId xmlns:p14="http://schemas.microsoft.com/office/powerpoint/2010/main" val="437561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実装のための光学効果等の詳細</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4247DED-2757-4B5A-8534-370F507FBC33}"/>
              </a:ext>
            </a:extLst>
          </p:cNvPr>
          <p:cNvSpPr>
            <a:spLocks noGrp="1"/>
          </p:cNvSpPr>
          <p:nvPr>
            <p:ph type="sldNum" sz="quarter" idx="12"/>
          </p:nvPr>
        </p:nvSpPr>
        <p:spPr/>
        <p:txBody>
          <a:bodyPr/>
          <a:lstStyle/>
          <a:p>
            <a:fld id="{C6FF8165-D951-4465-BD9F-46EC8375F7A9}" type="slidenum">
              <a:rPr kumimoji="1" lang="ja-JP" altLang="en-US" smtClean="0"/>
              <a:t>27</a:t>
            </a:fld>
            <a:endParaRPr kumimoji="1" lang="ja-JP" altLang="en-US"/>
          </a:p>
        </p:txBody>
      </p:sp>
    </p:spTree>
    <p:extLst>
      <p:ext uri="{BB962C8B-B14F-4D97-AF65-F5344CB8AC3E}">
        <p14:creationId xmlns:p14="http://schemas.microsoft.com/office/powerpoint/2010/main" val="2572004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9610C6-BBF3-49F9-9E2B-6DDE7480FBB1}"/>
              </a:ext>
            </a:extLst>
          </p:cNvPr>
          <p:cNvSpPr>
            <a:spLocks noGrp="1"/>
          </p:cNvSpPr>
          <p:nvPr>
            <p:ph type="title"/>
          </p:nvPr>
        </p:nvSpPr>
        <p:spPr/>
        <p:txBody>
          <a:bodyPr/>
          <a:lstStyle/>
          <a:p>
            <a:r>
              <a:rPr lang="ja-JP" altLang="en-US" dirty="0"/>
              <a:t>考慮すべき光学的効果</a:t>
            </a:r>
            <a:endParaRPr kumimoji="1" lang="ja-JP" altLang="en-US" dirty="0"/>
          </a:p>
        </p:txBody>
      </p:sp>
      <p:sp>
        <p:nvSpPr>
          <p:cNvPr id="3" name="コンテンツ プレースホルダー 2">
            <a:extLst>
              <a:ext uri="{FF2B5EF4-FFF2-40B4-BE49-F238E27FC236}">
                <a16:creationId xmlns:a16="http://schemas.microsoft.com/office/drawing/2014/main" id="{46FBD249-9467-49E9-92B4-8979D30A2CBD}"/>
              </a:ext>
            </a:extLst>
          </p:cNvPr>
          <p:cNvSpPr>
            <a:spLocks noGrp="1"/>
          </p:cNvSpPr>
          <p:nvPr>
            <p:ph idx="1"/>
          </p:nvPr>
        </p:nvSpPr>
        <p:spPr/>
        <p:txBody>
          <a:bodyPr>
            <a:normAutofit fontScale="92500" lnSpcReduction="20000"/>
          </a:bodyPr>
          <a:lstStyle/>
          <a:p>
            <a:r>
              <a:rPr lang="ja-JP" altLang="en-US" dirty="0"/>
              <a:t>反射防止膜</a:t>
            </a:r>
            <a:r>
              <a:rPr lang="en-US" altLang="ja-JP" dirty="0"/>
              <a:t>(AR</a:t>
            </a:r>
            <a:r>
              <a:rPr lang="ja-JP" altLang="en-US" dirty="0"/>
              <a:t>コーティング</a:t>
            </a:r>
            <a:r>
              <a:rPr lang="en-US" altLang="ja-JP" dirty="0"/>
              <a:t>)</a:t>
            </a:r>
          </a:p>
          <a:p>
            <a:r>
              <a:rPr lang="ja-JP" altLang="en-US" dirty="0"/>
              <a:t>絞り羽根表現</a:t>
            </a:r>
            <a:endParaRPr lang="en-US" altLang="ja-JP" dirty="0"/>
          </a:p>
          <a:p>
            <a:r>
              <a:rPr lang="ja-JP" altLang="en-US" dirty="0"/>
              <a:t>ゴーストの位置とサイズ</a:t>
            </a:r>
            <a:endParaRPr lang="en-US" altLang="ja-JP" dirty="0"/>
          </a:p>
          <a:p>
            <a:r>
              <a:rPr lang="ja-JP" altLang="en-US" dirty="0"/>
              <a:t>ズーミングによる変化</a:t>
            </a:r>
            <a:endParaRPr lang="en-US" altLang="ja-JP" dirty="0"/>
          </a:p>
          <a:p>
            <a:r>
              <a:rPr lang="ja-JP" altLang="en-US" dirty="0"/>
              <a:t>ゴーストの輝度</a:t>
            </a:r>
            <a:endParaRPr lang="en-US" altLang="ja-JP" dirty="0"/>
          </a:p>
          <a:p>
            <a:r>
              <a:rPr lang="ja-JP" altLang="en-US" dirty="0"/>
              <a:t>鏡筒によるマスク</a:t>
            </a:r>
            <a:r>
              <a:rPr lang="en-US" altLang="ja-JP" dirty="0"/>
              <a:t>(</a:t>
            </a:r>
            <a:r>
              <a:rPr lang="ja-JP" altLang="en-US" dirty="0"/>
              <a:t>ケラレ</a:t>
            </a:r>
            <a:r>
              <a:rPr lang="en-US" altLang="ja-JP" dirty="0"/>
              <a:t>)</a:t>
            </a:r>
          </a:p>
          <a:p>
            <a:r>
              <a:rPr lang="ja-JP" altLang="en-US" dirty="0"/>
              <a:t>分散／色収差</a:t>
            </a:r>
            <a:endParaRPr lang="en-US" altLang="ja-JP" dirty="0"/>
          </a:p>
          <a:p>
            <a:r>
              <a:rPr lang="ja-JP" altLang="en-US" dirty="0"/>
              <a:t>非線形な変形</a:t>
            </a:r>
            <a:endParaRPr lang="en-US" altLang="ja-JP" dirty="0"/>
          </a:p>
          <a:p>
            <a:r>
              <a:rPr kumimoji="1" lang="ja-JP" altLang="en-US" dirty="0"/>
              <a:t>回折フレア</a:t>
            </a:r>
          </a:p>
        </p:txBody>
      </p:sp>
      <p:sp>
        <p:nvSpPr>
          <p:cNvPr id="4" name="スライド番号プレースホルダー 3">
            <a:extLst>
              <a:ext uri="{FF2B5EF4-FFF2-40B4-BE49-F238E27FC236}">
                <a16:creationId xmlns:a16="http://schemas.microsoft.com/office/drawing/2014/main" id="{92BE2CD5-8B5E-4B13-914A-5A7C9E20CBB9}"/>
              </a:ext>
            </a:extLst>
          </p:cNvPr>
          <p:cNvSpPr>
            <a:spLocks noGrp="1"/>
          </p:cNvSpPr>
          <p:nvPr>
            <p:ph type="sldNum" sz="quarter" idx="12"/>
          </p:nvPr>
        </p:nvSpPr>
        <p:spPr/>
        <p:txBody>
          <a:bodyPr/>
          <a:lstStyle/>
          <a:p>
            <a:fld id="{C6FF8165-D951-4465-BD9F-46EC8375F7A9}" type="slidenum">
              <a:rPr kumimoji="1" lang="ja-JP" altLang="en-US" smtClean="0"/>
              <a:t>28</a:t>
            </a:fld>
            <a:endParaRPr kumimoji="1" lang="ja-JP" altLang="en-US"/>
          </a:p>
        </p:txBody>
      </p:sp>
    </p:spTree>
    <p:extLst>
      <p:ext uri="{BB962C8B-B14F-4D97-AF65-F5344CB8AC3E}">
        <p14:creationId xmlns:p14="http://schemas.microsoft.com/office/powerpoint/2010/main" val="1521299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反射防止膜</a:t>
            </a:r>
            <a:r>
              <a:rPr lang="en-US" altLang="ja-JP" dirty="0"/>
              <a:t>(AR</a:t>
            </a:r>
            <a:r>
              <a:rPr lang="ja-JP" altLang="en-US" dirty="0"/>
              <a:t>コーティング</a:t>
            </a:r>
            <a:r>
              <a:rPr lang="en-US" altLang="ja-JP" dirty="0"/>
              <a:t>)</a:t>
            </a:r>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622EFC2-362F-413C-86D3-52144E3EC0F4}"/>
              </a:ext>
            </a:extLst>
          </p:cNvPr>
          <p:cNvSpPr>
            <a:spLocks noGrp="1"/>
          </p:cNvSpPr>
          <p:nvPr>
            <p:ph type="sldNum" sz="quarter" idx="12"/>
          </p:nvPr>
        </p:nvSpPr>
        <p:spPr/>
        <p:txBody>
          <a:bodyPr/>
          <a:lstStyle/>
          <a:p>
            <a:fld id="{C6FF8165-D951-4465-BD9F-46EC8375F7A9}" type="slidenum">
              <a:rPr kumimoji="1" lang="ja-JP" altLang="en-US" smtClean="0"/>
              <a:t>29</a:t>
            </a:fld>
            <a:endParaRPr kumimoji="1" lang="ja-JP" altLang="en-US"/>
          </a:p>
        </p:txBody>
      </p:sp>
    </p:spTree>
    <p:extLst>
      <p:ext uri="{BB962C8B-B14F-4D97-AF65-F5344CB8AC3E}">
        <p14:creationId xmlns:p14="http://schemas.microsoft.com/office/powerpoint/2010/main" val="385454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レンズフレア</a:t>
            </a:r>
            <a:endParaRPr kumimoji="1" lang="ja-JP" altLang="en-US"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59500DC-A0A9-4913-8FC6-D928275492C4}"/>
              </a:ext>
            </a:extLst>
          </p:cNvPr>
          <p:cNvSpPr>
            <a:spLocks noGrp="1"/>
          </p:cNvSpPr>
          <p:nvPr>
            <p:ph type="sldNum" sz="quarter" idx="12"/>
          </p:nvPr>
        </p:nvSpPr>
        <p:spPr/>
        <p:txBody>
          <a:bodyPr/>
          <a:lstStyle/>
          <a:p>
            <a:fld id="{C6FF8165-D951-4465-BD9F-46EC8375F7A9}" type="slidenum">
              <a:rPr kumimoji="1" lang="ja-JP" altLang="en-US" smtClean="0"/>
              <a:t>3</a:t>
            </a:fld>
            <a:endParaRPr kumimoji="1" lang="ja-JP" altLang="en-US"/>
          </a:p>
        </p:txBody>
      </p:sp>
    </p:spTree>
    <p:extLst>
      <p:ext uri="{BB962C8B-B14F-4D97-AF65-F5344CB8AC3E}">
        <p14:creationId xmlns:p14="http://schemas.microsoft.com/office/powerpoint/2010/main" val="3846583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4284F8-F72C-4445-A325-AEB840F8F9FE}"/>
              </a:ext>
            </a:extLst>
          </p:cNvPr>
          <p:cNvSpPr>
            <a:spLocks noGrp="1"/>
          </p:cNvSpPr>
          <p:nvPr>
            <p:ph type="title"/>
          </p:nvPr>
        </p:nvSpPr>
        <p:spPr/>
        <p:txBody>
          <a:bodyPr/>
          <a:lstStyle/>
          <a:p>
            <a:r>
              <a:rPr kumimoji="1" lang="ja-JP" altLang="en-US" dirty="0"/>
              <a:t>レンズ</a:t>
            </a:r>
            <a:r>
              <a:rPr lang="ja-JP" altLang="en-US" dirty="0"/>
              <a:t>の反射率</a:t>
            </a:r>
            <a:endParaRPr kumimoji="1" lang="ja-JP" altLang="en-US" dirty="0"/>
          </a:p>
        </p:txBody>
      </p:sp>
      <p:sp>
        <p:nvSpPr>
          <p:cNvPr id="3" name="コンテンツ プレースホルダー 2">
            <a:extLst>
              <a:ext uri="{FF2B5EF4-FFF2-40B4-BE49-F238E27FC236}">
                <a16:creationId xmlns:a16="http://schemas.microsoft.com/office/drawing/2014/main" id="{85A6E7F7-004B-43D2-924A-45C81585AA20}"/>
              </a:ext>
            </a:extLst>
          </p:cNvPr>
          <p:cNvSpPr>
            <a:spLocks noGrp="1"/>
          </p:cNvSpPr>
          <p:nvPr>
            <p:ph idx="1"/>
          </p:nvPr>
        </p:nvSpPr>
        <p:spPr/>
        <p:txBody>
          <a:bodyPr/>
          <a:lstStyle/>
          <a:p>
            <a:r>
              <a:rPr lang="ja-JP" altLang="en-US" dirty="0"/>
              <a:t>一般的なガラスは屈折率</a:t>
            </a:r>
            <a:r>
              <a:rPr lang="en-US" altLang="ja-JP" dirty="0"/>
              <a:t>1.5</a:t>
            </a:r>
            <a:r>
              <a:rPr lang="ja-JP" altLang="en-US" dirty="0"/>
              <a:t>前後</a:t>
            </a:r>
            <a:endParaRPr lang="en-US" altLang="ja-JP" dirty="0"/>
          </a:p>
          <a:p>
            <a:pPr lvl="1"/>
            <a:r>
              <a:rPr lang="ja-JP" altLang="en-US" dirty="0"/>
              <a:t>正面からの入射を</a:t>
            </a:r>
            <a:r>
              <a:rPr lang="en-US" altLang="ja-JP" dirty="0"/>
              <a:t>4%</a:t>
            </a:r>
            <a:r>
              <a:rPr lang="ja-JP" altLang="en-US" dirty="0"/>
              <a:t>程度反射</a:t>
            </a:r>
            <a:endParaRPr lang="en-US" altLang="ja-JP" dirty="0"/>
          </a:p>
          <a:p>
            <a:pPr lvl="1"/>
            <a:r>
              <a:rPr lang="ja-JP" altLang="en-US" dirty="0"/>
              <a:t>斜めからの入射光はより強く反射</a:t>
            </a:r>
            <a:endParaRPr lang="en-US" altLang="ja-JP" dirty="0"/>
          </a:p>
          <a:p>
            <a:r>
              <a:rPr lang="ja-JP" altLang="en-US" dirty="0"/>
              <a:t>光学系はおおよそ</a:t>
            </a:r>
            <a:r>
              <a:rPr lang="en-US" altLang="ja-JP" dirty="0"/>
              <a:t>10</a:t>
            </a:r>
            <a:r>
              <a:rPr lang="ja-JP" altLang="en-US" dirty="0"/>
              <a:t>枚単位のレンズで構成される</a:t>
            </a:r>
            <a:endParaRPr lang="en-US" altLang="ja-JP" dirty="0"/>
          </a:p>
          <a:p>
            <a:pPr lvl="1"/>
            <a:r>
              <a:rPr lang="ja-JP" altLang="en-US" dirty="0"/>
              <a:t>屈折面はレンズ枚数の</a:t>
            </a:r>
            <a:r>
              <a:rPr lang="en-US" altLang="ja-JP" dirty="0"/>
              <a:t>2</a:t>
            </a:r>
            <a:r>
              <a:rPr lang="ja-JP" altLang="en-US" dirty="0"/>
              <a:t>倍</a:t>
            </a:r>
            <a:endParaRPr lang="en-US" altLang="ja-JP" dirty="0"/>
          </a:p>
          <a:p>
            <a:pPr lvl="1"/>
            <a:r>
              <a:rPr lang="ja-JP" altLang="en-US" dirty="0">
                <a:solidFill>
                  <a:srgbClr val="FF5050"/>
                </a:solidFill>
              </a:rPr>
              <a:t>光学系全体では数十</a:t>
            </a:r>
            <a:r>
              <a:rPr lang="en-US" altLang="ja-JP" dirty="0">
                <a:solidFill>
                  <a:srgbClr val="FF5050"/>
                </a:solidFill>
              </a:rPr>
              <a:t>%</a:t>
            </a:r>
            <a:r>
              <a:rPr lang="ja-JP" altLang="en-US" dirty="0">
                <a:solidFill>
                  <a:srgbClr val="FF5050"/>
                </a:solidFill>
              </a:rPr>
              <a:t>が反射で失われる</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EA3A5D8D-0C4D-4B57-8D48-56372E0C0171}"/>
              </a:ext>
            </a:extLst>
          </p:cNvPr>
          <p:cNvSpPr>
            <a:spLocks noGrp="1"/>
          </p:cNvSpPr>
          <p:nvPr>
            <p:ph type="sldNum" sz="quarter" idx="12"/>
          </p:nvPr>
        </p:nvSpPr>
        <p:spPr/>
        <p:txBody>
          <a:bodyPr/>
          <a:lstStyle/>
          <a:p>
            <a:fld id="{C6FF8165-D951-4465-BD9F-46EC8375F7A9}" type="slidenum">
              <a:rPr kumimoji="1" lang="ja-JP" altLang="en-US" smtClean="0"/>
              <a:t>30</a:t>
            </a:fld>
            <a:endParaRPr kumimoji="1" lang="ja-JP" altLang="en-US"/>
          </a:p>
        </p:txBody>
      </p:sp>
    </p:spTree>
    <p:extLst>
      <p:ext uri="{BB962C8B-B14F-4D97-AF65-F5344CB8AC3E}">
        <p14:creationId xmlns:p14="http://schemas.microsoft.com/office/powerpoint/2010/main" val="2757750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4284F8-F72C-4445-A325-AEB840F8F9FE}"/>
              </a:ext>
            </a:extLst>
          </p:cNvPr>
          <p:cNvSpPr>
            <a:spLocks noGrp="1"/>
          </p:cNvSpPr>
          <p:nvPr>
            <p:ph type="title"/>
          </p:nvPr>
        </p:nvSpPr>
        <p:spPr/>
        <p:txBody>
          <a:bodyPr>
            <a:normAutofit fontScale="90000"/>
          </a:bodyPr>
          <a:lstStyle/>
          <a:p>
            <a:r>
              <a:rPr kumimoji="1" lang="ja-JP" altLang="en-US" dirty="0"/>
              <a:t>反射防止膜</a:t>
            </a:r>
            <a:br>
              <a:rPr kumimoji="1" lang="en-US" altLang="ja-JP" dirty="0"/>
            </a:br>
            <a:r>
              <a:rPr kumimoji="1" lang="en-US" altLang="ja-JP" dirty="0"/>
              <a:t>(</a:t>
            </a:r>
            <a:r>
              <a:rPr lang="en-US" altLang="ja-JP" dirty="0"/>
              <a:t>AR</a:t>
            </a:r>
            <a:r>
              <a:rPr lang="ja-JP" altLang="en-US" dirty="0"/>
              <a:t>コーティング</a:t>
            </a:r>
            <a:r>
              <a:rPr lang="en-US" altLang="ja-JP" dirty="0"/>
              <a:t>: Anti-Reflective Coating</a:t>
            </a:r>
            <a:r>
              <a:rPr kumimoji="1" lang="en-US" altLang="ja-JP" dirty="0"/>
              <a:t>)</a:t>
            </a:r>
            <a:endParaRPr kumimoji="1" lang="ja-JP" altLang="en-US" dirty="0"/>
          </a:p>
        </p:txBody>
      </p:sp>
      <p:sp>
        <p:nvSpPr>
          <p:cNvPr id="3" name="コンテンツ プレースホルダー 2">
            <a:extLst>
              <a:ext uri="{FF2B5EF4-FFF2-40B4-BE49-F238E27FC236}">
                <a16:creationId xmlns:a16="http://schemas.microsoft.com/office/drawing/2014/main" id="{85A6E7F7-004B-43D2-924A-45C81585AA20}"/>
              </a:ext>
            </a:extLst>
          </p:cNvPr>
          <p:cNvSpPr>
            <a:spLocks noGrp="1"/>
          </p:cNvSpPr>
          <p:nvPr>
            <p:ph idx="1"/>
          </p:nvPr>
        </p:nvSpPr>
        <p:spPr/>
        <p:txBody>
          <a:bodyPr>
            <a:normAutofit fontScale="92500" lnSpcReduction="10000"/>
          </a:bodyPr>
          <a:lstStyle/>
          <a:p>
            <a:r>
              <a:rPr lang="ja-JP" altLang="en-US" dirty="0"/>
              <a:t>反射防止の主流の手法</a:t>
            </a:r>
            <a:endParaRPr lang="en-US" altLang="ja-JP" dirty="0"/>
          </a:p>
          <a:p>
            <a:pPr lvl="1"/>
            <a:r>
              <a:rPr lang="ja-JP" altLang="en-US" dirty="0"/>
              <a:t>薄膜のコートで反射光を干渉させて打ち消す</a:t>
            </a:r>
            <a:endParaRPr lang="en-US" altLang="ja-JP" dirty="0"/>
          </a:p>
          <a:p>
            <a:pPr lvl="2"/>
            <a:r>
              <a:rPr lang="ja-JP" altLang="en-US" dirty="0">
                <a:solidFill>
                  <a:srgbClr val="FF5050"/>
                </a:solidFill>
              </a:rPr>
              <a:t>薄膜でレンズ本体と位相が</a:t>
            </a:r>
            <a:r>
              <a:rPr lang="en-US" altLang="ja-JP" dirty="0">
                <a:solidFill>
                  <a:srgbClr val="FF5050"/>
                </a:solidFill>
              </a:rPr>
              <a:t>180</a:t>
            </a:r>
            <a:r>
              <a:rPr lang="ja-JP" altLang="en-US" dirty="0">
                <a:solidFill>
                  <a:srgbClr val="FF5050"/>
                </a:solidFill>
              </a:rPr>
              <a:t>度ずれた反射を起こして干渉</a:t>
            </a:r>
            <a:endParaRPr lang="en-US" altLang="ja-JP" dirty="0">
              <a:solidFill>
                <a:srgbClr val="FF5050"/>
              </a:solidFill>
            </a:endParaRPr>
          </a:p>
          <a:p>
            <a:pPr lvl="1"/>
            <a:r>
              <a:rPr lang="ja-JP" altLang="en-US" dirty="0"/>
              <a:t>単層から複数層コーティングまで</a:t>
            </a:r>
            <a:endParaRPr lang="en-US" altLang="ja-JP" dirty="0"/>
          </a:p>
          <a:p>
            <a:pPr lvl="2"/>
            <a:r>
              <a:rPr lang="ja-JP" altLang="en-US" dirty="0"/>
              <a:t>多い程多くの波長で強く反射を抑えられる</a:t>
            </a:r>
            <a:endParaRPr lang="en-US" altLang="ja-JP" dirty="0"/>
          </a:p>
          <a:p>
            <a:pPr lvl="2"/>
            <a:r>
              <a:rPr lang="ja-JP" altLang="en-US" dirty="0"/>
              <a:t>波長と入射角によってはほとんど反射ゼロに</a:t>
            </a:r>
            <a:endParaRPr lang="en-US" altLang="ja-JP" dirty="0"/>
          </a:p>
          <a:p>
            <a:pPr lvl="5"/>
            <a:endParaRPr lang="en-US" altLang="ja-JP" dirty="0"/>
          </a:p>
          <a:p>
            <a:r>
              <a:rPr lang="ja-JP" altLang="en-US" dirty="0"/>
              <a:t>反射防止膜による着色</a:t>
            </a:r>
            <a:endParaRPr lang="en-US" altLang="ja-JP" dirty="0"/>
          </a:p>
          <a:p>
            <a:pPr lvl="1"/>
            <a:r>
              <a:rPr lang="ja-JP" altLang="en-US" dirty="0">
                <a:solidFill>
                  <a:srgbClr val="FF5050"/>
                </a:solidFill>
              </a:rPr>
              <a:t>反射光は打ち消せなかった波長で着色される</a:t>
            </a:r>
            <a:endParaRPr lang="en-US" altLang="ja-JP" dirty="0">
              <a:solidFill>
                <a:srgbClr val="FF5050"/>
              </a:solidFill>
            </a:endParaRPr>
          </a:p>
          <a:p>
            <a:pPr lvl="1"/>
            <a:r>
              <a:rPr lang="ja-JP" altLang="en-US" dirty="0"/>
              <a:t>反射率はコーティングの種類と入射角で大きく異なる</a:t>
            </a:r>
            <a:endParaRPr lang="en-US" altLang="ja-JP" dirty="0"/>
          </a:p>
        </p:txBody>
      </p:sp>
      <p:sp>
        <p:nvSpPr>
          <p:cNvPr id="4" name="スライド番号プレースホルダー 3">
            <a:extLst>
              <a:ext uri="{FF2B5EF4-FFF2-40B4-BE49-F238E27FC236}">
                <a16:creationId xmlns:a16="http://schemas.microsoft.com/office/drawing/2014/main" id="{EA3A5D8D-0C4D-4B57-8D48-56372E0C0171}"/>
              </a:ext>
            </a:extLst>
          </p:cNvPr>
          <p:cNvSpPr>
            <a:spLocks noGrp="1"/>
          </p:cNvSpPr>
          <p:nvPr>
            <p:ph type="sldNum" sz="quarter" idx="12"/>
          </p:nvPr>
        </p:nvSpPr>
        <p:spPr/>
        <p:txBody>
          <a:bodyPr/>
          <a:lstStyle/>
          <a:p>
            <a:fld id="{C6FF8165-D951-4465-BD9F-46EC8375F7A9}" type="slidenum">
              <a:rPr kumimoji="1" lang="ja-JP" altLang="en-US" smtClean="0"/>
              <a:t>31</a:t>
            </a:fld>
            <a:endParaRPr kumimoji="1" lang="ja-JP" altLang="en-US"/>
          </a:p>
        </p:txBody>
      </p:sp>
    </p:spTree>
    <p:extLst>
      <p:ext uri="{BB962C8B-B14F-4D97-AF65-F5344CB8AC3E}">
        <p14:creationId xmlns:p14="http://schemas.microsoft.com/office/powerpoint/2010/main" val="871761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A8C89C-4EBD-43B8-9C39-5A6BB66168F3}"/>
              </a:ext>
            </a:extLst>
          </p:cNvPr>
          <p:cNvSpPr>
            <a:spLocks noGrp="1"/>
          </p:cNvSpPr>
          <p:nvPr>
            <p:ph type="title"/>
          </p:nvPr>
        </p:nvSpPr>
        <p:spPr>
          <a:xfrm>
            <a:off x="609769" y="152888"/>
            <a:ext cx="10972464" cy="1138702"/>
          </a:xfrm>
        </p:spPr>
        <p:txBody>
          <a:bodyPr>
            <a:noAutofit/>
          </a:bodyPr>
          <a:lstStyle/>
          <a:p>
            <a:r>
              <a:rPr lang="ja-JP" altLang="en-US" sz="3200" dirty="0"/>
              <a:t>単層反射防止膜の波長と入射角による反射スペクトルと</a:t>
            </a:r>
            <a:br>
              <a:rPr lang="en-US" altLang="ja-JP" sz="3200" dirty="0"/>
            </a:br>
            <a:r>
              <a:rPr lang="ja-JP" altLang="en-US" sz="3200" dirty="0"/>
              <a:t>実際のレンズの反射の様子 </a:t>
            </a:r>
            <a:r>
              <a:rPr lang="en-US" altLang="ja-JP" sz="3200" dirty="0">
                <a:effectLst>
                  <a:outerShdw blurRad="38100" dist="38100" dir="2700000" algn="tl">
                    <a:srgbClr val="C0C0C0"/>
                  </a:outerShdw>
                </a:effectLst>
              </a:rPr>
              <a:t>[Hullin et al. 2011]</a:t>
            </a:r>
            <a:endParaRPr kumimoji="1" lang="ja-JP" altLang="en-US" sz="3200" dirty="0"/>
          </a:p>
        </p:txBody>
      </p:sp>
      <p:pic>
        <p:nvPicPr>
          <p:cNvPr id="6" name="コンテンツ プレースホルダー 5">
            <a:extLst>
              <a:ext uri="{FF2B5EF4-FFF2-40B4-BE49-F238E27FC236}">
                <a16:creationId xmlns:a16="http://schemas.microsoft.com/office/drawing/2014/main" id="{6A2445CF-536A-43AD-BA59-B1B3C8C75A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1690" y="1291590"/>
            <a:ext cx="9268620" cy="52136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4" name="スライド番号プレースホルダー 3">
            <a:extLst>
              <a:ext uri="{FF2B5EF4-FFF2-40B4-BE49-F238E27FC236}">
                <a16:creationId xmlns:a16="http://schemas.microsoft.com/office/drawing/2014/main" id="{019F43DE-30F1-4BC9-8C81-7219BAA53E6B}"/>
              </a:ext>
            </a:extLst>
          </p:cNvPr>
          <p:cNvSpPr>
            <a:spLocks noGrp="1"/>
          </p:cNvSpPr>
          <p:nvPr>
            <p:ph type="sldNum" sz="quarter" idx="12"/>
          </p:nvPr>
        </p:nvSpPr>
        <p:spPr/>
        <p:txBody>
          <a:bodyPr/>
          <a:lstStyle/>
          <a:p>
            <a:fld id="{C6FF8165-D951-4465-BD9F-46EC8375F7A9}" type="slidenum">
              <a:rPr kumimoji="1" lang="ja-JP" altLang="en-US" smtClean="0"/>
              <a:t>32</a:t>
            </a:fld>
            <a:endParaRPr kumimoji="1" lang="ja-JP" altLang="en-US"/>
          </a:p>
        </p:txBody>
      </p:sp>
    </p:spTree>
    <p:extLst>
      <p:ext uri="{BB962C8B-B14F-4D97-AF65-F5344CB8AC3E}">
        <p14:creationId xmlns:p14="http://schemas.microsoft.com/office/powerpoint/2010/main" val="1059225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4284F8-F72C-4445-A325-AEB840F8F9FE}"/>
              </a:ext>
            </a:extLst>
          </p:cNvPr>
          <p:cNvSpPr>
            <a:spLocks noGrp="1"/>
          </p:cNvSpPr>
          <p:nvPr>
            <p:ph type="title"/>
          </p:nvPr>
        </p:nvSpPr>
        <p:spPr/>
        <p:txBody>
          <a:bodyPr/>
          <a:lstStyle/>
          <a:p>
            <a:r>
              <a:rPr kumimoji="1" lang="ja-JP" altLang="en-US" dirty="0"/>
              <a:t>ゴーストの着色</a:t>
            </a:r>
          </a:p>
        </p:txBody>
      </p:sp>
      <p:sp>
        <p:nvSpPr>
          <p:cNvPr id="3" name="コンテンツ プレースホルダー 2">
            <a:extLst>
              <a:ext uri="{FF2B5EF4-FFF2-40B4-BE49-F238E27FC236}">
                <a16:creationId xmlns:a16="http://schemas.microsoft.com/office/drawing/2014/main" id="{85A6E7F7-004B-43D2-924A-45C81585AA20}"/>
              </a:ext>
            </a:extLst>
          </p:cNvPr>
          <p:cNvSpPr>
            <a:spLocks noGrp="1"/>
          </p:cNvSpPr>
          <p:nvPr>
            <p:ph idx="1"/>
          </p:nvPr>
        </p:nvSpPr>
        <p:spPr/>
        <p:txBody>
          <a:bodyPr/>
          <a:lstStyle/>
          <a:p>
            <a:r>
              <a:rPr kumimoji="1" lang="ja-JP" altLang="en-US" dirty="0"/>
              <a:t>全て</a:t>
            </a:r>
            <a:r>
              <a:rPr kumimoji="1" lang="en-US" altLang="ja-JP" dirty="0"/>
              <a:t>2</a:t>
            </a:r>
            <a:r>
              <a:rPr kumimoji="1" lang="ja-JP" altLang="en-US" dirty="0"/>
              <a:t>回反射と仮定</a:t>
            </a:r>
            <a:endParaRPr kumimoji="1" lang="en-US" altLang="ja-JP" dirty="0"/>
          </a:p>
          <a:p>
            <a:pPr lvl="1"/>
            <a:r>
              <a:rPr lang="en-US" altLang="ja-JP" dirty="0">
                <a:solidFill>
                  <a:srgbClr val="FF5050"/>
                </a:solidFill>
              </a:rPr>
              <a:t>2</a:t>
            </a:r>
            <a:r>
              <a:rPr lang="ja-JP" altLang="en-US" dirty="0">
                <a:solidFill>
                  <a:srgbClr val="FF5050"/>
                </a:solidFill>
              </a:rPr>
              <a:t>種類のコーティングによる反射色の乗算</a:t>
            </a:r>
            <a:endParaRPr lang="en-US" altLang="ja-JP" dirty="0">
              <a:solidFill>
                <a:srgbClr val="FF5050"/>
              </a:solidFill>
            </a:endParaRPr>
          </a:p>
          <a:p>
            <a:r>
              <a:rPr lang="ja-JP" altLang="en-US" dirty="0"/>
              <a:t>レンズによって残存反射の色を何種類か用意する</a:t>
            </a:r>
            <a:endParaRPr lang="en-US" altLang="ja-JP" dirty="0"/>
          </a:p>
          <a:p>
            <a:r>
              <a:rPr lang="ja-JP" altLang="en-US" dirty="0"/>
              <a:t>ゴースト毎に</a:t>
            </a:r>
            <a:r>
              <a:rPr lang="en-US" altLang="ja-JP" dirty="0"/>
              <a:t>2</a:t>
            </a:r>
            <a:r>
              <a:rPr lang="ja-JP" altLang="en-US" dirty="0"/>
              <a:t>種類の色を選択して乗算</a:t>
            </a:r>
            <a:endParaRPr lang="en-US" altLang="ja-JP" dirty="0"/>
          </a:p>
          <a:p>
            <a:pPr lvl="1"/>
            <a:r>
              <a:rPr lang="ja-JP" altLang="en-US" dirty="0"/>
              <a:t>特定の</a:t>
            </a:r>
            <a:r>
              <a:rPr lang="en-US" altLang="ja-JP" dirty="0"/>
              <a:t>2</a:t>
            </a:r>
            <a:r>
              <a:rPr lang="ja-JP" altLang="en-US" dirty="0"/>
              <a:t>種類のコーティングで反射したものとみなす</a:t>
            </a:r>
            <a:endParaRPr lang="en-US" altLang="ja-JP" dirty="0"/>
          </a:p>
          <a:p>
            <a:pPr lvl="1"/>
            <a:r>
              <a:rPr lang="ja-JP" altLang="en-US" dirty="0"/>
              <a:t>本来はレンズとコーティングの順序を定義する必要あり</a:t>
            </a:r>
            <a:endParaRPr lang="en-US" altLang="ja-JP" dirty="0"/>
          </a:p>
          <a:p>
            <a:pPr lvl="2"/>
            <a:r>
              <a:rPr kumimoji="1" lang="ja-JP" altLang="en-US" dirty="0"/>
              <a:t>実用上は乱数でもほとんど問題ない</a:t>
            </a:r>
            <a:endParaRPr kumimoji="1" lang="en-US" altLang="ja-JP" dirty="0"/>
          </a:p>
        </p:txBody>
      </p:sp>
      <p:sp>
        <p:nvSpPr>
          <p:cNvPr id="4" name="スライド番号プレースホルダー 3">
            <a:extLst>
              <a:ext uri="{FF2B5EF4-FFF2-40B4-BE49-F238E27FC236}">
                <a16:creationId xmlns:a16="http://schemas.microsoft.com/office/drawing/2014/main" id="{EA3A5D8D-0C4D-4B57-8D48-56372E0C0171}"/>
              </a:ext>
            </a:extLst>
          </p:cNvPr>
          <p:cNvSpPr>
            <a:spLocks noGrp="1"/>
          </p:cNvSpPr>
          <p:nvPr>
            <p:ph type="sldNum" sz="quarter" idx="12"/>
          </p:nvPr>
        </p:nvSpPr>
        <p:spPr/>
        <p:txBody>
          <a:bodyPr/>
          <a:lstStyle/>
          <a:p>
            <a:fld id="{C6FF8165-D951-4465-BD9F-46EC8375F7A9}" type="slidenum">
              <a:rPr kumimoji="1" lang="ja-JP" altLang="en-US" smtClean="0"/>
              <a:t>33</a:t>
            </a:fld>
            <a:endParaRPr kumimoji="1" lang="ja-JP" altLang="en-US"/>
          </a:p>
        </p:txBody>
      </p:sp>
    </p:spTree>
    <p:extLst>
      <p:ext uri="{BB962C8B-B14F-4D97-AF65-F5344CB8AC3E}">
        <p14:creationId xmlns:p14="http://schemas.microsoft.com/office/powerpoint/2010/main" val="4003354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絞り羽根表現</a:t>
            </a:r>
            <a:endParaRPr kumimoji="1" lang="ja-JP" altLang="en-US"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622EFC2-362F-413C-86D3-52144E3EC0F4}"/>
              </a:ext>
            </a:extLst>
          </p:cNvPr>
          <p:cNvSpPr>
            <a:spLocks noGrp="1"/>
          </p:cNvSpPr>
          <p:nvPr>
            <p:ph type="sldNum" sz="quarter" idx="12"/>
          </p:nvPr>
        </p:nvSpPr>
        <p:spPr/>
        <p:txBody>
          <a:bodyPr/>
          <a:lstStyle/>
          <a:p>
            <a:fld id="{C6FF8165-D951-4465-BD9F-46EC8375F7A9}" type="slidenum">
              <a:rPr kumimoji="1" lang="ja-JP" altLang="en-US" smtClean="0"/>
              <a:t>34</a:t>
            </a:fld>
            <a:endParaRPr kumimoji="1" lang="ja-JP" altLang="en-US"/>
          </a:p>
        </p:txBody>
      </p:sp>
    </p:spTree>
    <p:extLst>
      <p:ext uri="{BB962C8B-B14F-4D97-AF65-F5344CB8AC3E}">
        <p14:creationId xmlns:p14="http://schemas.microsoft.com/office/powerpoint/2010/main" val="1445607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7973B-8215-4676-8D82-A5E3F7F1FB6D}"/>
              </a:ext>
            </a:extLst>
          </p:cNvPr>
          <p:cNvSpPr>
            <a:spLocks noGrp="1"/>
          </p:cNvSpPr>
          <p:nvPr>
            <p:ph type="title"/>
          </p:nvPr>
        </p:nvSpPr>
        <p:spPr/>
        <p:txBody>
          <a:bodyPr>
            <a:normAutofit fontScale="90000"/>
          </a:bodyPr>
          <a:lstStyle/>
          <a:p>
            <a:r>
              <a:rPr lang="ja-JP" altLang="en-US" dirty="0"/>
              <a:t>ゴーストの多くは絞り形状でマスクされる</a:t>
            </a:r>
            <a:endParaRPr kumimoji="1" lang="ja-JP" altLang="en-US" dirty="0"/>
          </a:p>
        </p:txBody>
      </p:sp>
      <p:sp>
        <p:nvSpPr>
          <p:cNvPr id="4" name="スライド番号プレースホルダー 3">
            <a:extLst>
              <a:ext uri="{FF2B5EF4-FFF2-40B4-BE49-F238E27FC236}">
                <a16:creationId xmlns:a16="http://schemas.microsoft.com/office/drawing/2014/main" id="{36F65D61-D4D6-4461-A4CE-280631000C65}"/>
              </a:ext>
            </a:extLst>
          </p:cNvPr>
          <p:cNvSpPr>
            <a:spLocks noGrp="1"/>
          </p:cNvSpPr>
          <p:nvPr>
            <p:ph type="sldNum" sz="quarter" idx="12"/>
          </p:nvPr>
        </p:nvSpPr>
        <p:spPr/>
        <p:txBody>
          <a:bodyPr/>
          <a:lstStyle/>
          <a:p>
            <a:fld id="{C6FF8165-D951-4465-BD9F-46EC8375F7A9}" type="slidenum">
              <a:rPr kumimoji="1" lang="ja-JP" altLang="en-US" smtClean="0"/>
              <a:t>35</a:t>
            </a:fld>
            <a:endParaRPr kumimoji="1" lang="ja-JP" altLang="en-US" dirty="0"/>
          </a:p>
        </p:txBody>
      </p:sp>
      <p:grpSp>
        <p:nvGrpSpPr>
          <p:cNvPr id="12" name="グループ化 11">
            <a:extLst>
              <a:ext uri="{FF2B5EF4-FFF2-40B4-BE49-F238E27FC236}">
                <a16:creationId xmlns:a16="http://schemas.microsoft.com/office/drawing/2014/main" id="{7AA9E370-0C91-4E40-8DC9-725031C7F24A}"/>
              </a:ext>
            </a:extLst>
          </p:cNvPr>
          <p:cNvGrpSpPr/>
          <p:nvPr/>
        </p:nvGrpSpPr>
        <p:grpSpPr>
          <a:xfrm>
            <a:off x="2407990" y="1456567"/>
            <a:ext cx="9174243" cy="4867814"/>
            <a:chOff x="2407990" y="1456567"/>
            <a:chExt cx="9174243" cy="4867814"/>
          </a:xfrm>
        </p:grpSpPr>
        <p:pic>
          <p:nvPicPr>
            <p:cNvPr id="7" name="図 6">
              <a:extLst>
                <a:ext uri="{FF2B5EF4-FFF2-40B4-BE49-F238E27FC236}">
                  <a16:creationId xmlns:a16="http://schemas.microsoft.com/office/drawing/2014/main" id="{47DA1547-0C83-4D40-BC65-A1990E4E4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193" y="1456567"/>
              <a:ext cx="8237040" cy="422148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1" name="Rectangle 4">
              <a:extLst>
                <a:ext uri="{FF2B5EF4-FFF2-40B4-BE49-F238E27FC236}">
                  <a16:creationId xmlns:a16="http://schemas.microsoft.com/office/drawing/2014/main" id="{5524443F-20A7-4053-A879-3D8AD1F952F0}"/>
                </a:ext>
              </a:extLst>
            </p:cNvPr>
            <p:cNvSpPr>
              <a:spLocks noChangeArrowheads="1"/>
            </p:cNvSpPr>
            <p:nvPr/>
          </p:nvSpPr>
          <p:spPr bwMode="auto">
            <a:xfrm>
              <a:off x="2407990" y="5678050"/>
              <a:ext cx="9174243" cy="646331"/>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ja-JP" dirty="0">
                  <a:effectLst>
                    <a:outerShdw blurRad="38100" dist="38100" dir="2700000" algn="tl">
                      <a:srgbClr val="C0C0C0"/>
                    </a:outerShdw>
                  </a:effectLst>
                </a:rPr>
                <a:t>Referenced from “Physically-Based Real-Time Lens Flare Rendering” [Hullin et al. 2011]</a:t>
              </a:r>
            </a:p>
            <a:p>
              <a:pPr algn="r"/>
              <a:r>
                <a:rPr lang="en-US" altLang="ja-JP" dirty="0">
                  <a:effectLst>
                    <a:outerShdw blurRad="38100" dist="38100" dir="2700000" algn="tl">
                      <a:srgbClr val="C0C0C0"/>
                    </a:outerShdw>
                  </a:effectLst>
                  <a:hlinkClick r:id="rId3"/>
                </a:rPr>
                <a:t>http://resources.mpi-inf.mpg.de/lensflareRendering/</a:t>
              </a:r>
              <a:endParaRPr lang="en-US" altLang="ja-JP" dirty="0">
                <a:effectLst>
                  <a:outerShdw blurRad="38100" dist="38100" dir="2700000" algn="tl">
                    <a:srgbClr val="C0C0C0"/>
                  </a:outerShdw>
                </a:effectLst>
              </a:endParaRPr>
            </a:p>
          </p:txBody>
        </p:sp>
      </p:grpSp>
    </p:spTree>
    <p:extLst>
      <p:ext uri="{BB962C8B-B14F-4D97-AF65-F5344CB8AC3E}">
        <p14:creationId xmlns:p14="http://schemas.microsoft.com/office/powerpoint/2010/main" val="221841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C51660-4CE6-4FDB-BD44-FD66EB75A379}"/>
              </a:ext>
            </a:extLst>
          </p:cNvPr>
          <p:cNvSpPr>
            <a:spLocks noGrp="1"/>
          </p:cNvSpPr>
          <p:nvPr>
            <p:ph type="title"/>
          </p:nvPr>
        </p:nvSpPr>
        <p:spPr/>
        <p:txBody>
          <a:bodyPr/>
          <a:lstStyle/>
          <a:p>
            <a:r>
              <a:rPr lang="en-US" altLang="ja-JP" dirty="0"/>
              <a:t>Distance</a:t>
            </a:r>
            <a:r>
              <a:rPr lang="ja-JP" altLang="en-US" dirty="0"/>
              <a:t> </a:t>
            </a:r>
            <a:r>
              <a:rPr lang="en-US" altLang="ja-JP" dirty="0"/>
              <a:t>Field (</a:t>
            </a:r>
            <a:r>
              <a:rPr lang="ja-JP" altLang="en-US" dirty="0"/>
              <a:t>距離場</a:t>
            </a:r>
            <a:r>
              <a:rPr lang="en-US" altLang="ja-JP" dirty="0"/>
              <a:t>)</a:t>
            </a:r>
            <a:endParaRPr lang="ja-JP" altLang="en-US" dirty="0"/>
          </a:p>
        </p:txBody>
      </p:sp>
      <p:sp>
        <p:nvSpPr>
          <p:cNvPr id="3" name="コンテンツ プレースホルダー 2">
            <a:extLst>
              <a:ext uri="{FF2B5EF4-FFF2-40B4-BE49-F238E27FC236}">
                <a16:creationId xmlns:a16="http://schemas.microsoft.com/office/drawing/2014/main" id="{5434283C-B579-44F2-9024-DE56F396B62B}"/>
              </a:ext>
            </a:extLst>
          </p:cNvPr>
          <p:cNvSpPr>
            <a:spLocks noGrp="1"/>
          </p:cNvSpPr>
          <p:nvPr>
            <p:ph idx="1"/>
          </p:nvPr>
        </p:nvSpPr>
        <p:spPr/>
        <p:txBody>
          <a:bodyPr/>
          <a:lstStyle/>
          <a:p>
            <a:r>
              <a:rPr lang="ja-JP" altLang="en-US" dirty="0"/>
              <a:t>絞り羽根形状を表現する距離場から生成</a:t>
            </a:r>
            <a:endParaRPr lang="en-US" altLang="ja-JP" dirty="0"/>
          </a:p>
          <a:p>
            <a:pPr lvl="1"/>
            <a:r>
              <a:rPr lang="ja-JP" altLang="en-US" dirty="0">
                <a:solidFill>
                  <a:srgbClr val="FF5050"/>
                </a:solidFill>
              </a:rPr>
              <a:t>距離場を補間することで絞り状態の滑らかな遷移が可能</a:t>
            </a:r>
            <a:endParaRPr lang="en-US" altLang="ja-JP" dirty="0">
              <a:solidFill>
                <a:srgbClr val="FF5050"/>
              </a:solidFill>
            </a:endParaRPr>
          </a:p>
          <a:p>
            <a:pPr lvl="1"/>
            <a:r>
              <a:rPr lang="ja-JP" altLang="en-US" dirty="0"/>
              <a:t>色収差や非線形な変形の表現にも応用できて便利</a:t>
            </a:r>
            <a:r>
              <a:rPr lang="en-US" altLang="ja-JP" dirty="0"/>
              <a:t>(</a:t>
            </a:r>
            <a:r>
              <a:rPr lang="ja-JP" altLang="en-US" dirty="0"/>
              <a:t>後述</a:t>
            </a:r>
            <a:r>
              <a:rPr lang="en-US" altLang="ja-JP" dirty="0"/>
              <a:t>)</a:t>
            </a:r>
          </a:p>
          <a:p>
            <a:r>
              <a:rPr lang="ja-JP" altLang="en-US" dirty="0"/>
              <a:t>距離場の生成</a:t>
            </a:r>
            <a:endParaRPr lang="en-US" altLang="ja-JP" dirty="0"/>
          </a:p>
          <a:p>
            <a:pPr lvl="1"/>
            <a:r>
              <a:rPr lang="ja-JP" altLang="en-US" dirty="0"/>
              <a:t>事前生成テクスチャ</a:t>
            </a:r>
            <a:endParaRPr lang="en-US" altLang="ja-JP" dirty="0"/>
          </a:p>
          <a:p>
            <a:pPr lvl="1"/>
            <a:r>
              <a:rPr lang="ja-JP" altLang="en-US" dirty="0"/>
              <a:t>ランタイムプロシージャル</a:t>
            </a:r>
            <a:endParaRPr lang="en-US" altLang="ja-JP" dirty="0"/>
          </a:p>
        </p:txBody>
      </p:sp>
      <p:sp>
        <p:nvSpPr>
          <p:cNvPr id="4" name="スライド番号プレースホルダー 3">
            <a:extLst>
              <a:ext uri="{FF2B5EF4-FFF2-40B4-BE49-F238E27FC236}">
                <a16:creationId xmlns:a16="http://schemas.microsoft.com/office/drawing/2014/main" id="{0E21EBCA-FF79-4853-B433-9B03435957EF}"/>
              </a:ext>
            </a:extLst>
          </p:cNvPr>
          <p:cNvSpPr>
            <a:spLocks noGrp="1"/>
          </p:cNvSpPr>
          <p:nvPr>
            <p:ph type="sldNum" sz="quarter" idx="12"/>
          </p:nvPr>
        </p:nvSpPr>
        <p:spPr/>
        <p:txBody>
          <a:bodyPr/>
          <a:lstStyle/>
          <a:p>
            <a:fld id="{C6FF8165-D951-4465-BD9F-46EC8375F7A9}" type="slidenum">
              <a:rPr lang="ja-JP" altLang="en-US" smtClean="0"/>
              <a:pPr/>
              <a:t>36</a:t>
            </a:fld>
            <a:endParaRPr lang="ja-JP" altLang="en-US"/>
          </a:p>
        </p:txBody>
      </p:sp>
      <p:grpSp>
        <p:nvGrpSpPr>
          <p:cNvPr id="8" name="グループ化 7">
            <a:extLst>
              <a:ext uri="{FF2B5EF4-FFF2-40B4-BE49-F238E27FC236}">
                <a16:creationId xmlns:a16="http://schemas.microsoft.com/office/drawing/2014/main" id="{D43F1DCD-B53F-4CD9-9E69-F19F018944C1}"/>
              </a:ext>
            </a:extLst>
          </p:cNvPr>
          <p:cNvGrpSpPr/>
          <p:nvPr/>
        </p:nvGrpSpPr>
        <p:grpSpPr>
          <a:xfrm>
            <a:off x="6674046" y="4273786"/>
            <a:ext cx="5128104" cy="2161790"/>
            <a:chOff x="5234009" y="4274702"/>
            <a:chExt cx="5128104" cy="2161790"/>
          </a:xfrm>
        </p:grpSpPr>
        <p:pic>
          <p:nvPicPr>
            <p:cNvPr id="5" name="図 4">
              <a:extLst>
                <a:ext uri="{FF2B5EF4-FFF2-40B4-BE49-F238E27FC236}">
                  <a16:creationId xmlns:a16="http://schemas.microsoft.com/office/drawing/2014/main" id="{29BFEA2C-2E63-4F14-8E0B-41A7E5C06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009" y="4274702"/>
              <a:ext cx="2161790" cy="216179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8265FEE8-2585-4B80-8022-E03293864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323" y="4274702"/>
              <a:ext cx="2161790" cy="216179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7" name="AutoShape 6">
              <a:extLst>
                <a:ext uri="{FF2B5EF4-FFF2-40B4-BE49-F238E27FC236}">
                  <a16:creationId xmlns:a16="http://schemas.microsoft.com/office/drawing/2014/main" id="{1B7C5978-C4CD-452A-95DA-3860D39DDCD3}"/>
                </a:ext>
              </a:extLst>
            </p:cNvPr>
            <p:cNvSpPr>
              <a:spLocks noChangeArrowheads="1"/>
            </p:cNvSpPr>
            <p:nvPr/>
          </p:nvSpPr>
          <p:spPr bwMode="auto">
            <a:xfrm>
              <a:off x="7479767" y="5060321"/>
              <a:ext cx="636588"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50800" dir="5400000" algn="ctr" rotWithShape="0">
                <a:schemeClr val="tx1"/>
              </a:outerShdw>
            </a:effectLst>
          </p:spPr>
          <p:txBody>
            <a:bodyPr/>
            <a:lstStyle/>
            <a:p>
              <a:endParaRPr lang="ja-JP" altLang="en-US"/>
            </a:p>
          </p:txBody>
        </p:sp>
      </p:grpSp>
    </p:spTree>
    <p:extLst>
      <p:ext uri="{BB962C8B-B14F-4D97-AF65-F5344CB8AC3E}">
        <p14:creationId xmlns:p14="http://schemas.microsoft.com/office/powerpoint/2010/main" val="3249338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C51660-4CE6-4FDB-BD44-FD66EB75A379}"/>
              </a:ext>
            </a:extLst>
          </p:cNvPr>
          <p:cNvSpPr>
            <a:spLocks noGrp="1"/>
          </p:cNvSpPr>
          <p:nvPr>
            <p:ph type="title"/>
          </p:nvPr>
        </p:nvSpPr>
        <p:spPr/>
        <p:txBody>
          <a:bodyPr/>
          <a:lstStyle/>
          <a:p>
            <a:r>
              <a:rPr lang="ja-JP" altLang="en-US" dirty="0"/>
              <a:t>距離場の作成</a:t>
            </a:r>
            <a:endParaRPr lang="en-US" altLang="ja-JP" dirty="0"/>
          </a:p>
        </p:txBody>
      </p:sp>
      <p:sp>
        <p:nvSpPr>
          <p:cNvPr id="3" name="コンテンツ プレースホルダー 2">
            <a:extLst>
              <a:ext uri="{FF2B5EF4-FFF2-40B4-BE49-F238E27FC236}">
                <a16:creationId xmlns:a16="http://schemas.microsoft.com/office/drawing/2014/main" id="{5434283C-B579-44F2-9024-DE56F396B62B}"/>
              </a:ext>
            </a:extLst>
          </p:cNvPr>
          <p:cNvSpPr>
            <a:spLocks noGrp="1"/>
          </p:cNvSpPr>
          <p:nvPr>
            <p:ph idx="1"/>
          </p:nvPr>
        </p:nvSpPr>
        <p:spPr/>
        <p:txBody>
          <a:bodyPr>
            <a:normAutofit/>
          </a:bodyPr>
          <a:lstStyle/>
          <a:p>
            <a:r>
              <a:rPr kumimoji="1" lang="ja-JP" altLang="en-US" dirty="0"/>
              <a:t>事前</a:t>
            </a:r>
            <a:r>
              <a:rPr lang="ja-JP" altLang="en-US" dirty="0"/>
              <a:t>計算</a:t>
            </a:r>
            <a:r>
              <a:rPr kumimoji="1" lang="ja-JP" altLang="en-US" dirty="0"/>
              <a:t>テクスチャ</a:t>
            </a:r>
            <a:endParaRPr kumimoji="1" lang="en-US" altLang="ja-JP" dirty="0"/>
          </a:p>
          <a:p>
            <a:pPr lvl="1"/>
            <a:r>
              <a:rPr lang="ja-JP" altLang="en-US" dirty="0"/>
              <a:t>ボケの絞り形状の生成に使用 </a:t>
            </a:r>
            <a:r>
              <a:rPr lang="en-US" altLang="ja-JP" dirty="0"/>
              <a:t>[Kawase 2012,</a:t>
            </a:r>
            <a:r>
              <a:rPr lang="ja-JP" altLang="en-US" dirty="0"/>
              <a:t> </a:t>
            </a:r>
            <a:r>
              <a:rPr lang="en-US" altLang="ja-JP" dirty="0"/>
              <a:t>2015.a]</a:t>
            </a:r>
          </a:p>
          <a:p>
            <a:pPr lvl="2"/>
            <a:r>
              <a:rPr lang="ja-JP" altLang="en-US" dirty="0"/>
              <a:t>そのまま流用できる</a:t>
            </a:r>
            <a:endParaRPr lang="en-US" altLang="ja-JP" dirty="0"/>
          </a:p>
          <a:p>
            <a:pPr lvl="1"/>
            <a:r>
              <a:rPr lang="ja-JP" altLang="en-US" dirty="0">
                <a:solidFill>
                  <a:srgbClr val="FF5050"/>
                </a:solidFill>
              </a:rPr>
              <a:t>事前生成により非常に複雑な形状が可能</a:t>
            </a:r>
            <a:endParaRPr lang="en-US" altLang="ja-JP" dirty="0">
              <a:solidFill>
                <a:srgbClr val="FF5050"/>
              </a:solidFill>
            </a:endParaRPr>
          </a:p>
          <a:p>
            <a:pPr lvl="2"/>
            <a:r>
              <a:rPr lang="ja-JP" altLang="en-US" dirty="0"/>
              <a:t>絞り羽根の微細な歪み表現など</a:t>
            </a:r>
            <a:endParaRPr lang="en-US" altLang="ja-JP" dirty="0"/>
          </a:p>
          <a:p>
            <a:pPr lvl="1"/>
            <a:r>
              <a:rPr lang="ja-JP" altLang="en-US" dirty="0"/>
              <a:t>質と負荷がテクスチャ解像度で決まる</a:t>
            </a: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86F8E887-A74C-4A71-BBE3-E0671CBFC0F2}"/>
              </a:ext>
            </a:extLst>
          </p:cNvPr>
          <p:cNvSpPr>
            <a:spLocks noGrp="1"/>
          </p:cNvSpPr>
          <p:nvPr>
            <p:ph type="sldNum" sz="quarter" idx="12"/>
          </p:nvPr>
        </p:nvSpPr>
        <p:spPr/>
        <p:txBody>
          <a:bodyPr/>
          <a:lstStyle/>
          <a:p>
            <a:fld id="{C6FF8165-D951-4465-BD9F-46EC8375F7A9}" type="slidenum">
              <a:rPr kumimoji="1" lang="ja-JP" altLang="en-US" smtClean="0"/>
              <a:t>37</a:t>
            </a:fld>
            <a:endParaRPr kumimoji="1" lang="ja-JP" altLang="en-US"/>
          </a:p>
        </p:txBody>
      </p:sp>
      <p:pic>
        <p:nvPicPr>
          <p:cNvPr id="5" name="Picture 15" descr="BokehLutMap_Hexagon_Distance">
            <a:extLst>
              <a:ext uri="{FF2B5EF4-FFF2-40B4-BE49-F238E27FC236}">
                <a16:creationId xmlns:a16="http://schemas.microsoft.com/office/drawing/2014/main" id="{D75292A8-21F3-4B01-90A1-8D2CF9339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8328" y="3390875"/>
            <a:ext cx="2843904" cy="284390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CCFFFF"/>
                </a:solidFill>
              </a14:hiddenFill>
            </a:ext>
          </a:extLst>
        </p:spPr>
      </p:pic>
    </p:spTree>
    <p:extLst>
      <p:ext uri="{BB962C8B-B14F-4D97-AF65-F5344CB8AC3E}">
        <p14:creationId xmlns:p14="http://schemas.microsoft.com/office/powerpoint/2010/main" val="354137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4E311E3-3548-498E-A014-7F6C2BB9B5E4}"/>
              </a:ext>
            </a:extLst>
          </p:cNvPr>
          <p:cNvSpPr>
            <a:spLocks noGrp="1"/>
          </p:cNvSpPr>
          <p:nvPr>
            <p:ph type="title"/>
          </p:nvPr>
        </p:nvSpPr>
        <p:spPr/>
        <p:txBody>
          <a:bodyPr>
            <a:normAutofit fontScale="90000"/>
          </a:bodyPr>
          <a:lstStyle/>
          <a:p>
            <a:r>
              <a:rPr lang="ja-JP" altLang="en-US" dirty="0"/>
              <a:t>事前計算距離場マップ</a:t>
            </a:r>
            <a:r>
              <a:rPr lang="en-US" altLang="ja-JP" dirty="0"/>
              <a:t>(DOF</a:t>
            </a:r>
            <a:r>
              <a:rPr lang="ja-JP" altLang="en-US" dirty="0"/>
              <a:t>絞り形状生成用</a:t>
            </a:r>
            <a:r>
              <a:rPr lang="en-US" altLang="ja-JP" dirty="0"/>
              <a:t>)</a:t>
            </a:r>
            <a:endParaRPr lang="ja-JP" altLang="en-US" dirty="0"/>
          </a:p>
        </p:txBody>
      </p:sp>
      <p:sp>
        <p:nvSpPr>
          <p:cNvPr id="4" name="スライド番号プレースホルダー 3">
            <a:extLst>
              <a:ext uri="{FF2B5EF4-FFF2-40B4-BE49-F238E27FC236}">
                <a16:creationId xmlns:a16="http://schemas.microsoft.com/office/drawing/2014/main" id="{08BFFF1E-A443-4137-A97A-2826C8CE7F14}"/>
              </a:ext>
            </a:extLst>
          </p:cNvPr>
          <p:cNvSpPr>
            <a:spLocks noGrp="1"/>
          </p:cNvSpPr>
          <p:nvPr>
            <p:ph type="sldNum" sz="quarter" idx="12"/>
          </p:nvPr>
        </p:nvSpPr>
        <p:spPr/>
        <p:txBody>
          <a:bodyPr/>
          <a:lstStyle/>
          <a:p>
            <a:fld id="{C6FF8165-D951-4465-BD9F-46EC8375F7A9}" type="slidenum">
              <a:rPr lang="ja-JP" altLang="en-US" smtClean="0"/>
              <a:pPr/>
              <a:t>38</a:t>
            </a:fld>
            <a:endParaRPr lang="ja-JP" altLang="en-US"/>
          </a:p>
        </p:txBody>
      </p:sp>
      <p:grpSp>
        <p:nvGrpSpPr>
          <p:cNvPr id="5" name="Group 16">
            <a:extLst>
              <a:ext uri="{FF2B5EF4-FFF2-40B4-BE49-F238E27FC236}">
                <a16:creationId xmlns:a16="http://schemas.microsoft.com/office/drawing/2014/main" id="{8DB236CB-84A9-4141-B2BE-4B535F76A3FD}"/>
              </a:ext>
            </a:extLst>
          </p:cNvPr>
          <p:cNvGrpSpPr>
            <a:grpSpLocks noChangeAspect="1"/>
          </p:cNvGrpSpPr>
          <p:nvPr/>
        </p:nvGrpSpPr>
        <p:grpSpPr bwMode="auto">
          <a:xfrm>
            <a:off x="2037546" y="1280771"/>
            <a:ext cx="9544685" cy="5224419"/>
            <a:chOff x="386" y="1252"/>
            <a:chExt cx="4951" cy="2710"/>
          </a:xfrm>
        </p:grpSpPr>
        <p:pic>
          <p:nvPicPr>
            <p:cNvPr id="6" name="Picture 2">
              <a:extLst>
                <a:ext uri="{FF2B5EF4-FFF2-40B4-BE49-F238E27FC236}">
                  <a16:creationId xmlns:a16="http://schemas.microsoft.com/office/drawing/2014/main" id="{88719976-FF4A-4F28-A534-2F2AE2B13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 y="1577"/>
              <a:ext cx="4174" cy="238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CCFFFF"/>
                  </a:solidFill>
                </a14:hiddenFill>
              </a:ext>
            </a:extLst>
          </p:spPr>
        </p:pic>
        <p:sp>
          <p:nvSpPr>
            <p:cNvPr id="7" name="Text Box 7">
              <a:extLst>
                <a:ext uri="{FF2B5EF4-FFF2-40B4-BE49-F238E27FC236}">
                  <a16:creationId xmlns:a16="http://schemas.microsoft.com/office/drawing/2014/main" id="{BA481F45-4775-49E9-8872-C808B056B9A6}"/>
                </a:ext>
              </a:extLst>
            </p:cNvPr>
            <p:cNvSpPr txBox="1">
              <a:spLocks noChangeArrowheads="1"/>
            </p:cNvSpPr>
            <p:nvPr/>
          </p:nvSpPr>
          <p:spPr bwMode="auto">
            <a:xfrm>
              <a:off x="1066" y="1252"/>
              <a:ext cx="6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a:effectLst>
                    <a:outerShdw blurRad="38100" dist="38100" dir="2700000" algn="tl">
                      <a:srgbClr val="C0C0C0"/>
                    </a:outerShdw>
                  </a:effectLst>
                  <a:latin typeface="Arial" charset="0"/>
                </a:rPr>
                <a:t>開放絞り</a:t>
              </a:r>
            </a:p>
          </p:txBody>
        </p:sp>
        <p:sp>
          <p:nvSpPr>
            <p:cNvPr id="8" name="Text Box 8">
              <a:extLst>
                <a:ext uri="{FF2B5EF4-FFF2-40B4-BE49-F238E27FC236}">
                  <a16:creationId xmlns:a16="http://schemas.microsoft.com/office/drawing/2014/main" id="{79BC1D3B-7251-4D31-ACAA-1A7A0AB6667D}"/>
                </a:ext>
              </a:extLst>
            </p:cNvPr>
            <p:cNvSpPr txBox="1">
              <a:spLocks noChangeArrowheads="1"/>
            </p:cNvSpPr>
            <p:nvPr/>
          </p:nvSpPr>
          <p:spPr bwMode="auto">
            <a:xfrm>
              <a:off x="4196" y="1252"/>
              <a:ext cx="11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effectLst>
                    <a:outerShdw blurRad="38100" dist="38100" dir="2700000" algn="tl">
                      <a:srgbClr val="C0C0C0"/>
                    </a:outerShdw>
                  </a:effectLst>
                  <a:latin typeface="Arial" charset="0"/>
                </a:rPr>
                <a:t>絞り込んだ状態</a:t>
              </a:r>
            </a:p>
          </p:txBody>
        </p:sp>
        <p:sp>
          <p:nvSpPr>
            <p:cNvPr id="9" name="Text Box 9">
              <a:extLst>
                <a:ext uri="{FF2B5EF4-FFF2-40B4-BE49-F238E27FC236}">
                  <a16:creationId xmlns:a16="http://schemas.microsoft.com/office/drawing/2014/main" id="{9FAF8AE6-20E3-40F9-B17E-0ACD4BFD1407}"/>
                </a:ext>
              </a:extLst>
            </p:cNvPr>
            <p:cNvSpPr txBox="1">
              <a:spLocks noChangeArrowheads="1"/>
            </p:cNvSpPr>
            <p:nvPr/>
          </p:nvSpPr>
          <p:spPr bwMode="auto">
            <a:xfrm>
              <a:off x="386" y="1751"/>
              <a:ext cx="6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effectLst>
                    <a:outerShdw blurRad="38100" dist="38100" dir="2700000" algn="tl">
                      <a:srgbClr val="C0C0C0"/>
                    </a:outerShdw>
                  </a:effectLst>
                  <a:latin typeface="Arial" charset="0"/>
                </a:rPr>
                <a:t>４枚絞り</a:t>
              </a:r>
            </a:p>
          </p:txBody>
        </p:sp>
        <p:sp>
          <p:nvSpPr>
            <p:cNvPr id="10" name="Text Box 10">
              <a:extLst>
                <a:ext uri="{FF2B5EF4-FFF2-40B4-BE49-F238E27FC236}">
                  <a16:creationId xmlns:a16="http://schemas.microsoft.com/office/drawing/2014/main" id="{A97A8295-3F7A-4B70-884B-83329BB9FDCB}"/>
                </a:ext>
              </a:extLst>
            </p:cNvPr>
            <p:cNvSpPr txBox="1">
              <a:spLocks noChangeArrowheads="1"/>
            </p:cNvSpPr>
            <p:nvPr/>
          </p:nvSpPr>
          <p:spPr bwMode="auto">
            <a:xfrm>
              <a:off x="386" y="2341"/>
              <a:ext cx="6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effectLst>
                    <a:outerShdw blurRad="38100" dist="38100" dir="2700000" algn="tl">
                      <a:srgbClr val="C0C0C0"/>
                    </a:outerShdw>
                  </a:effectLst>
                  <a:latin typeface="Arial" charset="0"/>
                </a:rPr>
                <a:t>５枚絞り</a:t>
              </a:r>
            </a:p>
          </p:txBody>
        </p:sp>
        <p:sp>
          <p:nvSpPr>
            <p:cNvPr id="11" name="Text Box 11">
              <a:extLst>
                <a:ext uri="{FF2B5EF4-FFF2-40B4-BE49-F238E27FC236}">
                  <a16:creationId xmlns:a16="http://schemas.microsoft.com/office/drawing/2014/main" id="{9187E929-F41E-492F-8660-ED61F950CE66}"/>
                </a:ext>
              </a:extLst>
            </p:cNvPr>
            <p:cNvSpPr txBox="1">
              <a:spLocks noChangeArrowheads="1"/>
            </p:cNvSpPr>
            <p:nvPr/>
          </p:nvSpPr>
          <p:spPr bwMode="auto">
            <a:xfrm>
              <a:off x="386" y="2930"/>
              <a:ext cx="6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a:effectLst>
                    <a:outerShdw blurRad="38100" dist="38100" dir="2700000" algn="tl">
                      <a:srgbClr val="C0C0C0"/>
                    </a:outerShdw>
                  </a:effectLst>
                  <a:latin typeface="Arial" charset="0"/>
                </a:rPr>
                <a:t>６枚絞り</a:t>
              </a:r>
            </a:p>
          </p:txBody>
        </p:sp>
        <p:sp>
          <p:nvSpPr>
            <p:cNvPr id="12" name="Text Box 12">
              <a:extLst>
                <a:ext uri="{FF2B5EF4-FFF2-40B4-BE49-F238E27FC236}">
                  <a16:creationId xmlns:a16="http://schemas.microsoft.com/office/drawing/2014/main" id="{62220DF1-3844-4AF6-86D9-25064F15C165}"/>
                </a:ext>
              </a:extLst>
            </p:cNvPr>
            <p:cNvSpPr txBox="1">
              <a:spLocks noChangeArrowheads="1"/>
            </p:cNvSpPr>
            <p:nvPr/>
          </p:nvSpPr>
          <p:spPr bwMode="auto">
            <a:xfrm>
              <a:off x="386" y="3520"/>
              <a:ext cx="6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a:effectLst>
                    <a:outerShdw blurRad="38100" dist="38100" dir="2700000" algn="tl">
                      <a:srgbClr val="C0C0C0"/>
                    </a:outerShdw>
                  </a:effectLst>
                  <a:latin typeface="Arial" charset="0"/>
                </a:rPr>
                <a:t>７枚絞り</a:t>
              </a:r>
            </a:p>
          </p:txBody>
        </p:sp>
        <p:sp>
          <p:nvSpPr>
            <p:cNvPr id="13" name="Text Box 14">
              <a:extLst>
                <a:ext uri="{FF2B5EF4-FFF2-40B4-BE49-F238E27FC236}">
                  <a16:creationId xmlns:a16="http://schemas.microsoft.com/office/drawing/2014/main" id="{67D6DFC5-DAE2-453F-96C9-A5F1DDB29E90}"/>
                </a:ext>
              </a:extLst>
            </p:cNvPr>
            <p:cNvSpPr txBox="1">
              <a:spLocks noChangeArrowheads="1"/>
            </p:cNvSpPr>
            <p:nvPr/>
          </p:nvSpPr>
          <p:spPr bwMode="auto">
            <a:xfrm>
              <a:off x="2426" y="1253"/>
              <a:ext cx="112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a:effectLst>
                    <a:outerShdw blurRad="38100" dist="38100" dir="2700000" algn="tl">
                      <a:srgbClr val="C0C0C0"/>
                    </a:outerShdw>
                  </a:effectLst>
                  <a:latin typeface="Arial" charset="0"/>
                </a:rPr>
                <a:t>少し絞った状態</a:t>
              </a:r>
            </a:p>
          </p:txBody>
        </p:sp>
      </p:grpSp>
    </p:spTree>
    <p:extLst>
      <p:ext uri="{BB962C8B-B14F-4D97-AF65-F5344CB8AC3E}">
        <p14:creationId xmlns:p14="http://schemas.microsoft.com/office/powerpoint/2010/main" val="2313424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FBF9736-7B13-4F65-B143-E4C25D4D78B9}"/>
              </a:ext>
            </a:extLst>
          </p:cNvPr>
          <p:cNvSpPr>
            <a:spLocks noGrp="1"/>
          </p:cNvSpPr>
          <p:nvPr>
            <p:ph type="title"/>
          </p:nvPr>
        </p:nvSpPr>
        <p:spPr/>
        <p:txBody>
          <a:bodyPr>
            <a:normAutofit fontScale="90000"/>
          </a:bodyPr>
          <a:lstStyle/>
          <a:p>
            <a:r>
              <a:rPr lang="ja-JP" altLang="en-US" dirty="0"/>
              <a:t>事前計算距離場マップから生成した絞り形状</a:t>
            </a:r>
            <a:endParaRPr kumimoji="1" lang="ja-JP" altLang="en-US" dirty="0"/>
          </a:p>
        </p:txBody>
      </p:sp>
      <p:sp>
        <p:nvSpPr>
          <p:cNvPr id="4" name="スライド番号プレースホルダー 3">
            <a:extLst>
              <a:ext uri="{FF2B5EF4-FFF2-40B4-BE49-F238E27FC236}">
                <a16:creationId xmlns:a16="http://schemas.microsoft.com/office/drawing/2014/main" id="{2C368ACE-9DCE-4BDD-ABC2-27663E4BB288}"/>
              </a:ext>
            </a:extLst>
          </p:cNvPr>
          <p:cNvSpPr>
            <a:spLocks noGrp="1"/>
          </p:cNvSpPr>
          <p:nvPr>
            <p:ph type="sldNum" sz="quarter" idx="12"/>
          </p:nvPr>
        </p:nvSpPr>
        <p:spPr/>
        <p:txBody>
          <a:bodyPr/>
          <a:lstStyle/>
          <a:p>
            <a:fld id="{C6FF8165-D951-4465-BD9F-46EC8375F7A9}" type="slidenum">
              <a:rPr lang="ja-JP" altLang="en-US" smtClean="0"/>
              <a:pPr/>
              <a:t>39</a:t>
            </a:fld>
            <a:endParaRPr lang="ja-JP" altLang="en-US"/>
          </a:p>
        </p:txBody>
      </p:sp>
      <p:grpSp>
        <p:nvGrpSpPr>
          <p:cNvPr id="5" name="Group 15">
            <a:extLst>
              <a:ext uri="{FF2B5EF4-FFF2-40B4-BE49-F238E27FC236}">
                <a16:creationId xmlns:a16="http://schemas.microsoft.com/office/drawing/2014/main" id="{61356F6E-C547-4E12-8F8D-046AA6B49DD9}"/>
              </a:ext>
            </a:extLst>
          </p:cNvPr>
          <p:cNvGrpSpPr>
            <a:grpSpLocks noChangeAspect="1"/>
          </p:cNvGrpSpPr>
          <p:nvPr/>
        </p:nvGrpSpPr>
        <p:grpSpPr bwMode="auto">
          <a:xfrm>
            <a:off x="2042166" y="1291118"/>
            <a:ext cx="9540065" cy="5219963"/>
            <a:chOff x="386" y="1252"/>
            <a:chExt cx="4951" cy="2709"/>
          </a:xfrm>
        </p:grpSpPr>
        <p:pic>
          <p:nvPicPr>
            <p:cNvPr id="6" name="Picture 3">
              <a:extLst>
                <a:ext uri="{FF2B5EF4-FFF2-40B4-BE49-F238E27FC236}">
                  <a16:creationId xmlns:a16="http://schemas.microsoft.com/office/drawing/2014/main" id="{5CC5F690-1CD0-4384-9D23-6DEA482A1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 y="1577"/>
              <a:ext cx="4173" cy="238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CCFFFF"/>
                  </a:solidFill>
                </a14:hiddenFill>
              </a:ext>
            </a:extLst>
          </p:spPr>
        </p:pic>
        <p:sp>
          <p:nvSpPr>
            <p:cNvPr id="7" name="Text Box 8">
              <a:extLst>
                <a:ext uri="{FF2B5EF4-FFF2-40B4-BE49-F238E27FC236}">
                  <a16:creationId xmlns:a16="http://schemas.microsoft.com/office/drawing/2014/main" id="{F5A5DEFE-4208-4EA4-AB8A-58AFC163626D}"/>
                </a:ext>
              </a:extLst>
            </p:cNvPr>
            <p:cNvSpPr txBox="1">
              <a:spLocks noChangeArrowheads="1"/>
            </p:cNvSpPr>
            <p:nvPr/>
          </p:nvSpPr>
          <p:spPr bwMode="auto">
            <a:xfrm>
              <a:off x="1066" y="1252"/>
              <a:ext cx="68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effectLst>
                    <a:outerShdw blurRad="38100" dist="38100" dir="2700000" algn="tl">
                      <a:srgbClr val="C0C0C0"/>
                    </a:outerShdw>
                  </a:effectLst>
                  <a:latin typeface="Arial" charset="0"/>
                </a:rPr>
                <a:t>開放絞り</a:t>
              </a:r>
            </a:p>
          </p:txBody>
        </p:sp>
        <p:sp>
          <p:nvSpPr>
            <p:cNvPr id="8" name="Text Box 9">
              <a:extLst>
                <a:ext uri="{FF2B5EF4-FFF2-40B4-BE49-F238E27FC236}">
                  <a16:creationId xmlns:a16="http://schemas.microsoft.com/office/drawing/2014/main" id="{F0C6CFF1-12C1-48AE-8326-6839D05B101C}"/>
                </a:ext>
              </a:extLst>
            </p:cNvPr>
            <p:cNvSpPr txBox="1">
              <a:spLocks noChangeArrowheads="1"/>
            </p:cNvSpPr>
            <p:nvPr/>
          </p:nvSpPr>
          <p:spPr bwMode="auto">
            <a:xfrm>
              <a:off x="4196" y="1252"/>
              <a:ext cx="114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a:effectLst>
                    <a:outerShdw blurRad="38100" dist="38100" dir="2700000" algn="tl">
                      <a:srgbClr val="C0C0C0"/>
                    </a:outerShdw>
                  </a:effectLst>
                  <a:latin typeface="Arial" charset="0"/>
                </a:rPr>
                <a:t>絞り込んだ状態</a:t>
              </a:r>
            </a:p>
          </p:txBody>
        </p:sp>
        <p:sp>
          <p:nvSpPr>
            <p:cNvPr id="9" name="Text Box 10">
              <a:extLst>
                <a:ext uri="{FF2B5EF4-FFF2-40B4-BE49-F238E27FC236}">
                  <a16:creationId xmlns:a16="http://schemas.microsoft.com/office/drawing/2014/main" id="{0823BD9E-80D7-4066-831D-5C3B4217374B}"/>
                </a:ext>
              </a:extLst>
            </p:cNvPr>
            <p:cNvSpPr txBox="1">
              <a:spLocks noChangeArrowheads="1"/>
            </p:cNvSpPr>
            <p:nvPr/>
          </p:nvSpPr>
          <p:spPr bwMode="auto">
            <a:xfrm>
              <a:off x="386" y="1751"/>
              <a:ext cx="6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effectLst>
                    <a:outerShdw blurRad="38100" dist="38100" dir="2700000" algn="tl">
                      <a:srgbClr val="C0C0C0"/>
                    </a:outerShdw>
                  </a:effectLst>
                  <a:latin typeface="Arial" charset="0"/>
                </a:rPr>
                <a:t>４枚絞り</a:t>
              </a:r>
            </a:p>
          </p:txBody>
        </p:sp>
        <p:sp>
          <p:nvSpPr>
            <p:cNvPr id="10" name="Text Box 11">
              <a:extLst>
                <a:ext uri="{FF2B5EF4-FFF2-40B4-BE49-F238E27FC236}">
                  <a16:creationId xmlns:a16="http://schemas.microsoft.com/office/drawing/2014/main" id="{65383DBD-8441-4311-9232-C5C07204E5AD}"/>
                </a:ext>
              </a:extLst>
            </p:cNvPr>
            <p:cNvSpPr txBox="1">
              <a:spLocks noChangeArrowheads="1"/>
            </p:cNvSpPr>
            <p:nvPr/>
          </p:nvSpPr>
          <p:spPr bwMode="auto">
            <a:xfrm>
              <a:off x="386" y="2341"/>
              <a:ext cx="6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effectLst>
                    <a:outerShdw blurRad="38100" dist="38100" dir="2700000" algn="tl">
                      <a:srgbClr val="C0C0C0"/>
                    </a:outerShdw>
                  </a:effectLst>
                  <a:latin typeface="Arial" charset="0"/>
                </a:rPr>
                <a:t>５枚絞り</a:t>
              </a:r>
            </a:p>
          </p:txBody>
        </p:sp>
        <p:sp>
          <p:nvSpPr>
            <p:cNvPr id="11" name="Text Box 12">
              <a:extLst>
                <a:ext uri="{FF2B5EF4-FFF2-40B4-BE49-F238E27FC236}">
                  <a16:creationId xmlns:a16="http://schemas.microsoft.com/office/drawing/2014/main" id="{A70B3AAD-8DCE-4F75-A0EA-B71E5CB5B506}"/>
                </a:ext>
              </a:extLst>
            </p:cNvPr>
            <p:cNvSpPr txBox="1">
              <a:spLocks noChangeArrowheads="1"/>
            </p:cNvSpPr>
            <p:nvPr/>
          </p:nvSpPr>
          <p:spPr bwMode="auto">
            <a:xfrm>
              <a:off x="386" y="2930"/>
              <a:ext cx="6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a:effectLst>
                    <a:outerShdw blurRad="38100" dist="38100" dir="2700000" algn="tl">
                      <a:srgbClr val="C0C0C0"/>
                    </a:outerShdw>
                  </a:effectLst>
                  <a:latin typeface="Arial" charset="0"/>
                </a:rPr>
                <a:t>６枚絞り</a:t>
              </a:r>
            </a:p>
          </p:txBody>
        </p:sp>
        <p:sp>
          <p:nvSpPr>
            <p:cNvPr id="12" name="Text Box 13">
              <a:extLst>
                <a:ext uri="{FF2B5EF4-FFF2-40B4-BE49-F238E27FC236}">
                  <a16:creationId xmlns:a16="http://schemas.microsoft.com/office/drawing/2014/main" id="{63FA5E69-76B5-4392-8C49-6FA72105D4ED}"/>
                </a:ext>
              </a:extLst>
            </p:cNvPr>
            <p:cNvSpPr txBox="1">
              <a:spLocks noChangeArrowheads="1"/>
            </p:cNvSpPr>
            <p:nvPr/>
          </p:nvSpPr>
          <p:spPr bwMode="auto">
            <a:xfrm>
              <a:off x="386" y="3520"/>
              <a:ext cx="63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a:effectLst>
                    <a:outerShdw blurRad="38100" dist="38100" dir="2700000" algn="tl">
                      <a:srgbClr val="C0C0C0"/>
                    </a:outerShdw>
                  </a:effectLst>
                  <a:latin typeface="Arial" charset="0"/>
                </a:rPr>
                <a:t>７枚絞り</a:t>
              </a:r>
            </a:p>
          </p:txBody>
        </p:sp>
        <p:sp>
          <p:nvSpPr>
            <p:cNvPr id="13" name="Text Box 14">
              <a:extLst>
                <a:ext uri="{FF2B5EF4-FFF2-40B4-BE49-F238E27FC236}">
                  <a16:creationId xmlns:a16="http://schemas.microsoft.com/office/drawing/2014/main" id="{F5B5B277-06A6-4014-B675-3C5BDC2E31E1}"/>
                </a:ext>
              </a:extLst>
            </p:cNvPr>
            <p:cNvSpPr txBox="1">
              <a:spLocks noChangeArrowheads="1"/>
            </p:cNvSpPr>
            <p:nvPr/>
          </p:nvSpPr>
          <p:spPr bwMode="auto">
            <a:xfrm>
              <a:off x="2426" y="1253"/>
              <a:ext cx="112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effectLst>
                    <a:outerShdw blurRad="38100" dist="38100" dir="2700000" algn="tl">
                      <a:srgbClr val="C0C0C0"/>
                    </a:outerShdw>
                  </a:effectLst>
                  <a:latin typeface="Arial" charset="0"/>
                </a:rPr>
                <a:t>少し絞った状態</a:t>
              </a:r>
            </a:p>
          </p:txBody>
        </p:sp>
      </p:grpSp>
    </p:spTree>
    <p:extLst>
      <p:ext uri="{BB962C8B-B14F-4D97-AF65-F5344CB8AC3E}">
        <p14:creationId xmlns:p14="http://schemas.microsoft.com/office/powerpoint/2010/main" val="3817894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7973B-8215-4676-8D82-A5E3F7F1FB6D}"/>
              </a:ext>
            </a:extLst>
          </p:cNvPr>
          <p:cNvSpPr>
            <a:spLocks noGrp="1"/>
          </p:cNvSpPr>
          <p:nvPr>
            <p:ph type="title"/>
          </p:nvPr>
        </p:nvSpPr>
        <p:spPr/>
        <p:txBody>
          <a:bodyPr/>
          <a:lstStyle/>
          <a:p>
            <a:r>
              <a:rPr lang="ja-JP" altLang="en-US" dirty="0"/>
              <a:t>フレアとゴースト</a:t>
            </a:r>
            <a:endParaRPr kumimoji="1" lang="ja-JP" altLang="en-US" dirty="0"/>
          </a:p>
        </p:txBody>
      </p:sp>
      <p:sp>
        <p:nvSpPr>
          <p:cNvPr id="3" name="コンテンツ プレースホルダー 2">
            <a:extLst>
              <a:ext uri="{FF2B5EF4-FFF2-40B4-BE49-F238E27FC236}">
                <a16:creationId xmlns:a16="http://schemas.microsoft.com/office/drawing/2014/main" id="{4DF48EFB-E2B1-47E1-ADB7-D414F2EDDEA7}"/>
              </a:ext>
            </a:extLst>
          </p:cNvPr>
          <p:cNvSpPr>
            <a:spLocks noGrp="1"/>
          </p:cNvSpPr>
          <p:nvPr>
            <p:ph idx="1"/>
          </p:nvPr>
        </p:nvSpPr>
        <p:spPr/>
        <p:txBody>
          <a:bodyPr/>
          <a:lstStyle/>
          <a:p>
            <a:r>
              <a:rPr kumimoji="1" lang="ja-JP" altLang="en-US" dirty="0"/>
              <a:t>フレア</a:t>
            </a:r>
            <a:endParaRPr kumimoji="1" lang="en-US" altLang="ja-JP" dirty="0"/>
          </a:p>
          <a:p>
            <a:pPr lvl="1"/>
            <a:r>
              <a:rPr lang="ja-JP" altLang="en-US" dirty="0"/>
              <a:t>眩しい光の迷光により白っぽくコントラストが下がる現象</a:t>
            </a:r>
            <a:endParaRPr lang="en-US" altLang="ja-JP" dirty="0"/>
          </a:p>
          <a:p>
            <a:pPr lvl="1"/>
            <a:r>
              <a:rPr lang="ja-JP" altLang="en-US" dirty="0"/>
              <a:t>主に絞りやフィルタによる回折で明るい光が広がる現象</a:t>
            </a:r>
            <a:endParaRPr kumimoji="1" lang="en-US" altLang="ja-JP" dirty="0"/>
          </a:p>
          <a:p>
            <a:pPr lvl="2"/>
            <a:r>
              <a:rPr lang="ja-JP" altLang="en-US" dirty="0"/>
              <a:t>ブルーム</a:t>
            </a:r>
            <a:endParaRPr kumimoji="1" lang="en-US" altLang="ja-JP" dirty="0"/>
          </a:p>
          <a:p>
            <a:pPr lvl="2"/>
            <a:r>
              <a:rPr lang="ja-JP" altLang="en-US" dirty="0"/>
              <a:t>光条</a:t>
            </a:r>
            <a:r>
              <a:rPr lang="en-US" altLang="ja-JP" dirty="0"/>
              <a:t>(</a:t>
            </a:r>
            <a:r>
              <a:rPr lang="ja-JP" altLang="en-US" dirty="0"/>
              <a:t>スターバースト</a:t>
            </a:r>
            <a:r>
              <a:rPr lang="en-US" altLang="ja-JP" dirty="0"/>
              <a:t>)</a:t>
            </a:r>
          </a:p>
          <a:p>
            <a:r>
              <a:rPr lang="ja-JP" altLang="en-US" dirty="0"/>
              <a:t>ゴースト</a:t>
            </a:r>
            <a:endParaRPr lang="en-US" altLang="ja-JP" dirty="0"/>
          </a:p>
          <a:p>
            <a:pPr lvl="1"/>
            <a:r>
              <a:rPr kumimoji="1" lang="ja-JP" altLang="en-US" dirty="0"/>
              <a:t>光学系</a:t>
            </a:r>
            <a:r>
              <a:rPr kumimoji="1" lang="en-US" altLang="ja-JP" dirty="0"/>
              <a:t>(</a:t>
            </a:r>
            <a:r>
              <a:rPr lang="ja-JP" altLang="en-US" dirty="0"/>
              <a:t>レンズ</a:t>
            </a:r>
            <a:r>
              <a:rPr lang="en-US" altLang="ja-JP" dirty="0"/>
              <a:t>)</a:t>
            </a:r>
            <a:r>
              <a:rPr lang="ja-JP" altLang="en-US" dirty="0"/>
              <a:t>の内部反射により発生する虚像が並ぶ現象</a:t>
            </a:r>
            <a:endParaRPr lang="en-US" altLang="ja-JP" dirty="0"/>
          </a:p>
          <a:p>
            <a:r>
              <a:rPr kumimoji="1" lang="ja-JP" altLang="en-US" dirty="0">
                <a:solidFill>
                  <a:srgbClr val="FF5050"/>
                </a:solidFill>
              </a:rPr>
              <a:t>総称してよくレンズフレアと呼ばれる</a:t>
            </a:r>
          </a:p>
        </p:txBody>
      </p:sp>
      <p:sp>
        <p:nvSpPr>
          <p:cNvPr id="4" name="スライド番号プレースホルダー 3">
            <a:extLst>
              <a:ext uri="{FF2B5EF4-FFF2-40B4-BE49-F238E27FC236}">
                <a16:creationId xmlns:a16="http://schemas.microsoft.com/office/drawing/2014/main" id="{36F65D61-D4D6-4461-A4CE-280631000C65}"/>
              </a:ext>
            </a:extLst>
          </p:cNvPr>
          <p:cNvSpPr>
            <a:spLocks noGrp="1"/>
          </p:cNvSpPr>
          <p:nvPr>
            <p:ph type="sldNum" sz="quarter" idx="12"/>
          </p:nvPr>
        </p:nvSpPr>
        <p:spPr/>
        <p:txBody>
          <a:bodyPr/>
          <a:lstStyle/>
          <a:p>
            <a:fld id="{C6FF8165-D951-4465-BD9F-46EC8375F7A9}" type="slidenum">
              <a:rPr kumimoji="1" lang="ja-JP" altLang="en-US" smtClean="0"/>
              <a:t>4</a:t>
            </a:fld>
            <a:endParaRPr kumimoji="1" lang="ja-JP" altLang="en-US"/>
          </a:p>
        </p:txBody>
      </p:sp>
    </p:spTree>
    <p:extLst>
      <p:ext uri="{BB962C8B-B14F-4D97-AF65-F5344CB8AC3E}">
        <p14:creationId xmlns:p14="http://schemas.microsoft.com/office/powerpoint/2010/main" val="31429677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C51660-4CE6-4FDB-BD44-FD66EB75A379}"/>
              </a:ext>
            </a:extLst>
          </p:cNvPr>
          <p:cNvSpPr>
            <a:spLocks noGrp="1"/>
          </p:cNvSpPr>
          <p:nvPr>
            <p:ph type="title"/>
          </p:nvPr>
        </p:nvSpPr>
        <p:spPr/>
        <p:txBody>
          <a:bodyPr/>
          <a:lstStyle/>
          <a:p>
            <a:r>
              <a:rPr lang="ja-JP" altLang="en-US" dirty="0"/>
              <a:t>距離場の作成</a:t>
            </a:r>
            <a:endParaRPr lang="en-US" altLang="ja-JP" dirty="0"/>
          </a:p>
        </p:txBody>
      </p:sp>
      <p:sp>
        <p:nvSpPr>
          <p:cNvPr id="3" name="コンテンツ プレースホルダー 2">
            <a:extLst>
              <a:ext uri="{FF2B5EF4-FFF2-40B4-BE49-F238E27FC236}">
                <a16:creationId xmlns:a16="http://schemas.microsoft.com/office/drawing/2014/main" id="{5434283C-B579-44F2-9024-DE56F396B62B}"/>
              </a:ext>
            </a:extLst>
          </p:cNvPr>
          <p:cNvSpPr>
            <a:spLocks noGrp="1"/>
          </p:cNvSpPr>
          <p:nvPr>
            <p:ph idx="1"/>
          </p:nvPr>
        </p:nvSpPr>
        <p:spPr/>
        <p:txBody>
          <a:bodyPr>
            <a:normAutofit/>
          </a:bodyPr>
          <a:lstStyle/>
          <a:p>
            <a:r>
              <a:rPr lang="ja-JP" altLang="en-US" dirty="0"/>
              <a:t>ランタイムでのプロシージャル生成</a:t>
            </a:r>
            <a:endParaRPr lang="en-US" altLang="ja-JP" dirty="0"/>
          </a:p>
          <a:p>
            <a:pPr lvl="1"/>
            <a:r>
              <a:rPr lang="ja-JP" altLang="en-US" dirty="0"/>
              <a:t>座標を引数として多角形や円形絞り形状を生成</a:t>
            </a:r>
            <a:endParaRPr lang="en-US" altLang="ja-JP" dirty="0"/>
          </a:p>
          <a:p>
            <a:pPr lvl="1"/>
            <a:r>
              <a:rPr lang="ja-JP" altLang="en-US" dirty="0">
                <a:solidFill>
                  <a:srgbClr val="FF5050"/>
                </a:solidFill>
              </a:rPr>
              <a:t>事前生成データが不要</a:t>
            </a:r>
            <a:endParaRPr lang="en-US" altLang="ja-JP" dirty="0">
              <a:solidFill>
                <a:srgbClr val="FF5050"/>
              </a:solidFill>
            </a:endParaRPr>
          </a:p>
          <a:p>
            <a:pPr lvl="1"/>
            <a:r>
              <a:rPr lang="ja-JP" altLang="en-US" dirty="0"/>
              <a:t>解像度に依存しない</a:t>
            </a:r>
            <a:endParaRPr lang="en-US" altLang="ja-JP" dirty="0"/>
          </a:p>
          <a:p>
            <a:pPr lvl="1"/>
            <a:r>
              <a:rPr lang="ja-JP" altLang="en-US" dirty="0"/>
              <a:t>あまり複雑な形状は表現できない</a:t>
            </a:r>
            <a:endParaRPr lang="en-US" altLang="ja-JP" dirty="0"/>
          </a:p>
          <a:p>
            <a:pPr lvl="2"/>
            <a:r>
              <a:rPr lang="ja-JP" altLang="en-US" dirty="0"/>
              <a:t>負荷が高くなり現実的ではない</a:t>
            </a:r>
            <a:endParaRPr lang="en-US" altLang="ja-JP" dirty="0"/>
          </a:p>
        </p:txBody>
      </p:sp>
      <p:sp>
        <p:nvSpPr>
          <p:cNvPr id="4" name="スライド番号プレースホルダー 3">
            <a:extLst>
              <a:ext uri="{FF2B5EF4-FFF2-40B4-BE49-F238E27FC236}">
                <a16:creationId xmlns:a16="http://schemas.microsoft.com/office/drawing/2014/main" id="{DD1BCE21-7BFA-472F-A55C-6A224BA80E96}"/>
              </a:ext>
            </a:extLst>
          </p:cNvPr>
          <p:cNvSpPr>
            <a:spLocks noGrp="1"/>
          </p:cNvSpPr>
          <p:nvPr>
            <p:ph type="sldNum" sz="quarter" idx="12"/>
          </p:nvPr>
        </p:nvSpPr>
        <p:spPr/>
        <p:txBody>
          <a:bodyPr/>
          <a:lstStyle/>
          <a:p>
            <a:fld id="{C6FF8165-D951-4465-BD9F-46EC8375F7A9}" type="slidenum">
              <a:rPr kumimoji="1" lang="ja-JP" altLang="en-US" smtClean="0"/>
              <a:t>40</a:t>
            </a:fld>
            <a:endParaRPr kumimoji="1" lang="ja-JP" altLang="en-US"/>
          </a:p>
        </p:txBody>
      </p:sp>
    </p:spTree>
    <p:extLst>
      <p:ext uri="{BB962C8B-B14F-4D97-AF65-F5344CB8AC3E}">
        <p14:creationId xmlns:p14="http://schemas.microsoft.com/office/powerpoint/2010/main" val="1550971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C51660-4CE6-4FDB-BD44-FD66EB75A379}"/>
              </a:ext>
            </a:extLst>
          </p:cNvPr>
          <p:cNvSpPr>
            <a:spLocks noGrp="1"/>
          </p:cNvSpPr>
          <p:nvPr>
            <p:ph type="title"/>
          </p:nvPr>
        </p:nvSpPr>
        <p:spPr/>
        <p:txBody>
          <a:bodyPr/>
          <a:lstStyle/>
          <a:p>
            <a:r>
              <a:rPr lang="ja-JP" altLang="en-US" dirty="0"/>
              <a:t>ランタイムでプロシージャル生成</a:t>
            </a:r>
            <a:endParaRPr lang="en-US" altLang="ja-JP" dirty="0"/>
          </a:p>
        </p:txBody>
      </p:sp>
      <p:sp>
        <p:nvSpPr>
          <p:cNvPr id="3" name="コンテンツ プレースホルダー 2">
            <a:extLst>
              <a:ext uri="{FF2B5EF4-FFF2-40B4-BE49-F238E27FC236}">
                <a16:creationId xmlns:a16="http://schemas.microsoft.com/office/drawing/2014/main" id="{5434283C-B579-44F2-9024-DE56F396B62B}"/>
              </a:ext>
            </a:extLst>
          </p:cNvPr>
          <p:cNvSpPr>
            <a:spLocks noGrp="1"/>
          </p:cNvSpPr>
          <p:nvPr>
            <p:ph idx="1"/>
          </p:nvPr>
        </p:nvSpPr>
        <p:spPr/>
        <p:txBody>
          <a:bodyPr>
            <a:normAutofit/>
          </a:bodyPr>
          <a:lstStyle/>
          <a:p>
            <a:r>
              <a:rPr lang="ja-JP" altLang="en-US" dirty="0"/>
              <a:t>今回は実行時にプロシージャル生成</a:t>
            </a:r>
            <a:endParaRPr lang="en-US" altLang="ja-JP" dirty="0"/>
          </a:p>
          <a:p>
            <a:pPr lvl="1"/>
            <a:r>
              <a:rPr lang="ja-JP" altLang="en-US" dirty="0"/>
              <a:t>微細な歪み等はゴーストではあまり重要ではないため</a:t>
            </a:r>
            <a:endParaRPr lang="en-US" altLang="ja-JP" dirty="0"/>
          </a:p>
          <a:p>
            <a:pPr lvl="1"/>
            <a:r>
              <a:rPr lang="ja-JP" altLang="en-US" dirty="0"/>
              <a:t>必ずしも</a:t>
            </a:r>
            <a:r>
              <a:rPr lang="en-US" altLang="ja-JP" dirty="0"/>
              <a:t>DOF</a:t>
            </a:r>
            <a:r>
              <a:rPr lang="ja-JP" altLang="en-US" dirty="0"/>
              <a:t>の絞り形状に縛られない表現</a:t>
            </a:r>
            <a:r>
              <a:rPr lang="en-US" altLang="ja-JP" dirty="0"/>
              <a:t>(</a:t>
            </a:r>
            <a:r>
              <a:rPr lang="ja-JP" altLang="en-US" dirty="0"/>
              <a:t>自由度</a:t>
            </a:r>
            <a:r>
              <a:rPr lang="en-US" altLang="ja-JP" dirty="0"/>
              <a:t>)</a:t>
            </a:r>
            <a:r>
              <a:rPr lang="ja-JP" altLang="en-US" dirty="0"/>
              <a:t>のため</a:t>
            </a:r>
          </a:p>
          <a:p>
            <a:pPr lvl="1"/>
            <a:r>
              <a:rPr lang="en-US" altLang="ja-JP" dirty="0"/>
              <a:t>N</a:t>
            </a:r>
            <a:r>
              <a:rPr lang="ja-JP" altLang="en-US" dirty="0"/>
              <a:t>角形を生成する汎用コードを書いて特殊化すると良い</a:t>
            </a:r>
            <a:endParaRPr lang="en-US" altLang="ja-JP" dirty="0"/>
          </a:p>
          <a:p>
            <a:pPr lvl="5"/>
            <a:endParaRPr lang="en-US" altLang="ja-JP" dirty="0"/>
          </a:p>
          <a:p>
            <a:r>
              <a:rPr lang="ja-JP" altLang="en-US" dirty="0"/>
              <a:t>参考：</a:t>
            </a:r>
            <a:endParaRPr lang="en-US" altLang="ja-JP" dirty="0"/>
          </a:p>
          <a:p>
            <a:pPr lvl="1"/>
            <a:r>
              <a:rPr lang="en-US" altLang="ja-JP" dirty="0"/>
              <a:t>2D</a:t>
            </a:r>
            <a:r>
              <a:rPr lang="ja-JP" altLang="en-US" dirty="0"/>
              <a:t> </a:t>
            </a:r>
            <a:r>
              <a:rPr lang="en-US" altLang="ja-JP" dirty="0"/>
              <a:t>distance functions</a:t>
            </a:r>
          </a:p>
          <a:p>
            <a:pPr marL="967526" lvl="2" indent="0">
              <a:buNone/>
            </a:pPr>
            <a:r>
              <a:rPr lang="en-US" altLang="ja-JP" dirty="0">
                <a:hlinkClick r:id="rId2"/>
              </a:rPr>
              <a:t>http://iquilezles.org/www/articles/distfunctions2d/distfunctions2d.htm</a:t>
            </a:r>
            <a:endParaRPr lang="en-US" altLang="ja-JP" dirty="0"/>
          </a:p>
        </p:txBody>
      </p:sp>
      <p:sp>
        <p:nvSpPr>
          <p:cNvPr id="4" name="スライド番号プレースホルダー 3">
            <a:extLst>
              <a:ext uri="{FF2B5EF4-FFF2-40B4-BE49-F238E27FC236}">
                <a16:creationId xmlns:a16="http://schemas.microsoft.com/office/drawing/2014/main" id="{64960B80-0B78-42AC-9C4A-FC8814125464}"/>
              </a:ext>
            </a:extLst>
          </p:cNvPr>
          <p:cNvSpPr>
            <a:spLocks noGrp="1"/>
          </p:cNvSpPr>
          <p:nvPr>
            <p:ph type="sldNum" sz="quarter" idx="12"/>
          </p:nvPr>
        </p:nvSpPr>
        <p:spPr/>
        <p:txBody>
          <a:bodyPr/>
          <a:lstStyle/>
          <a:p>
            <a:fld id="{C6FF8165-D951-4465-BD9F-46EC8375F7A9}" type="slidenum">
              <a:rPr kumimoji="1" lang="ja-JP" altLang="en-US" smtClean="0"/>
              <a:t>41</a:t>
            </a:fld>
            <a:endParaRPr kumimoji="1" lang="ja-JP" altLang="en-US"/>
          </a:p>
        </p:txBody>
      </p:sp>
    </p:spTree>
    <p:extLst>
      <p:ext uri="{BB962C8B-B14F-4D97-AF65-F5344CB8AC3E}">
        <p14:creationId xmlns:p14="http://schemas.microsoft.com/office/powerpoint/2010/main" val="4271635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927005FC-A820-407A-960B-65E9C1183C2F}"/>
              </a:ext>
            </a:extLst>
          </p:cNvPr>
          <p:cNvSpPr>
            <a:spLocks noGrp="1"/>
          </p:cNvSpPr>
          <p:nvPr>
            <p:ph type="title"/>
          </p:nvPr>
        </p:nvSpPr>
        <p:spPr/>
        <p:txBody>
          <a:bodyPr/>
          <a:lstStyle/>
          <a:p>
            <a:r>
              <a:rPr lang="en-US" altLang="ja-JP" dirty="0"/>
              <a:t>7</a:t>
            </a:r>
            <a:r>
              <a:rPr lang="ja-JP" altLang="en-US" dirty="0"/>
              <a:t>枚絞りの距離場生成</a:t>
            </a:r>
            <a:r>
              <a:rPr kumimoji="1" lang="ja-JP" altLang="en-US" dirty="0"/>
              <a:t>例</a:t>
            </a:r>
          </a:p>
        </p:txBody>
      </p:sp>
      <p:sp>
        <p:nvSpPr>
          <p:cNvPr id="4" name="スライド番号プレースホルダー 3">
            <a:extLst>
              <a:ext uri="{FF2B5EF4-FFF2-40B4-BE49-F238E27FC236}">
                <a16:creationId xmlns:a16="http://schemas.microsoft.com/office/drawing/2014/main" id="{FE34D5D9-C666-4BCD-985D-F148DE7CDEEC}"/>
              </a:ext>
            </a:extLst>
          </p:cNvPr>
          <p:cNvSpPr>
            <a:spLocks noGrp="1"/>
          </p:cNvSpPr>
          <p:nvPr>
            <p:ph type="sldNum" sz="quarter" idx="12"/>
          </p:nvPr>
        </p:nvSpPr>
        <p:spPr/>
        <p:txBody>
          <a:bodyPr/>
          <a:lstStyle/>
          <a:p>
            <a:fld id="{C6FF8165-D951-4465-BD9F-46EC8375F7A9}" type="slidenum">
              <a:rPr lang="ja-JP" altLang="en-US" smtClean="0"/>
              <a:pPr/>
              <a:t>42</a:t>
            </a:fld>
            <a:endParaRPr lang="ja-JP" altLang="en-US"/>
          </a:p>
        </p:txBody>
      </p:sp>
      <p:sp>
        <p:nvSpPr>
          <p:cNvPr id="5" name="正方形/長方形 4">
            <a:extLst>
              <a:ext uri="{FF2B5EF4-FFF2-40B4-BE49-F238E27FC236}">
                <a16:creationId xmlns:a16="http://schemas.microsoft.com/office/drawing/2014/main" id="{3DEE304E-AA8C-40DB-AC2B-82E2E418B53D}"/>
              </a:ext>
            </a:extLst>
          </p:cNvPr>
          <p:cNvSpPr/>
          <p:nvPr/>
        </p:nvSpPr>
        <p:spPr>
          <a:xfrm>
            <a:off x="952667" y="1448211"/>
            <a:ext cx="9951553" cy="4401205"/>
          </a:xfrm>
          <a:prstGeom prst="rect">
            <a:avLst/>
          </a:prstGeom>
        </p:spPr>
        <p:txBody>
          <a:bodyPr wrap="square">
            <a:spAutoFit/>
          </a:bodyPr>
          <a:lstStyle/>
          <a:p>
            <a:r>
              <a:rPr lang="ja-JP" altLang="en-US" sz="1400" dirty="0"/>
              <a:t>const int nSides = 7;</a:t>
            </a:r>
          </a:p>
          <a:p>
            <a:r>
              <a:rPr lang="ja-JP" altLang="en-US" sz="1400" dirty="0"/>
              <a:t>const </a:t>
            </a:r>
            <a:r>
              <a:rPr lang="en-US" altLang="ja-JP" sz="1400" dirty="0"/>
              <a:t>float</a:t>
            </a:r>
            <a:r>
              <a:rPr lang="ja-JP" altLang="en-US" sz="1400" dirty="0"/>
              <a:t> PI = 3.14159265359f;</a:t>
            </a:r>
          </a:p>
          <a:p>
            <a:r>
              <a:rPr lang="ja-JP" altLang="en-US" sz="1400" dirty="0"/>
              <a:t>const </a:t>
            </a:r>
            <a:r>
              <a:rPr lang="en-US" altLang="ja-JP" sz="1400" dirty="0"/>
              <a:t>float</a:t>
            </a:r>
            <a:r>
              <a:rPr lang="ja-JP" altLang="en-US" sz="1400" dirty="0"/>
              <a:t> fTheta = PI / nSides;</a:t>
            </a:r>
          </a:p>
          <a:p>
            <a:r>
              <a:rPr lang="ja-JP" altLang="en-US" sz="1400" dirty="0"/>
              <a:t>const </a:t>
            </a:r>
            <a:r>
              <a:rPr lang="en-US" altLang="ja-JP" sz="1400" dirty="0"/>
              <a:t>float</a:t>
            </a:r>
            <a:r>
              <a:rPr lang="ja-JP" altLang="en-US" sz="1400" dirty="0"/>
              <a:t> fCosTheta = cos(fTheta);</a:t>
            </a:r>
          </a:p>
          <a:p>
            <a:r>
              <a:rPr lang="ja-JP" altLang="en-US" sz="1400" dirty="0"/>
              <a:t>const </a:t>
            </a:r>
            <a:r>
              <a:rPr lang="en-US" altLang="ja-JP" sz="1400" dirty="0"/>
              <a:t>float</a:t>
            </a:r>
            <a:r>
              <a:rPr lang="ja-JP" altLang="en-US" sz="1400" dirty="0"/>
              <a:t> fSinTheta = sin(fTheta);</a:t>
            </a:r>
          </a:p>
          <a:p>
            <a:endParaRPr lang="ja-JP" altLang="en-US" sz="1400" dirty="0"/>
          </a:p>
          <a:p>
            <a:r>
              <a:rPr lang="ja-JP" altLang="en-US" sz="1400" dirty="0"/>
              <a:t>const </a:t>
            </a:r>
            <a:r>
              <a:rPr lang="en-US" altLang="ja-JP" sz="1400" dirty="0"/>
              <a:t>float</a:t>
            </a:r>
            <a:r>
              <a:rPr lang="ja-JP" altLang="en-US" sz="1400" dirty="0"/>
              <a:t> fTheta2 = 2.0f * fTheta;</a:t>
            </a:r>
          </a:p>
          <a:p>
            <a:r>
              <a:rPr lang="ja-JP" altLang="en-US" sz="1400" dirty="0"/>
              <a:t>const </a:t>
            </a:r>
            <a:r>
              <a:rPr lang="en-US" altLang="ja-JP" sz="1400" dirty="0"/>
              <a:t>float</a:t>
            </a:r>
            <a:r>
              <a:rPr lang="ja-JP" altLang="en-US" sz="1400" dirty="0"/>
              <a:t>2 k2 = </a:t>
            </a:r>
            <a:r>
              <a:rPr lang="en-US" altLang="ja-JP" sz="1400" dirty="0"/>
              <a:t>float</a:t>
            </a:r>
            <a:r>
              <a:rPr lang="ja-JP" altLang="en-US" sz="1400" dirty="0"/>
              <a:t>2(cos(fTheta2), sin(fTheta2));</a:t>
            </a:r>
          </a:p>
          <a:p>
            <a:r>
              <a:rPr lang="ja-JP" altLang="en-US" sz="1400" dirty="0"/>
              <a:t>vPosition.x = abs(vPosition.x);</a:t>
            </a:r>
          </a:p>
          <a:p>
            <a:r>
              <a:rPr lang="ja-JP" altLang="en-US" sz="1400" dirty="0"/>
              <a:t>vPosition -= 2.0f * min(dot(k2, vPosition), 0.0f) * k2;</a:t>
            </a:r>
          </a:p>
          <a:p>
            <a:r>
              <a:rPr lang="ja-JP" altLang="en-US" sz="1400" dirty="0"/>
              <a:t>vPosition -= 2.0f * min(dot(</a:t>
            </a:r>
            <a:r>
              <a:rPr lang="en-US" altLang="ja-JP" sz="1400" dirty="0"/>
              <a:t>float</a:t>
            </a:r>
            <a:r>
              <a:rPr lang="ja-JP" altLang="en-US" sz="1400" dirty="0"/>
              <a:t>2(-fCosTheta, fSinTheta), vPosition), 0.0f) * </a:t>
            </a:r>
            <a:r>
              <a:rPr lang="en-US" altLang="ja-JP" sz="1400" dirty="0"/>
              <a:t>float</a:t>
            </a:r>
            <a:r>
              <a:rPr lang="ja-JP" altLang="en-US" sz="1400" dirty="0"/>
              <a:t>2(-fCosTheta, fSinTheta);</a:t>
            </a:r>
          </a:p>
          <a:p>
            <a:r>
              <a:rPr lang="ja-JP" altLang="en-US" sz="1400" dirty="0"/>
              <a:t>vPosition -= 2.0f * min(dot(</a:t>
            </a:r>
            <a:r>
              <a:rPr lang="en-US" altLang="ja-JP" sz="1400" dirty="0"/>
              <a:t>float</a:t>
            </a:r>
            <a:r>
              <a:rPr lang="ja-JP" altLang="en-US" sz="1400" dirty="0"/>
              <a:t>2( fCosTheta, fSinTheta), vPosition), 0.0f) * </a:t>
            </a:r>
            <a:r>
              <a:rPr lang="en-US" altLang="ja-JP" sz="1400" dirty="0"/>
              <a:t>float</a:t>
            </a:r>
            <a:r>
              <a:rPr lang="ja-JP" altLang="en-US" sz="1400" dirty="0"/>
              <a:t>2( fCosTheta, fSinTheta);</a:t>
            </a:r>
            <a:endParaRPr lang="en-US" altLang="ja-JP" sz="1400" dirty="0"/>
          </a:p>
          <a:p>
            <a:endParaRPr lang="en-US" altLang="ja-JP" sz="1400" dirty="0"/>
          </a:p>
          <a:p>
            <a:r>
              <a:rPr lang="en-US" altLang="ja-JP" sz="1400" dirty="0"/>
              <a:t>const</a:t>
            </a:r>
            <a:r>
              <a:rPr lang="ja-JP" altLang="en-US" sz="1400" dirty="0"/>
              <a:t> </a:t>
            </a:r>
            <a:r>
              <a:rPr lang="en-US" altLang="ja-JP" sz="1400" dirty="0"/>
              <a:t>float r = </a:t>
            </a:r>
            <a:r>
              <a:rPr lang="en-US" altLang="ja-JP" sz="1400" dirty="0" err="1"/>
              <a:t>fRadius</a:t>
            </a:r>
            <a:r>
              <a:rPr lang="en-US" altLang="ja-JP" sz="1400" dirty="0"/>
              <a:t> * </a:t>
            </a:r>
            <a:r>
              <a:rPr lang="en-US" altLang="ja-JP" sz="1400" dirty="0" err="1"/>
              <a:t>fCosTheta</a:t>
            </a:r>
            <a:r>
              <a:rPr lang="en-US" altLang="ja-JP" sz="1400" dirty="0"/>
              <a:t>;	// </a:t>
            </a:r>
            <a:r>
              <a:rPr lang="ja-JP" altLang="en-US" sz="1400" dirty="0"/>
              <a:t>内接円の半径</a:t>
            </a:r>
          </a:p>
          <a:p>
            <a:r>
              <a:rPr lang="en-US" altLang="ja-JP" sz="1400" dirty="0"/>
              <a:t>const</a:t>
            </a:r>
            <a:r>
              <a:rPr lang="ja-JP" altLang="en-US" sz="1400" dirty="0"/>
              <a:t> </a:t>
            </a:r>
            <a:r>
              <a:rPr lang="en-US" altLang="ja-JP" sz="1400" dirty="0"/>
              <a:t>float </a:t>
            </a:r>
            <a:r>
              <a:rPr lang="en-US" altLang="ja-JP" sz="1400" dirty="0" err="1"/>
              <a:t>fTanTheta</a:t>
            </a:r>
            <a:r>
              <a:rPr lang="en-US" altLang="ja-JP" sz="1400" dirty="0"/>
              <a:t> = tan(</a:t>
            </a:r>
            <a:r>
              <a:rPr lang="en-US" altLang="ja-JP" sz="1400" dirty="0" err="1"/>
              <a:t>fTheta</a:t>
            </a:r>
            <a:r>
              <a:rPr lang="en-US" altLang="ja-JP" sz="1400" dirty="0"/>
              <a:t>);</a:t>
            </a:r>
            <a:endParaRPr lang="ja-JP" altLang="en-US" sz="1400" dirty="0"/>
          </a:p>
          <a:p>
            <a:r>
              <a:rPr lang="en-US" altLang="ja-JP" sz="1400" dirty="0"/>
              <a:t>float d = length(</a:t>
            </a:r>
            <a:r>
              <a:rPr lang="en-US" altLang="ja-JP" sz="1400" dirty="0" err="1"/>
              <a:t>vPosition</a:t>
            </a:r>
            <a:r>
              <a:rPr lang="en-US" altLang="ja-JP" sz="1400" dirty="0"/>
              <a:t> - float2(clamp(</a:t>
            </a:r>
            <a:r>
              <a:rPr lang="en-US" altLang="ja-JP" sz="1400" dirty="0" err="1"/>
              <a:t>vPosition.x</a:t>
            </a:r>
            <a:r>
              <a:rPr lang="en-US" altLang="ja-JP" sz="1400" dirty="0"/>
              <a:t>, -r*</a:t>
            </a:r>
            <a:r>
              <a:rPr lang="en-US" altLang="ja-JP" sz="1400" dirty="0" err="1"/>
              <a:t>fTanTheta</a:t>
            </a:r>
            <a:r>
              <a:rPr lang="en-US" altLang="ja-JP" sz="1400" dirty="0"/>
              <a:t>, r*</a:t>
            </a:r>
            <a:r>
              <a:rPr lang="en-US" altLang="ja-JP" sz="1400" dirty="0" err="1"/>
              <a:t>fTanTheta</a:t>
            </a:r>
            <a:r>
              <a:rPr lang="en-US" altLang="ja-JP" sz="1400" dirty="0"/>
              <a:t>), r));</a:t>
            </a:r>
            <a:endParaRPr lang="ja-JP" altLang="en-US" sz="1400" dirty="0"/>
          </a:p>
          <a:p>
            <a:r>
              <a:rPr lang="en-US" altLang="ja-JP" sz="1400" dirty="0"/>
              <a:t>if</a:t>
            </a:r>
            <a:r>
              <a:rPr lang="ja-JP" altLang="en-US" sz="1400" dirty="0"/>
              <a:t> </a:t>
            </a:r>
            <a:r>
              <a:rPr lang="pt-BR" altLang="ja-JP" sz="1400" dirty="0"/>
              <a:t>(vPosition.y &lt; r) d *= -1.0f;</a:t>
            </a:r>
            <a:endParaRPr lang="ja-JP" altLang="en-US" sz="1400" dirty="0"/>
          </a:p>
          <a:p>
            <a:r>
              <a:rPr lang="en-US" altLang="ja-JP" sz="1400" dirty="0"/>
              <a:t>const</a:t>
            </a:r>
            <a:r>
              <a:rPr lang="ja-JP" altLang="en-US" sz="1400" dirty="0"/>
              <a:t> </a:t>
            </a:r>
            <a:r>
              <a:rPr lang="en-US" altLang="ja-JP" sz="1400" dirty="0"/>
              <a:t>float r0 = length(</a:t>
            </a:r>
            <a:r>
              <a:rPr lang="en-US" altLang="ja-JP" sz="1400" dirty="0" err="1"/>
              <a:t>vPosition</a:t>
            </a:r>
            <a:r>
              <a:rPr lang="en-US" altLang="ja-JP" sz="1400" dirty="0"/>
              <a:t>) / </a:t>
            </a:r>
            <a:r>
              <a:rPr lang="en-US" altLang="ja-JP" sz="1400" dirty="0" err="1"/>
              <a:t>fRadius</a:t>
            </a:r>
            <a:r>
              <a:rPr lang="en-US" altLang="ja-JP" sz="1400" dirty="0"/>
              <a:t>;</a:t>
            </a:r>
            <a:endParaRPr lang="ja-JP" altLang="en-US" sz="1400" dirty="0"/>
          </a:p>
          <a:p>
            <a:r>
              <a:rPr lang="en-US" altLang="ja-JP" sz="1400" dirty="0"/>
              <a:t>d = 1.0f + d / r;</a:t>
            </a:r>
            <a:endParaRPr lang="ja-JP" altLang="en-US" sz="1400" dirty="0"/>
          </a:p>
          <a:p>
            <a:r>
              <a:rPr lang="pt-BR" altLang="ja-JP" sz="1400" dirty="0"/>
              <a:t>d = lerp(d, r0, fCircularity);	</a:t>
            </a:r>
            <a:r>
              <a:rPr lang="ja-JP" altLang="en-US" sz="1400" dirty="0"/>
              <a:t>	</a:t>
            </a:r>
            <a:r>
              <a:rPr lang="en-US" altLang="ja-JP" sz="1400" dirty="0"/>
              <a:t>// </a:t>
            </a:r>
            <a:r>
              <a:rPr lang="ja-JP" altLang="en-US" sz="1400" dirty="0"/>
              <a:t>外周を多角形から円形に滑らかに補間</a:t>
            </a:r>
          </a:p>
        </p:txBody>
      </p:sp>
    </p:spTree>
    <p:extLst>
      <p:ext uri="{BB962C8B-B14F-4D97-AF65-F5344CB8AC3E}">
        <p14:creationId xmlns:p14="http://schemas.microsoft.com/office/powerpoint/2010/main" val="226144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C51660-4CE6-4FDB-BD44-FD66EB75A379}"/>
              </a:ext>
            </a:extLst>
          </p:cNvPr>
          <p:cNvSpPr>
            <a:spLocks noGrp="1"/>
          </p:cNvSpPr>
          <p:nvPr>
            <p:ph type="title"/>
          </p:nvPr>
        </p:nvSpPr>
        <p:spPr/>
        <p:txBody>
          <a:bodyPr/>
          <a:lstStyle/>
          <a:p>
            <a:r>
              <a:rPr lang="ja-JP" altLang="en-US" dirty="0"/>
              <a:t>距離場から生成する絞り形状の制御</a:t>
            </a:r>
            <a:endParaRPr lang="en-US" altLang="ja-JP" dirty="0"/>
          </a:p>
        </p:txBody>
      </p:sp>
      <p:sp>
        <p:nvSpPr>
          <p:cNvPr id="3" name="コンテンツ プレースホルダー 2">
            <a:extLst>
              <a:ext uri="{FF2B5EF4-FFF2-40B4-BE49-F238E27FC236}">
                <a16:creationId xmlns:a16="http://schemas.microsoft.com/office/drawing/2014/main" id="{5434283C-B579-44F2-9024-DE56F396B62B}"/>
              </a:ext>
            </a:extLst>
          </p:cNvPr>
          <p:cNvSpPr>
            <a:spLocks noGrp="1"/>
          </p:cNvSpPr>
          <p:nvPr>
            <p:ph idx="1"/>
          </p:nvPr>
        </p:nvSpPr>
        <p:spPr/>
        <p:txBody>
          <a:bodyPr>
            <a:normAutofit/>
          </a:bodyPr>
          <a:lstStyle/>
          <a:p>
            <a:r>
              <a:rPr lang="ja-JP" altLang="en-US" dirty="0"/>
              <a:t>絞りの円形度に応じて円形と多角形の距離場を補間</a:t>
            </a:r>
            <a:endParaRPr lang="en-US" altLang="ja-JP" dirty="0"/>
          </a:p>
          <a:p>
            <a:r>
              <a:rPr lang="ja-JP" altLang="en-US" dirty="0"/>
              <a:t>エッジ部分は滑らかに減衰させる</a:t>
            </a:r>
            <a:endParaRPr lang="en-US" altLang="ja-JP" dirty="0"/>
          </a:p>
          <a:p>
            <a:pPr lvl="1"/>
            <a:r>
              <a:rPr lang="ja-JP" altLang="en-US" dirty="0"/>
              <a:t>アンチエイリアスとしての効果もあり</a:t>
            </a:r>
          </a:p>
        </p:txBody>
      </p:sp>
      <p:sp>
        <p:nvSpPr>
          <p:cNvPr id="4" name="スライド番号プレースホルダー 3">
            <a:extLst>
              <a:ext uri="{FF2B5EF4-FFF2-40B4-BE49-F238E27FC236}">
                <a16:creationId xmlns:a16="http://schemas.microsoft.com/office/drawing/2014/main" id="{64960B80-0B78-42AC-9C4A-FC8814125464}"/>
              </a:ext>
            </a:extLst>
          </p:cNvPr>
          <p:cNvSpPr>
            <a:spLocks noGrp="1"/>
          </p:cNvSpPr>
          <p:nvPr>
            <p:ph type="sldNum" sz="quarter" idx="12"/>
          </p:nvPr>
        </p:nvSpPr>
        <p:spPr/>
        <p:txBody>
          <a:bodyPr/>
          <a:lstStyle/>
          <a:p>
            <a:fld id="{C6FF8165-D951-4465-BD9F-46EC8375F7A9}" type="slidenum">
              <a:rPr kumimoji="1" lang="ja-JP" altLang="en-US" smtClean="0"/>
              <a:t>43</a:t>
            </a:fld>
            <a:endParaRPr kumimoji="1" lang="ja-JP" altLang="en-US"/>
          </a:p>
        </p:txBody>
      </p:sp>
    </p:spTree>
    <p:extLst>
      <p:ext uri="{BB962C8B-B14F-4D97-AF65-F5344CB8AC3E}">
        <p14:creationId xmlns:p14="http://schemas.microsoft.com/office/powerpoint/2010/main" val="3271690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D862DF-7FC2-4BF5-97EE-A1F23AB2F9BB}"/>
              </a:ext>
            </a:extLst>
          </p:cNvPr>
          <p:cNvSpPr>
            <a:spLocks noGrp="1"/>
          </p:cNvSpPr>
          <p:nvPr>
            <p:ph type="title"/>
          </p:nvPr>
        </p:nvSpPr>
        <p:spPr/>
        <p:txBody>
          <a:bodyPr>
            <a:normAutofit fontScale="90000"/>
          </a:bodyPr>
          <a:lstStyle/>
          <a:p>
            <a:r>
              <a:rPr kumimoji="1" lang="ja-JP" altLang="en-US" dirty="0"/>
              <a:t>プロシージャル生成</a:t>
            </a:r>
            <a:r>
              <a:rPr lang="ja-JP" altLang="en-US" dirty="0"/>
              <a:t>した</a:t>
            </a:r>
            <a:r>
              <a:rPr kumimoji="1" lang="ja-JP" altLang="en-US" dirty="0"/>
              <a:t>距離場と絞り形状</a:t>
            </a:r>
          </a:p>
        </p:txBody>
      </p:sp>
      <p:sp>
        <p:nvSpPr>
          <p:cNvPr id="4" name="スライド番号プレースホルダー 3">
            <a:extLst>
              <a:ext uri="{FF2B5EF4-FFF2-40B4-BE49-F238E27FC236}">
                <a16:creationId xmlns:a16="http://schemas.microsoft.com/office/drawing/2014/main" id="{F50E5C1D-B6F0-4BC3-87EF-41FE6356D406}"/>
              </a:ext>
            </a:extLst>
          </p:cNvPr>
          <p:cNvSpPr>
            <a:spLocks noGrp="1"/>
          </p:cNvSpPr>
          <p:nvPr>
            <p:ph type="sldNum" sz="quarter" idx="12"/>
          </p:nvPr>
        </p:nvSpPr>
        <p:spPr/>
        <p:txBody>
          <a:bodyPr/>
          <a:lstStyle/>
          <a:p>
            <a:fld id="{C6FF8165-D951-4465-BD9F-46EC8375F7A9}" type="slidenum">
              <a:rPr kumimoji="1" lang="ja-JP" altLang="en-US" smtClean="0"/>
              <a:t>44</a:t>
            </a:fld>
            <a:endParaRPr kumimoji="1" lang="ja-JP" altLang="en-US"/>
          </a:p>
        </p:txBody>
      </p:sp>
      <p:grpSp>
        <p:nvGrpSpPr>
          <p:cNvPr id="19" name="グループ化 18">
            <a:extLst>
              <a:ext uri="{FF2B5EF4-FFF2-40B4-BE49-F238E27FC236}">
                <a16:creationId xmlns:a16="http://schemas.microsoft.com/office/drawing/2014/main" id="{02E1356F-9952-484D-8463-910640E5CEDE}"/>
              </a:ext>
            </a:extLst>
          </p:cNvPr>
          <p:cNvGrpSpPr/>
          <p:nvPr/>
        </p:nvGrpSpPr>
        <p:grpSpPr>
          <a:xfrm>
            <a:off x="2070099" y="1297008"/>
            <a:ext cx="8051801" cy="5139485"/>
            <a:chOff x="2442632" y="1293149"/>
            <a:chExt cx="8051801" cy="5139485"/>
          </a:xfrm>
        </p:grpSpPr>
        <p:pic>
          <p:nvPicPr>
            <p:cNvPr id="7" name="図 6">
              <a:extLst>
                <a:ext uri="{FF2B5EF4-FFF2-40B4-BE49-F238E27FC236}">
                  <a16:creationId xmlns:a16="http://schemas.microsoft.com/office/drawing/2014/main" id="{1BEE2306-F26D-4E42-BBDA-3E73AA65E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898" y="1293150"/>
              <a:ext cx="2531535" cy="2531535"/>
            </a:xfrm>
            <a:prstGeom prst="rect">
              <a:avLst/>
            </a:prstGeom>
          </p:spPr>
        </p:pic>
        <p:pic>
          <p:nvPicPr>
            <p:cNvPr id="10" name="図 9">
              <a:extLst>
                <a:ext uri="{FF2B5EF4-FFF2-40B4-BE49-F238E27FC236}">
                  <a16:creationId xmlns:a16="http://schemas.microsoft.com/office/drawing/2014/main" id="{8FEEA9CD-D41B-49EE-8A6B-0D3B1FD17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632" y="3901099"/>
              <a:ext cx="2531535" cy="2531535"/>
            </a:xfrm>
            <a:prstGeom prst="rect">
              <a:avLst/>
            </a:prstGeom>
          </p:spPr>
        </p:pic>
        <p:pic>
          <p:nvPicPr>
            <p:cNvPr id="12" name="図 11">
              <a:extLst>
                <a:ext uri="{FF2B5EF4-FFF2-40B4-BE49-F238E27FC236}">
                  <a16:creationId xmlns:a16="http://schemas.microsoft.com/office/drawing/2014/main" id="{7A7641E1-033F-4950-8911-6B474F960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765" y="3901099"/>
              <a:ext cx="2531535" cy="2531535"/>
            </a:xfrm>
            <a:prstGeom prst="rect">
              <a:avLst/>
            </a:prstGeom>
          </p:spPr>
        </p:pic>
        <p:pic>
          <p:nvPicPr>
            <p:cNvPr id="14" name="図 13">
              <a:extLst>
                <a:ext uri="{FF2B5EF4-FFF2-40B4-BE49-F238E27FC236}">
                  <a16:creationId xmlns:a16="http://schemas.microsoft.com/office/drawing/2014/main" id="{8A26D9D6-29B5-4BED-B4A1-01FEEE40E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2898" y="3901099"/>
              <a:ext cx="2531535" cy="2531535"/>
            </a:xfrm>
            <a:prstGeom prst="rect">
              <a:avLst/>
            </a:prstGeom>
          </p:spPr>
        </p:pic>
        <p:pic>
          <p:nvPicPr>
            <p:cNvPr id="16" name="図 15">
              <a:extLst>
                <a:ext uri="{FF2B5EF4-FFF2-40B4-BE49-F238E27FC236}">
                  <a16:creationId xmlns:a16="http://schemas.microsoft.com/office/drawing/2014/main" id="{09109272-30DD-4BB1-B726-8FB8DFD0A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2632" y="1293149"/>
              <a:ext cx="2531535" cy="2531535"/>
            </a:xfrm>
            <a:prstGeom prst="rect">
              <a:avLst/>
            </a:prstGeom>
          </p:spPr>
        </p:pic>
        <p:pic>
          <p:nvPicPr>
            <p:cNvPr id="18" name="図 17">
              <a:extLst>
                <a:ext uri="{FF2B5EF4-FFF2-40B4-BE49-F238E27FC236}">
                  <a16:creationId xmlns:a16="http://schemas.microsoft.com/office/drawing/2014/main" id="{6D8EB6D9-F662-4AA6-9E71-263502F255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2765" y="1297007"/>
              <a:ext cx="2531535" cy="2531535"/>
            </a:xfrm>
            <a:prstGeom prst="rect">
              <a:avLst/>
            </a:prstGeom>
          </p:spPr>
        </p:pic>
      </p:grpSp>
    </p:spTree>
    <p:extLst>
      <p:ext uri="{BB962C8B-B14F-4D97-AF65-F5344CB8AC3E}">
        <p14:creationId xmlns:p14="http://schemas.microsoft.com/office/powerpoint/2010/main" val="1902004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E29D8F-5713-4678-BA29-BDDFF30FF7C4}"/>
              </a:ext>
            </a:extLst>
          </p:cNvPr>
          <p:cNvSpPr>
            <a:spLocks noGrp="1"/>
          </p:cNvSpPr>
          <p:nvPr>
            <p:ph type="title"/>
          </p:nvPr>
        </p:nvSpPr>
        <p:spPr/>
        <p:txBody>
          <a:bodyPr/>
          <a:lstStyle/>
          <a:p>
            <a:r>
              <a:rPr lang="ja-JP" altLang="en-US" dirty="0"/>
              <a:t>ゴーストの位置とサイズ</a:t>
            </a:r>
            <a:endParaRPr kumimoji="1" lang="ja-JP" altLang="en-US" dirty="0"/>
          </a:p>
        </p:txBody>
      </p:sp>
      <p:sp>
        <p:nvSpPr>
          <p:cNvPr id="3" name="テキスト プレースホルダー 2">
            <a:extLst>
              <a:ext uri="{FF2B5EF4-FFF2-40B4-BE49-F238E27FC236}">
                <a16:creationId xmlns:a16="http://schemas.microsoft.com/office/drawing/2014/main" id="{08C9905A-4AB6-4341-8279-81633EFD17E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D4E5EA-3869-47BB-946D-D906D533CD32}"/>
              </a:ext>
            </a:extLst>
          </p:cNvPr>
          <p:cNvSpPr>
            <a:spLocks noGrp="1"/>
          </p:cNvSpPr>
          <p:nvPr>
            <p:ph type="sldNum" sz="quarter" idx="12"/>
          </p:nvPr>
        </p:nvSpPr>
        <p:spPr/>
        <p:txBody>
          <a:bodyPr/>
          <a:lstStyle/>
          <a:p>
            <a:fld id="{C6FF8165-D951-4465-BD9F-46EC8375F7A9}" type="slidenum">
              <a:rPr kumimoji="1" lang="ja-JP" altLang="en-US" smtClean="0"/>
              <a:t>45</a:t>
            </a:fld>
            <a:endParaRPr kumimoji="1" lang="ja-JP" altLang="en-US"/>
          </a:p>
        </p:txBody>
      </p:sp>
    </p:spTree>
    <p:extLst>
      <p:ext uri="{BB962C8B-B14F-4D97-AF65-F5344CB8AC3E}">
        <p14:creationId xmlns:p14="http://schemas.microsoft.com/office/powerpoint/2010/main" val="3680073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31E4-F589-43A9-BAF5-4A3FD2AD2448}"/>
              </a:ext>
            </a:extLst>
          </p:cNvPr>
          <p:cNvSpPr>
            <a:spLocks noGrp="1"/>
          </p:cNvSpPr>
          <p:nvPr>
            <p:ph type="title"/>
          </p:nvPr>
        </p:nvSpPr>
        <p:spPr/>
        <p:txBody>
          <a:bodyPr/>
          <a:lstStyle/>
          <a:p>
            <a:r>
              <a:rPr kumimoji="1" lang="ja-JP" altLang="en-US" dirty="0"/>
              <a:t>ゴーストの</a:t>
            </a:r>
            <a:r>
              <a:rPr lang="ja-JP" altLang="en-US" dirty="0"/>
              <a:t>位置</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3A2C4D83-B601-4F46-B997-27951EFDD7CA}"/>
                  </a:ext>
                </a:extLst>
              </p:cNvPr>
              <p:cNvSpPr>
                <a:spLocks noGrp="1"/>
              </p:cNvSpPr>
              <p:nvPr>
                <p:ph idx="1"/>
              </p:nvPr>
            </p:nvSpPr>
            <p:spPr/>
            <p:txBody>
              <a:bodyPr>
                <a:normAutofit fontScale="85000" lnSpcReduction="20000"/>
              </a:bodyPr>
              <a:lstStyle/>
              <a:p>
                <a:r>
                  <a:rPr lang="ja-JP" altLang="en-US" dirty="0"/>
                  <a:t>画面中心と光源を</a:t>
                </a:r>
                <a:r>
                  <a:rPr kumimoji="1" lang="ja-JP" altLang="en-US" dirty="0"/>
                  <a:t>結ぶ直線状に並ぶ</a:t>
                </a:r>
                <a:endParaRPr kumimoji="1" lang="en-US" altLang="ja-JP" dirty="0"/>
              </a:p>
              <a:p>
                <a:pPr lvl="1"/>
                <a:r>
                  <a:rPr lang="ja-JP" altLang="en-US" dirty="0">
                    <a:solidFill>
                      <a:srgbClr val="FF5050"/>
                    </a:solidFill>
                  </a:rPr>
                  <a:t>画面中心から光源に向かうベクトルを定数倍した位置</a:t>
                </a:r>
                <a:endParaRPr lang="en-US" altLang="ja-JP" dirty="0">
                  <a:solidFill>
                    <a:srgbClr val="FF5050"/>
                  </a:solidFill>
                </a:endParaRPr>
              </a:p>
              <a:p>
                <a:pPr lvl="2"/>
                <a:r>
                  <a:rPr lang="ja-JP" altLang="en-US" dirty="0"/>
                  <a:t>画面中心を原点とする座標系</a:t>
                </a:r>
                <a:endParaRPr lang="en-US" altLang="ja-JP" dirty="0"/>
              </a:p>
              <a:p>
                <a:pPr lvl="2"/>
                <a14:m>
                  <m:oMath xmlns:m="http://schemas.openxmlformats.org/officeDocument/2006/math">
                    <m:r>
                      <a:rPr lang="en-US" altLang="ja-JP" i="1" smtClean="0">
                        <a:solidFill>
                          <a:srgbClr val="FF5050"/>
                        </a:solidFill>
                        <a:latin typeface="Cambria Math" panose="02040503050406030204" pitchFamily="18" charset="0"/>
                      </a:rPr>
                      <m:t>𝑔</m:t>
                    </m:r>
                    <m:r>
                      <a:rPr lang="en-US" altLang="ja-JP" i="1" smtClean="0">
                        <a:solidFill>
                          <a:srgbClr val="FF5050"/>
                        </a:solidFill>
                        <a:latin typeface="Cambria Math" panose="02040503050406030204" pitchFamily="18" charset="0"/>
                      </a:rPr>
                      <m:t>=</m:t>
                    </m:r>
                    <m:r>
                      <a:rPr lang="en-US" altLang="ja-JP" b="0" i="1" smtClean="0">
                        <a:solidFill>
                          <a:srgbClr val="FF5050"/>
                        </a:solidFill>
                        <a:latin typeface="Cambria Math" panose="02040503050406030204" pitchFamily="18" charset="0"/>
                      </a:rPr>
                      <m:t>𝑠𝑙</m:t>
                    </m:r>
                  </m:oMath>
                </a14:m>
                <a:endParaRPr lang="en-US" altLang="ja-JP" dirty="0">
                  <a:solidFill>
                    <a:srgbClr val="FF5050"/>
                  </a:solidFill>
                </a:endParaRPr>
              </a:p>
              <a:p>
                <a:pPr marL="1451290" lvl="3" indent="0">
                  <a:buNone/>
                </a:pPr>
                <a14:m>
                  <m:oMath xmlns:m="http://schemas.openxmlformats.org/officeDocument/2006/math">
                    <m:r>
                      <a:rPr lang="en-US" altLang="ja-JP" b="0" i="1" smtClean="0">
                        <a:solidFill>
                          <a:schemeClr val="tx1"/>
                        </a:solidFill>
                        <a:latin typeface="Cambria Math" panose="02040503050406030204" pitchFamily="18" charset="0"/>
                      </a:rPr>
                      <m:t>𝑔</m:t>
                    </m:r>
                  </m:oMath>
                </a14:m>
                <a:r>
                  <a:rPr lang="en-US" altLang="ja-JP" dirty="0">
                    <a:solidFill>
                      <a:schemeClr val="tx1"/>
                    </a:solidFill>
                  </a:rPr>
                  <a:t>: </a:t>
                </a:r>
                <a:r>
                  <a:rPr lang="ja-JP" altLang="en-US" dirty="0">
                    <a:solidFill>
                      <a:schemeClr val="tx1"/>
                    </a:solidFill>
                  </a:rPr>
                  <a:t>ゴーストの座標</a:t>
                </a:r>
                <a:endParaRPr lang="en-US" altLang="ja-JP" dirty="0">
                  <a:solidFill>
                    <a:schemeClr val="tx1"/>
                  </a:solidFill>
                </a:endParaRPr>
              </a:p>
              <a:p>
                <a:pPr marL="1451290" lvl="3" indent="0">
                  <a:buNone/>
                </a:pPr>
                <a14:m>
                  <m:oMath xmlns:m="http://schemas.openxmlformats.org/officeDocument/2006/math">
                    <m:r>
                      <a:rPr lang="en-US" altLang="ja-JP" i="1">
                        <a:latin typeface="Cambria Math" panose="02040503050406030204" pitchFamily="18" charset="0"/>
                      </a:rPr>
                      <m:t>𝑙</m:t>
                    </m:r>
                    <m:r>
                      <a:rPr lang="en-US" altLang="ja-JP" i="1">
                        <a:latin typeface="Cambria Math" panose="02040503050406030204" pitchFamily="18" charset="0"/>
                      </a:rPr>
                      <m:t> </m:t>
                    </m:r>
                  </m:oMath>
                </a14:m>
                <a:r>
                  <a:rPr lang="en-US" altLang="ja-JP" dirty="0"/>
                  <a:t>: </a:t>
                </a:r>
                <a:r>
                  <a:rPr lang="ja-JP" altLang="en-US" dirty="0"/>
                  <a:t>画面中心から光源に向かうベクトル</a:t>
                </a:r>
                <a:endParaRPr lang="en-US" altLang="ja-JP" dirty="0">
                  <a:solidFill>
                    <a:schemeClr val="tx1"/>
                  </a:solidFill>
                </a:endParaRPr>
              </a:p>
              <a:p>
                <a:pPr marL="1451290" lvl="3" indent="0">
                  <a:buNone/>
                </a:pPr>
                <a14:m>
                  <m:oMath xmlns:m="http://schemas.openxmlformats.org/officeDocument/2006/math">
                    <m:r>
                      <a:rPr lang="en-US" altLang="ja-JP" i="1">
                        <a:latin typeface="Cambria Math" panose="02040503050406030204" pitchFamily="18" charset="0"/>
                      </a:rPr>
                      <m:t>𝑠</m:t>
                    </m:r>
                    <m:r>
                      <a:rPr lang="en-US" altLang="ja-JP" i="1">
                        <a:latin typeface="Cambria Math" panose="02040503050406030204" pitchFamily="18" charset="0"/>
                      </a:rPr>
                      <m:t> </m:t>
                    </m:r>
                  </m:oMath>
                </a14:m>
                <a:r>
                  <a:rPr lang="en-US" altLang="ja-JP" dirty="0"/>
                  <a:t>: </a:t>
                </a:r>
                <a:r>
                  <a:rPr lang="ja-JP" altLang="en-US" dirty="0"/>
                  <a:t>ゴースト毎に定義されたスケーラ</a:t>
                </a:r>
                <a:r>
                  <a:rPr lang="en-US" altLang="ja-JP" dirty="0"/>
                  <a:t>(</a:t>
                </a:r>
                <a14:m>
                  <m:oMath xmlns:m="http://schemas.openxmlformats.org/officeDocument/2006/math">
                    <m:r>
                      <a:rPr lang="en-US" altLang="ja-JP" i="1">
                        <a:latin typeface="Cambria Math" panose="02040503050406030204" pitchFamily="18" charset="0"/>
                      </a:rPr>
                      <m:t>±</m:t>
                    </m:r>
                    <m:r>
                      <a:rPr lang="en-US" altLang="ja-JP" b="0" i="1" smtClean="0">
                        <a:latin typeface="Cambria Math" panose="02040503050406030204" pitchFamily="18" charset="0"/>
                      </a:rPr>
                      <m:t>2</m:t>
                    </m:r>
                    <m:r>
                      <a:rPr lang="ja-JP" altLang="en-US" i="1">
                        <a:latin typeface="Cambria Math" panose="02040503050406030204" pitchFamily="18" charset="0"/>
                      </a:rPr>
                      <m:t>～</m:t>
                    </m:r>
                    <m:r>
                      <a:rPr lang="en-US" altLang="ja-JP" b="0" i="1" smtClean="0">
                        <a:latin typeface="Cambria Math" panose="02040503050406030204" pitchFamily="18" charset="0"/>
                      </a:rPr>
                      <m:t>4</m:t>
                    </m:r>
                  </m:oMath>
                </a14:m>
                <a:r>
                  <a:rPr lang="ja-JP" altLang="en-US" dirty="0"/>
                  <a:t>程度の範囲</a:t>
                </a:r>
                <a:r>
                  <a:rPr lang="en-US" altLang="ja-JP" dirty="0"/>
                  <a:t>)</a:t>
                </a:r>
                <a:endParaRPr lang="en-US" altLang="ja-JP" dirty="0">
                  <a:solidFill>
                    <a:schemeClr val="tx1"/>
                  </a:solidFill>
                </a:endParaRPr>
              </a:p>
              <a:p>
                <a:pPr lvl="5"/>
                <a:endParaRPr lang="en-US" altLang="ja-JP" dirty="0">
                  <a:solidFill>
                    <a:srgbClr val="FF5050"/>
                  </a:solidFill>
                </a:endParaRPr>
              </a:p>
              <a:p>
                <a:r>
                  <a:rPr lang="ja-JP" altLang="en-US" dirty="0">
                    <a:solidFill>
                      <a:srgbClr val="FF5050"/>
                    </a:solidFill>
                  </a:rPr>
                  <a:t>一様に並ぶ訳ではない</a:t>
                </a:r>
                <a:endParaRPr lang="en-US" altLang="ja-JP" dirty="0">
                  <a:solidFill>
                    <a:srgbClr val="FF5050"/>
                  </a:solidFill>
                </a:endParaRPr>
              </a:p>
              <a:p>
                <a:pPr lvl="1"/>
                <a:r>
                  <a:rPr lang="ja-JP" altLang="en-US" dirty="0"/>
                  <a:t>基本的には</a:t>
                </a:r>
                <a14:m>
                  <m:oMath xmlns:m="http://schemas.openxmlformats.org/officeDocument/2006/math">
                    <m:r>
                      <a:rPr lang="en-US" altLang="ja-JP" i="1">
                        <a:latin typeface="Cambria Math" panose="02040503050406030204" pitchFamily="18" charset="0"/>
                      </a:rPr>
                      <m:t>𝑠</m:t>
                    </m:r>
                  </m:oMath>
                </a14:m>
                <a:r>
                  <a:rPr lang="ja-JP" altLang="en-US" dirty="0"/>
                  <a:t>は乱数で良い</a:t>
                </a:r>
                <a:endParaRPr lang="en-US" altLang="ja-JP" dirty="0"/>
              </a:p>
              <a:p>
                <a:pPr lvl="2"/>
                <a:r>
                  <a:rPr lang="ja-JP" altLang="en-US" dirty="0">
                    <a:solidFill>
                      <a:srgbClr val="FF5050"/>
                    </a:solidFill>
                  </a:rPr>
                  <a:t>制御したい小数のゴーストのみ手動で定義</a:t>
                </a:r>
                <a:endParaRPr lang="en-US" altLang="ja-JP" dirty="0"/>
              </a:p>
              <a:p>
                <a:pPr lvl="1"/>
                <a:r>
                  <a:rPr lang="ja-JP" altLang="en-US" dirty="0"/>
                  <a:t>ある程度偏りがある</a:t>
                </a:r>
                <a:endParaRPr lang="en-US" altLang="ja-JP" dirty="0"/>
              </a:p>
              <a:p>
                <a:pPr lvl="1"/>
                <a:r>
                  <a:rPr lang="ja-JP" altLang="en-US" dirty="0"/>
                  <a:t>光源の点対称側</a:t>
                </a:r>
                <a:r>
                  <a:rPr lang="en-US" altLang="ja-JP" dirty="0"/>
                  <a:t>(</a:t>
                </a:r>
                <a14:m>
                  <m:oMath xmlns:m="http://schemas.openxmlformats.org/officeDocument/2006/math">
                    <m:r>
                      <a:rPr lang="en-US" altLang="ja-JP" i="1">
                        <a:latin typeface="Cambria Math" panose="02040503050406030204" pitchFamily="18" charset="0"/>
                      </a:rPr>
                      <m:t>𝑠</m:t>
                    </m:r>
                    <m:r>
                      <a:rPr lang="en-US" altLang="ja-JP" b="0" i="1" smtClean="0">
                        <a:latin typeface="Cambria Math" panose="02040503050406030204" pitchFamily="18" charset="0"/>
                      </a:rPr>
                      <m:t>=−1</m:t>
                    </m:r>
                  </m:oMath>
                </a14:m>
                <a:r>
                  <a:rPr lang="ja-JP" altLang="en-US" dirty="0"/>
                  <a:t> 付近</a:t>
                </a:r>
                <a:r>
                  <a:rPr lang="en-US" altLang="ja-JP" dirty="0"/>
                  <a:t>)</a:t>
                </a:r>
                <a:r>
                  <a:rPr lang="ja-JP" altLang="en-US" dirty="0"/>
                  <a:t>はゴーストが集まりやすい</a:t>
                </a:r>
                <a:endParaRPr lang="en-US" altLang="ja-JP" dirty="0"/>
              </a:p>
            </p:txBody>
          </p:sp>
        </mc:Choice>
        <mc:Fallback xmlns="">
          <p:sp>
            <p:nvSpPr>
              <p:cNvPr id="3" name="コンテンツ プレースホルダー 2">
                <a:extLst>
                  <a:ext uri="{FF2B5EF4-FFF2-40B4-BE49-F238E27FC236}">
                    <a16:creationId xmlns:a16="http://schemas.microsoft.com/office/drawing/2014/main" id="{3A2C4D83-B601-4F46-B997-27951EFDD7CA}"/>
                  </a:ext>
                </a:extLst>
              </p:cNvPr>
              <p:cNvSpPr>
                <a:spLocks noGrp="1" noRot="1" noChangeAspect="1" noMove="1" noResize="1" noEditPoints="1" noAdjustHandles="1" noChangeArrowheads="1" noChangeShapeType="1" noTextEdit="1"/>
              </p:cNvSpPr>
              <p:nvPr>
                <p:ph idx="1"/>
              </p:nvPr>
            </p:nvSpPr>
            <p:spPr>
              <a:blipFill>
                <a:blip r:embed="rId2"/>
                <a:stretch>
                  <a:fillRect l="-1278" t="-3651" b="-1434"/>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F3508ECC-3BCC-49F5-AC32-0C9728EE8F29}"/>
              </a:ext>
            </a:extLst>
          </p:cNvPr>
          <p:cNvSpPr>
            <a:spLocks noGrp="1"/>
          </p:cNvSpPr>
          <p:nvPr>
            <p:ph type="sldNum" sz="quarter" idx="12"/>
          </p:nvPr>
        </p:nvSpPr>
        <p:spPr/>
        <p:txBody>
          <a:bodyPr/>
          <a:lstStyle/>
          <a:p>
            <a:fld id="{C6FF8165-D951-4465-BD9F-46EC8375F7A9}" type="slidenum">
              <a:rPr kumimoji="1" lang="ja-JP" altLang="en-US" smtClean="0"/>
              <a:t>46</a:t>
            </a:fld>
            <a:endParaRPr kumimoji="1" lang="ja-JP" altLang="en-US"/>
          </a:p>
        </p:txBody>
      </p:sp>
      <p:grpSp>
        <p:nvGrpSpPr>
          <p:cNvPr id="24" name="グループ化 23">
            <a:extLst>
              <a:ext uri="{FF2B5EF4-FFF2-40B4-BE49-F238E27FC236}">
                <a16:creationId xmlns:a16="http://schemas.microsoft.com/office/drawing/2014/main" id="{F06E10E7-B067-4EE2-B7AA-88510854290E}"/>
              </a:ext>
            </a:extLst>
          </p:cNvPr>
          <p:cNvGrpSpPr/>
          <p:nvPr/>
        </p:nvGrpSpPr>
        <p:grpSpPr>
          <a:xfrm>
            <a:off x="8555028" y="2052756"/>
            <a:ext cx="3027203" cy="3122811"/>
            <a:chOff x="8861128" y="2052756"/>
            <a:chExt cx="3027203" cy="3122811"/>
          </a:xfrm>
          <a:effectLst>
            <a:outerShdw blurRad="50800" dist="38100" dir="2700000" algn="tl" rotWithShape="0">
              <a:prstClr val="black">
                <a:alpha val="40000"/>
              </a:prstClr>
            </a:outerShdw>
          </a:effectLst>
        </p:grpSpPr>
        <p:sp>
          <p:nvSpPr>
            <p:cNvPr id="27" name="太陽 26">
              <a:extLst>
                <a:ext uri="{FF2B5EF4-FFF2-40B4-BE49-F238E27FC236}">
                  <a16:creationId xmlns:a16="http://schemas.microsoft.com/office/drawing/2014/main" id="{0A3B97EE-74F4-4913-A974-B0B85B2D8E11}"/>
                </a:ext>
              </a:extLst>
            </p:cNvPr>
            <p:cNvSpPr>
              <a:spLocks noChangeAspect="1"/>
            </p:cNvSpPr>
            <p:nvPr/>
          </p:nvSpPr>
          <p:spPr>
            <a:xfrm>
              <a:off x="11079245" y="2052756"/>
              <a:ext cx="809086" cy="809086"/>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E7AE1234-6AAB-47D4-9B5F-EB2891C88840}"/>
                </a:ext>
              </a:extLst>
            </p:cNvPr>
            <p:cNvSpPr>
              <a:spLocks noChangeAspect="1"/>
            </p:cNvSpPr>
            <p:nvPr/>
          </p:nvSpPr>
          <p:spPr>
            <a:xfrm>
              <a:off x="10776015" y="2942583"/>
              <a:ext cx="272120" cy="2721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1" name="正方形/長方形 30">
                  <a:extLst>
                    <a:ext uri="{FF2B5EF4-FFF2-40B4-BE49-F238E27FC236}">
                      <a16:creationId xmlns:a16="http://schemas.microsoft.com/office/drawing/2014/main" id="{4C4A2EB7-6C70-4D8E-BA26-4226C788413B}"/>
                    </a:ext>
                  </a:extLst>
                </p:cNvPr>
                <p:cNvSpPr/>
                <p:nvPr/>
              </p:nvSpPr>
              <p:spPr>
                <a:xfrm>
                  <a:off x="11120289" y="2732959"/>
                  <a:ext cx="29854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smtClean="0">
                            <a:solidFill>
                              <a:schemeClr val="tx1"/>
                            </a:solidFill>
                            <a:effectLst>
                              <a:outerShdw blurRad="38100" dist="38100" dir="2700000" algn="tl">
                                <a:srgbClr val="000000">
                                  <a:alpha val="43137"/>
                                </a:srgbClr>
                              </a:outerShdw>
                            </a:effectLst>
                            <a:latin typeface="Cambria Math" panose="02040503050406030204" pitchFamily="18" charset="0"/>
                          </a:rPr>
                          <m:t>𝑙</m:t>
                        </m:r>
                      </m:oMath>
                    </m:oMathPara>
                  </a14:m>
                  <a:endParaRPr lang="ja-JP" altLang="en-US" dirty="0">
                    <a:solidFill>
                      <a:schemeClr val="tx1"/>
                    </a:solidFill>
                    <a:effectLst>
                      <a:outerShdw blurRad="38100" dist="38100" dir="2700000" algn="tl">
                        <a:srgbClr val="000000">
                          <a:alpha val="43137"/>
                        </a:srgbClr>
                      </a:outerShdw>
                    </a:effectLst>
                  </a:endParaRPr>
                </a:p>
              </p:txBody>
            </p:sp>
          </mc:Choice>
          <mc:Fallback xmlns="">
            <p:sp>
              <p:nvSpPr>
                <p:cNvPr id="31" name="正方形/長方形 30">
                  <a:extLst>
                    <a:ext uri="{FF2B5EF4-FFF2-40B4-BE49-F238E27FC236}">
                      <a16:creationId xmlns:a16="http://schemas.microsoft.com/office/drawing/2014/main" id="{4C4A2EB7-6C70-4D8E-BA26-4226C788413B}"/>
                    </a:ext>
                  </a:extLst>
                </p:cNvPr>
                <p:cNvSpPr>
                  <a:spLocks noRot="1" noChangeAspect="1" noMove="1" noResize="1" noEditPoints="1" noAdjustHandles="1" noChangeArrowheads="1" noChangeShapeType="1" noTextEdit="1"/>
                </p:cNvSpPr>
                <p:nvPr/>
              </p:nvSpPr>
              <p:spPr>
                <a:xfrm>
                  <a:off x="11120289" y="2732959"/>
                  <a:ext cx="298545" cy="369332"/>
                </a:xfrm>
                <a:prstGeom prst="rect">
                  <a:avLst/>
                </a:prstGeom>
                <a:blipFill>
                  <a:blip r:embed="rId3"/>
                  <a:stretch>
                    <a:fillRect b="-1639"/>
                  </a:stretch>
                </a:blipFill>
              </p:spPr>
              <p:txBody>
                <a:bodyPr/>
                <a:lstStyle/>
                <a:p>
                  <a:r>
                    <a:rPr lang="ja-JP" altLang="en-US">
                      <a:noFill/>
                    </a:rPr>
                    <a:t> </a:t>
                  </a:r>
                </a:p>
              </p:txBody>
            </p:sp>
          </mc:Fallback>
        </mc:AlternateContent>
        <p:cxnSp>
          <p:nvCxnSpPr>
            <p:cNvPr id="32" name="直線矢印コネクタ 31">
              <a:extLst>
                <a:ext uri="{FF2B5EF4-FFF2-40B4-BE49-F238E27FC236}">
                  <a16:creationId xmlns:a16="http://schemas.microsoft.com/office/drawing/2014/main" id="{086E826D-5A99-4A90-853F-488793C93BA1}"/>
                </a:ext>
              </a:extLst>
            </p:cNvPr>
            <p:cNvCxnSpPr>
              <a:cxnSpLocks noChangeAspect="1"/>
            </p:cNvCxnSpPr>
            <p:nvPr/>
          </p:nvCxnSpPr>
          <p:spPr>
            <a:xfrm flipV="1">
              <a:off x="10912075" y="2460817"/>
              <a:ext cx="571713" cy="6178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23C12012-B307-46E8-B328-CDB9ABA0B24A}"/>
                </a:ext>
              </a:extLst>
            </p:cNvPr>
            <p:cNvSpPr/>
            <p:nvPr/>
          </p:nvSpPr>
          <p:spPr>
            <a:xfrm>
              <a:off x="9731925" y="2757917"/>
              <a:ext cx="1107996" cy="369332"/>
            </a:xfrm>
            <a:prstGeom prst="rect">
              <a:avLst/>
            </a:prstGeom>
            <a:effectLst/>
          </p:spPr>
          <p:txBody>
            <a:bodyPr wrap="none">
              <a:spAutoFit/>
            </a:bodyPr>
            <a:lstStyle/>
            <a:p>
              <a:pPr algn="r"/>
              <a:r>
                <a:rPr lang="ja-JP" altLang="en-US" dirty="0">
                  <a:effectLst>
                    <a:outerShdw blurRad="38100" dist="38100" dir="2700000" algn="tl">
                      <a:srgbClr val="000000">
                        <a:alpha val="43137"/>
                      </a:srgbClr>
                    </a:outerShdw>
                  </a:effectLst>
                </a:rPr>
                <a:t>画面中心</a:t>
              </a:r>
            </a:p>
          </p:txBody>
        </p:sp>
        <mc:AlternateContent xmlns:mc="http://schemas.openxmlformats.org/markup-compatibility/2006" xmlns:a14="http://schemas.microsoft.com/office/drawing/2010/main">
          <mc:Choice Requires="a14">
            <p:sp>
              <p:nvSpPr>
                <p:cNvPr id="34" name="正方形/長方形 33">
                  <a:extLst>
                    <a:ext uri="{FF2B5EF4-FFF2-40B4-BE49-F238E27FC236}">
                      <a16:creationId xmlns:a16="http://schemas.microsoft.com/office/drawing/2014/main" id="{BB25C29F-6644-4A53-A256-C92D73C7E2F5}"/>
                    </a:ext>
                  </a:extLst>
                </p:cNvPr>
                <p:cNvSpPr/>
                <p:nvPr/>
              </p:nvSpPr>
              <p:spPr>
                <a:xfrm>
                  <a:off x="10199627" y="3700204"/>
                  <a:ext cx="29854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b="0" i="1" smtClean="0">
                            <a:solidFill>
                              <a:schemeClr val="tx1"/>
                            </a:solidFill>
                            <a:effectLst>
                              <a:outerShdw blurRad="38100" dist="38100" dir="2700000" algn="tl">
                                <a:srgbClr val="000000">
                                  <a:alpha val="43137"/>
                                </a:srgbClr>
                              </a:outerShdw>
                            </a:effectLst>
                            <a:latin typeface="Cambria Math" panose="02040503050406030204" pitchFamily="18" charset="0"/>
                          </a:rPr>
                          <m:t>𝑠</m:t>
                        </m:r>
                        <m:r>
                          <a:rPr lang="en-US" altLang="ja-JP" i="1" smtClean="0">
                            <a:solidFill>
                              <a:schemeClr val="tx1"/>
                            </a:solidFill>
                            <a:effectLst>
                              <a:outerShdw blurRad="38100" dist="38100" dir="2700000" algn="tl">
                                <a:srgbClr val="000000">
                                  <a:alpha val="43137"/>
                                </a:srgbClr>
                              </a:outerShdw>
                            </a:effectLst>
                            <a:latin typeface="Cambria Math" panose="02040503050406030204" pitchFamily="18" charset="0"/>
                          </a:rPr>
                          <m:t>𝑙</m:t>
                        </m:r>
                      </m:oMath>
                    </m:oMathPara>
                  </a14:m>
                  <a:endParaRPr lang="ja-JP" altLang="en-US" dirty="0">
                    <a:solidFill>
                      <a:schemeClr val="tx1"/>
                    </a:solidFill>
                    <a:effectLst>
                      <a:outerShdw blurRad="38100" dist="38100" dir="2700000" algn="tl">
                        <a:srgbClr val="000000">
                          <a:alpha val="43137"/>
                        </a:srgbClr>
                      </a:outerShdw>
                    </a:effectLst>
                  </a:endParaRPr>
                </a:p>
              </p:txBody>
            </p:sp>
          </mc:Choice>
          <mc:Fallback xmlns="">
            <p:sp>
              <p:nvSpPr>
                <p:cNvPr id="34" name="正方形/長方形 33">
                  <a:extLst>
                    <a:ext uri="{FF2B5EF4-FFF2-40B4-BE49-F238E27FC236}">
                      <a16:creationId xmlns:a16="http://schemas.microsoft.com/office/drawing/2014/main" id="{BB25C29F-6644-4A53-A256-C92D73C7E2F5}"/>
                    </a:ext>
                  </a:extLst>
                </p:cNvPr>
                <p:cNvSpPr>
                  <a:spLocks noRot="1" noChangeAspect="1" noMove="1" noResize="1" noEditPoints="1" noAdjustHandles="1" noChangeArrowheads="1" noChangeShapeType="1" noTextEdit="1"/>
                </p:cNvSpPr>
                <p:nvPr/>
              </p:nvSpPr>
              <p:spPr>
                <a:xfrm>
                  <a:off x="10199627" y="3700204"/>
                  <a:ext cx="298545" cy="369332"/>
                </a:xfrm>
                <a:prstGeom prst="rect">
                  <a:avLst/>
                </a:prstGeom>
                <a:blipFill>
                  <a:blip r:embed="rId4"/>
                  <a:stretch>
                    <a:fillRect r="-28571" b="-1639"/>
                  </a:stretch>
                </a:blipFill>
              </p:spPr>
              <p:txBody>
                <a:bodyPr/>
                <a:lstStyle/>
                <a:p>
                  <a:r>
                    <a:rPr lang="ja-JP" altLang="en-US">
                      <a:noFill/>
                    </a:rPr>
                    <a:t> </a:t>
                  </a:r>
                </a:p>
              </p:txBody>
            </p:sp>
          </mc:Fallback>
        </mc:AlternateContent>
        <p:sp>
          <p:nvSpPr>
            <p:cNvPr id="35" name="六角形 34">
              <a:extLst>
                <a:ext uri="{FF2B5EF4-FFF2-40B4-BE49-F238E27FC236}">
                  <a16:creationId xmlns:a16="http://schemas.microsoft.com/office/drawing/2014/main" id="{2F6DF009-AFAC-48CD-82EA-84ECFC4FA0E3}"/>
                </a:ext>
              </a:extLst>
            </p:cNvPr>
            <p:cNvSpPr/>
            <p:nvPr/>
          </p:nvSpPr>
          <p:spPr>
            <a:xfrm>
              <a:off x="8861128" y="4261167"/>
              <a:ext cx="1060704" cy="91440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36" name="直線矢印コネクタ 35">
              <a:extLst>
                <a:ext uri="{FF2B5EF4-FFF2-40B4-BE49-F238E27FC236}">
                  <a16:creationId xmlns:a16="http://schemas.microsoft.com/office/drawing/2014/main" id="{60502FF0-5832-49C6-8153-B003BCD35218}"/>
                </a:ext>
              </a:extLst>
            </p:cNvPr>
            <p:cNvCxnSpPr>
              <a:cxnSpLocks noChangeAspect="1"/>
            </p:cNvCxnSpPr>
            <p:nvPr/>
          </p:nvCxnSpPr>
          <p:spPr>
            <a:xfrm flipV="1">
              <a:off x="9391480" y="2457299"/>
              <a:ext cx="2092308" cy="226106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5054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2E016F-ADB2-424D-B092-E94CF7A1B22D}"/>
              </a:ext>
            </a:extLst>
          </p:cNvPr>
          <p:cNvSpPr>
            <a:spLocks noGrp="1"/>
          </p:cNvSpPr>
          <p:nvPr>
            <p:ph type="title"/>
          </p:nvPr>
        </p:nvSpPr>
        <p:spPr/>
        <p:txBody>
          <a:bodyPr/>
          <a:lstStyle/>
          <a:p>
            <a:r>
              <a:rPr lang="ja-JP" altLang="en-US" dirty="0"/>
              <a:t>ゴースト位置のばらつき</a:t>
            </a:r>
            <a:endParaRPr kumimoji="1" lang="ja-JP" altLang="en-US" dirty="0"/>
          </a:p>
        </p:txBody>
      </p:sp>
      <p:sp>
        <p:nvSpPr>
          <p:cNvPr id="3" name="コンテンツ プレースホルダー 2">
            <a:extLst>
              <a:ext uri="{FF2B5EF4-FFF2-40B4-BE49-F238E27FC236}">
                <a16:creationId xmlns:a16="http://schemas.microsoft.com/office/drawing/2014/main" id="{DC71A9E0-1A19-4678-A3CA-B98A29B05F35}"/>
              </a:ext>
            </a:extLst>
          </p:cNvPr>
          <p:cNvSpPr>
            <a:spLocks noGrp="1"/>
          </p:cNvSpPr>
          <p:nvPr>
            <p:ph idx="1"/>
          </p:nvPr>
        </p:nvSpPr>
        <p:spPr/>
        <p:txBody>
          <a:bodyPr/>
          <a:lstStyle/>
          <a:p>
            <a:r>
              <a:rPr lang="ja-JP" altLang="en-US" dirty="0"/>
              <a:t>レンズは理論上は完全に等方</a:t>
            </a:r>
            <a:endParaRPr lang="en-US" altLang="ja-JP" dirty="0"/>
          </a:p>
          <a:p>
            <a:pPr lvl="1"/>
            <a:r>
              <a:rPr lang="ja-JP" altLang="en-US" dirty="0"/>
              <a:t>実際のゴーストの位置はばらつきがある</a:t>
            </a:r>
            <a:endParaRPr lang="en-US" altLang="ja-JP" dirty="0"/>
          </a:p>
          <a:p>
            <a:r>
              <a:rPr kumimoji="1" lang="ja-JP" altLang="en-US" dirty="0"/>
              <a:t>ゴースト毎に乱数で原点をずらす</a:t>
            </a:r>
            <a:endParaRPr kumimoji="1" lang="en-US" altLang="ja-JP" dirty="0"/>
          </a:p>
          <a:p>
            <a:pPr lvl="1"/>
            <a:r>
              <a:rPr lang="ja-JP" altLang="en-US" dirty="0">
                <a:solidFill>
                  <a:srgbClr val="FF5050"/>
                </a:solidFill>
              </a:rPr>
              <a:t>一様な乱数では不自然</a:t>
            </a:r>
            <a:endParaRPr lang="en-US" altLang="ja-JP" dirty="0">
              <a:solidFill>
                <a:srgbClr val="FF5050"/>
              </a:solidFill>
            </a:endParaRPr>
          </a:p>
          <a:p>
            <a:pPr lvl="2"/>
            <a:r>
              <a:rPr lang="ja-JP" altLang="en-US" dirty="0"/>
              <a:t>大きくずれるのは極一部</a:t>
            </a:r>
            <a:endParaRPr lang="en-US" altLang="ja-JP" dirty="0"/>
          </a:p>
          <a:p>
            <a:pPr lvl="1"/>
            <a:r>
              <a:rPr lang="ja-JP" altLang="en-US" dirty="0"/>
              <a:t>乱数をべき乗するなどして偏りを表現</a:t>
            </a:r>
            <a:endParaRPr lang="en-US" altLang="ja-JP" dirty="0"/>
          </a:p>
        </p:txBody>
      </p:sp>
      <p:sp>
        <p:nvSpPr>
          <p:cNvPr id="4" name="スライド番号プレースホルダー 3">
            <a:extLst>
              <a:ext uri="{FF2B5EF4-FFF2-40B4-BE49-F238E27FC236}">
                <a16:creationId xmlns:a16="http://schemas.microsoft.com/office/drawing/2014/main" id="{53EB379D-1AB3-458A-B11D-998E89084421}"/>
              </a:ext>
            </a:extLst>
          </p:cNvPr>
          <p:cNvSpPr>
            <a:spLocks noGrp="1"/>
          </p:cNvSpPr>
          <p:nvPr>
            <p:ph type="sldNum" sz="quarter" idx="12"/>
          </p:nvPr>
        </p:nvSpPr>
        <p:spPr/>
        <p:txBody>
          <a:bodyPr/>
          <a:lstStyle/>
          <a:p>
            <a:fld id="{C6FF8165-D951-4465-BD9F-46EC8375F7A9}" type="slidenum">
              <a:rPr kumimoji="1" lang="ja-JP" altLang="en-US" smtClean="0"/>
              <a:t>47</a:t>
            </a:fld>
            <a:endParaRPr kumimoji="1" lang="ja-JP" altLang="en-US"/>
          </a:p>
        </p:txBody>
      </p:sp>
      <p:grpSp>
        <p:nvGrpSpPr>
          <p:cNvPr id="36" name="グループ化 35">
            <a:extLst>
              <a:ext uri="{FF2B5EF4-FFF2-40B4-BE49-F238E27FC236}">
                <a16:creationId xmlns:a16="http://schemas.microsoft.com/office/drawing/2014/main" id="{77463FE5-9D4E-4950-B557-07FA929E6986}"/>
              </a:ext>
            </a:extLst>
          </p:cNvPr>
          <p:cNvGrpSpPr/>
          <p:nvPr/>
        </p:nvGrpSpPr>
        <p:grpSpPr>
          <a:xfrm>
            <a:off x="8555028" y="2052756"/>
            <a:ext cx="3027203" cy="3326312"/>
            <a:chOff x="8555028" y="1867594"/>
            <a:chExt cx="3027203" cy="3326312"/>
          </a:xfrm>
        </p:grpSpPr>
        <p:grpSp>
          <p:nvGrpSpPr>
            <p:cNvPr id="37" name="グループ化 36">
              <a:extLst>
                <a:ext uri="{FF2B5EF4-FFF2-40B4-BE49-F238E27FC236}">
                  <a16:creationId xmlns:a16="http://schemas.microsoft.com/office/drawing/2014/main" id="{4602BD2C-7FC0-4571-A2E9-21440ECC8634}"/>
                </a:ext>
              </a:extLst>
            </p:cNvPr>
            <p:cNvGrpSpPr/>
            <p:nvPr/>
          </p:nvGrpSpPr>
          <p:grpSpPr>
            <a:xfrm>
              <a:off x="8555028" y="1867594"/>
              <a:ext cx="3027203" cy="3122811"/>
              <a:chOff x="8861128" y="2052756"/>
              <a:chExt cx="3027203" cy="3122811"/>
            </a:xfrm>
            <a:effectLst>
              <a:outerShdw blurRad="50800" dist="38100" dir="2700000" algn="tl" rotWithShape="0">
                <a:prstClr val="black">
                  <a:alpha val="40000"/>
                </a:prstClr>
              </a:outerShdw>
            </a:effectLst>
          </p:grpSpPr>
          <p:sp>
            <p:nvSpPr>
              <p:cNvPr id="43" name="太陽 42">
                <a:extLst>
                  <a:ext uri="{FF2B5EF4-FFF2-40B4-BE49-F238E27FC236}">
                    <a16:creationId xmlns:a16="http://schemas.microsoft.com/office/drawing/2014/main" id="{2E763430-1DED-44A8-930E-3882AB99320D}"/>
                  </a:ext>
                </a:extLst>
              </p:cNvPr>
              <p:cNvSpPr>
                <a:spLocks noChangeAspect="1"/>
              </p:cNvSpPr>
              <p:nvPr/>
            </p:nvSpPr>
            <p:spPr>
              <a:xfrm>
                <a:off x="11079245" y="2052756"/>
                <a:ext cx="809086" cy="809086"/>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 name="楕円 43">
                <a:extLst>
                  <a:ext uri="{FF2B5EF4-FFF2-40B4-BE49-F238E27FC236}">
                    <a16:creationId xmlns:a16="http://schemas.microsoft.com/office/drawing/2014/main" id="{6877A6CB-132C-4F51-AC26-01016D845B9F}"/>
                  </a:ext>
                </a:extLst>
              </p:cNvPr>
              <p:cNvSpPr>
                <a:spLocks noChangeAspect="1"/>
              </p:cNvSpPr>
              <p:nvPr/>
            </p:nvSpPr>
            <p:spPr>
              <a:xfrm>
                <a:off x="10776015" y="2942583"/>
                <a:ext cx="272120" cy="2721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5" name="正方形/長方形 44">
                    <a:extLst>
                      <a:ext uri="{FF2B5EF4-FFF2-40B4-BE49-F238E27FC236}">
                        <a16:creationId xmlns:a16="http://schemas.microsoft.com/office/drawing/2014/main" id="{D8DB6B69-9BB3-4533-B3B6-A5C9559393E7}"/>
                      </a:ext>
                    </a:extLst>
                  </p:cNvPr>
                  <p:cNvSpPr/>
                  <p:nvPr/>
                </p:nvSpPr>
                <p:spPr>
                  <a:xfrm>
                    <a:off x="11120289" y="2732959"/>
                    <a:ext cx="29854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smtClean="0">
                              <a:solidFill>
                                <a:schemeClr val="tx1"/>
                              </a:solidFill>
                              <a:effectLst>
                                <a:outerShdw blurRad="38100" dist="38100" dir="2700000" algn="tl">
                                  <a:srgbClr val="000000">
                                    <a:alpha val="43137"/>
                                  </a:srgbClr>
                                </a:outerShdw>
                              </a:effectLst>
                              <a:latin typeface="Cambria Math" panose="02040503050406030204" pitchFamily="18" charset="0"/>
                            </a:rPr>
                            <m:t>𝑙</m:t>
                          </m:r>
                        </m:oMath>
                      </m:oMathPara>
                    </a14:m>
                    <a:endParaRPr lang="ja-JP" altLang="en-US" dirty="0">
                      <a:solidFill>
                        <a:schemeClr val="tx1"/>
                      </a:solidFill>
                      <a:effectLst>
                        <a:outerShdw blurRad="38100" dist="38100" dir="2700000" algn="tl">
                          <a:srgbClr val="000000">
                            <a:alpha val="43137"/>
                          </a:srgbClr>
                        </a:outerShdw>
                      </a:effectLst>
                    </a:endParaRPr>
                  </a:p>
                </p:txBody>
              </p:sp>
            </mc:Choice>
            <mc:Fallback xmlns="">
              <p:sp>
                <p:nvSpPr>
                  <p:cNvPr id="45" name="正方形/長方形 44">
                    <a:extLst>
                      <a:ext uri="{FF2B5EF4-FFF2-40B4-BE49-F238E27FC236}">
                        <a16:creationId xmlns:a16="http://schemas.microsoft.com/office/drawing/2014/main" id="{D8DB6B69-9BB3-4533-B3B6-A5C9559393E7}"/>
                      </a:ext>
                    </a:extLst>
                  </p:cNvPr>
                  <p:cNvSpPr>
                    <a:spLocks noRot="1" noChangeAspect="1" noMove="1" noResize="1" noEditPoints="1" noAdjustHandles="1" noChangeArrowheads="1" noChangeShapeType="1" noTextEdit="1"/>
                  </p:cNvSpPr>
                  <p:nvPr/>
                </p:nvSpPr>
                <p:spPr>
                  <a:xfrm>
                    <a:off x="11120289" y="2732959"/>
                    <a:ext cx="298545" cy="369332"/>
                  </a:xfrm>
                  <a:prstGeom prst="rect">
                    <a:avLst/>
                  </a:prstGeom>
                  <a:blipFill>
                    <a:blip r:embed="rId2"/>
                    <a:stretch>
                      <a:fillRect b="-1639"/>
                    </a:stretch>
                  </a:blipFill>
                </p:spPr>
                <p:txBody>
                  <a:bodyPr/>
                  <a:lstStyle/>
                  <a:p>
                    <a:r>
                      <a:rPr lang="ja-JP" altLang="en-US">
                        <a:noFill/>
                      </a:rPr>
                      <a:t> </a:t>
                    </a:r>
                  </a:p>
                </p:txBody>
              </p:sp>
            </mc:Fallback>
          </mc:AlternateContent>
          <p:cxnSp>
            <p:nvCxnSpPr>
              <p:cNvPr id="46" name="直線矢印コネクタ 45">
                <a:extLst>
                  <a:ext uri="{FF2B5EF4-FFF2-40B4-BE49-F238E27FC236}">
                    <a16:creationId xmlns:a16="http://schemas.microsoft.com/office/drawing/2014/main" id="{1964131F-3133-4965-A9B0-C699F03CE545}"/>
                  </a:ext>
                </a:extLst>
              </p:cNvPr>
              <p:cNvCxnSpPr>
                <a:cxnSpLocks noChangeAspect="1"/>
              </p:cNvCxnSpPr>
              <p:nvPr/>
            </p:nvCxnSpPr>
            <p:spPr>
              <a:xfrm flipV="1">
                <a:off x="10912075" y="2460817"/>
                <a:ext cx="571713" cy="6178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FC3E65DC-0876-4CF8-9532-2B956A33AECC}"/>
                  </a:ext>
                </a:extLst>
              </p:cNvPr>
              <p:cNvSpPr/>
              <p:nvPr/>
            </p:nvSpPr>
            <p:spPr>
              <a:xfrm>
                <a:off x="9731925" y="2757917"/>
                <a:ext cx="1107996" cy="369332"/>
              </a:xfrm>
              <a:prstGeom prst="rect">
                <a:avLst/>
              </a:prstGeom>
            </p:spPr>
            <p:txBody>
              <a:bodyPr wrap="none">
                <a:spAutoFit/>
              </a:bodyPr>
              <a:lstStyle/>
              <a:p>
                <a:pPr algn="r"/>
                <a:r>
                  <a:rPr lang="ja-JP" altLang="en-US" dirty="0">
                    <a:effectLst>
                      <a:outerShdw blurRad="38100" dist="38100" dir="2700000" algn="tl">
                        <a:srgbClr val="000000">
                          <a:alpha val="43137"/>
                        </a:srgbClr>
                      </a:outerShdw>
                    </a:effectLst>
                  </a:rPr>
                  <a:t>画面中心</a:t>
                </a:r>
              </a:p>
            </p:txBody>
          </p:sp>
          <mc:AlternateContent xmlns:mc="http://schemas.openxmlformats.org/markup-compatibility/2006" xmlns:a14="http://schemas.microsoft.com/office/drawing/2010/main">
            <mc:Choice Requires="a14">
              <p:sp>
                <p:nvSpPr>
                  <p:cNvPr id="48" name="正方形/長方形 47">
                    <a:extLst>
                      <a:ext uri="{FF2B5EF4-FFF2-40B4-BE49-F238E27FC236}">
                        <a16:creationId xmlns:a16="http://schemas.microsoft.com/office/drawing/2014/main" id="{321DB184-CA73-400B-AF83-EAEDD415573C}"/>
                      </a:ext>
                    </a:extLst>
                  </p:cNvPr>
                  <p:cNvSpPr/>
                  <p:nvPr/>
                </p:nvSpPr>
                <p:spPr>
                  <a:xfrm>
                    <a:off x="10477470" y="3883325"/>
                    <a:ext cx="298545"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b="0" i="1" smtClean="0">
                              <a:solidFill>
                                <a:schemeClr val="tx1"/>
                              </a:solidFill>
                              <a:effectLst>
                                <a:outerShdw blurRad="38100" dist="38100" dir="2700000" algn="tl">
                                  <a:srgbClr val="000000">
                                    <a:alpha val="43137"/>
                                  </a:srgbClr>
                                </a:outerShdw>
                              </a:effectLst>
                              <a:latin typeface="Cambria Math" panose="02040503050406030204" pitchFamily="18" charset="0"/>
                            </a:rPr>
                            <m:t>𝑠</m:t>
                          </m:r>
                          <m:r>
                            <a:rPr lang="en-US" altLang="ja-JP" i="1" smtClean="0">
                              <a:solidFill>
                                <a:schemeClr val="tx1"/>
                              </a:solidFill>
                              <a:effectLst>
                                <a:outerShdw blurRad="38100" dist="38100" dir="2700000" algn="tl">
                                  <a:srgbClr val="000000">
                                    <a:alpha val="43137"/>
                                  </a:srgbClr>
                                </a:outerShdw>
                              </a:effectLst>
                              <a:latin typeface="Cambria Math" panose="02040503050406030204" pitchFamily="18" charset="0"/>
                            </a:rPr>
                            <m:t>𝑙</m:t>
                          </m:r>
                        </m:oMath>
                      </m:oMathPara>
                    </a14:m>
                    <a:endParaRPr lang="ja-JP" altLang="en-US" dirty="0">
                      <a:solidFill>
                        <a:schemeClr val="tx1"/>
                      </a:solidFill>
                      <a:effectLst>
                        <a:outerShdw blurRad="38100" dist="38100" dir="2700000" algn="tl">
                          <a:srgbClr val="000000">
                            <a:alpha val="43137"/>
                          </a:srgbClr>
                        </a:outerShdw>
                      </a:effectLst>
                    </a:endParaRPr>
                  </a:p>
                </p:txBody>
              </p:sp>
            </mc:Choice>
            <mc:Fallback xmlns="">
              <p:sp>
                <p:nvSpPr>
                  <p:cNvPr id="48" name="正方形/長方形 47">
                    <a:extLst>
                      <a:ext uri="{FF2B5EF4-FFF2-40B4-BE49-F238E27FC236}">
                        <a16:creationId xmlns:a16="http://schemas.microsoft.com/office/drawing/2014/main" id="{321DB184-CA73-400B-AF83-EAEDD415573C}"/>
                      </a:ext>
                    </a:extLst>
                  </p:cNvPr>
                  <p:cNvSpPr>
                    <a:spLocks noRot="1" noChangeAspect="1" noMove="1" noResize="1" noEditPoints="1" noAdjustHandles="1" noChangeArrowheads="1" noChangeShapeType="1" noTextEdit="1"/>
                  </p:cNvSpPr>
                  <p:nvPr/>
                </p:nvSpPr>
                <p:spPr>
                  <a:xfrm>
                    <a:off x="10477470" y="3883325"/>
                    <a:ext cx="298545" cy="369332"/>
                  </a:xfrm>
                  <a:prstGeom prst="rect">
                    <a:avLst/>
                  </a:prstGeom>
                  <a:blipFill>
                    <a:blip r:embed="rId3"/>
                    <a:stretch>
                      <a:fillRect r="-28571" b="-1639"/>
                    </a:stretch>
                  </a:blipFill>
                </p:spPr>
                <p:txBody>
                  <a:bodyPr/>
                  <a:lstStyle/>
                  <a:p>
                    <a:r>
                      <a:rPr lang="ja-JP" altLang="en-US">
                        <a:noFill/>
                      </a:rPr>
                      <a:t> </a:t>
                    </a:r>
                  </a:p>
                </p:txBody>
              </p:sp>
            </mc:Fallback>
          </mc:AlternateContent>
          <p:sp>
            <p:nvSpPr>
              <p:cNvPr id="49" name="六角形 48">
                <a:extLst>
                  <a:ext uri="{FF2B5EF4-FFF2-40B4-BE49-F238E27FC236}">
                    <a16:creationId xmlns:a16="http://schemas.microsoft.com/office/drawing/2014/main" id="{F061A99E-B7C1-4230-9848-903425E47253}"/>
                  </a:ext>
                </a:extLst>
              </p:cNvPr>
              <p:cNvSpPr/>
              <p:nvPr/>
            </p:nvSpPr>
            <p:spPr>
              <a:xfrm>
                <a:off x="8861128" y="4261167"/>
                <a:ext cx="1060704" cy="914400"/>
              </a:xfrm>
              <a:prstGeom prst="hexagon">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50" name="直線矢印コネクタ 49">
                <a:extLst>
                  <a:ext uri="{FF2B5EF4-FFF2-40B4-BE49-F238E27FC236}">
                    <a16:creationId xmlns:a16="http://schemas.microsoft.com/office/drawing/2014/main" id="{FFCBFBEF-E8C6-4455-AC00-01F2917AF34B}"/>
                  </a:ext>
                </a:extLst>
              </p:cNvPr>
              <p:cNvCxnSpPr>
                <a:cxnSpLocks noChangeAspect="1"/>
              </p:cNvCxnSpPr>
              <p:nvPr/>
            </p:nvCxnSpPr>
            <p:spPr>
              <a:xfrm flipV="1">
                <a:off x="9391480" y="2457299"/>
                <a:ext cx="2092308" cy="2261068"/>
              </a:xfrm>
              <a:prstGeom prst="straightConnector1">
                <a:avLst/>
              </a:prstGeom>
              <a:solidFill>
                <a:srgbClr val="92D050">
                  <a:alpha val="50000"/>
                </a:srgbClr>
              </a:solidFill>
              <a:ln w="38100">
                <a:solidFill>
                  <a:schemeClr val="tx1">
                    <a:alpha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77EA76E0-7968-4696-AF45-6731821EE001}"/>
                </a:ext>
              </a:extLst>
            </p:cNvPr>
            <p:cNvGrpSpPr/>
            <p:nvPr/>
          </p:nvGrpSpPr>
          <p:grpSpPr>
            <a:xfrm>
              <a:off x="8820204" y="2275161"/>
              <a:ext cx="2357484" cy="2918745"/>
              <a:chOff x="6188636" y="3078643"/>
              <a:chExt cx="2357484" cy="2918745"/>
            </a:xfrm>
            <a:effectLst>
              <a:outerShdw blurRad="50800" dist="38100" dir="2700000" algn="tl" rotWithShape="0">
                <a:prstClr val="black">
                  <a:alpha val="40000"/>
                </a:prstClr>
              </a:outerShdw>
            </a:effectLst>
          </p:grpSpPr>
          <p:sp>
            <p:nvSpPr>
              <p:cNvPr id="40" name="楕円 39">
                <a:extLst>
                  <a:ext uri="{FF2B5EF4-FFF2-40B4-BE49-F238E27FC236}">
                    <a16:creationId xmlns:a16="http://schemas.microsoft.com/office/drawing/2014/main" id="{BD4C3319-8EA5-47C7-8565-8F2956AEA5D5}"/>
                  </a:ext>
                </a:extLst>
              </p:cNvPr>
              <p:cNvSpPr>
                <a:spLocks noChangeAspect="1"/>
              </p:cNvSpPr>
              <p:nvPr/>
            </p:nvSpPr>
            <p:spPr>
              <a:xfrm>
                <a:off x="7913736" y="3632070"/>
                <a:ext cx="253693" cy="253693"/>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六角形 40">
                <a:extLst>
                  <a:ext uri="{FF2B5EF4-FFF2-40B4-BE49-F238E27FC236}">
                    <a16:creationId xmlns:a16="http://schemas.microsoft.com/office/drawing/2014/main" id="{FBA3EA2A-8B81-42B8-93BF-61A6C390AF4C}"/>
                  </a:ext>
                </a:extLst>
              </p:cNvPr>
              <p:cNvSpPr/>
              <p:nvPr/>
            </p:nvSpPr>
            <p:spPr>
              <a:xfrm>
                <a:off x="6188636" y="5082988"/>
                <a:ext cx="1060704" cy="91440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42" name="直線矢印コネクタ 41">
                <a:extLst>
                  <a:ext uri="{FF2B5EF4-FFF2-40B4-BE49-F238E27FC236}">
                    <a16:creationId xmlns:a16="http://schemas.microsoft.com/office/drawing/2014/main" id="{73C07B95-47EF-4407-8ACE-2657FF9C8545}"/>
                  </a:ext>
                </a:extLst>
              </p:cNvPr>
              <p:cNvCxnSpPr>
                <a:cxnSpLocks/>
              </p:cNvCxnSpPr>
              <p:nvPr/>
            </p:nvCxnSpPr>
            <p:spPr>
              <a:xfrm flipV="1">
                <a:off x="6718988" y="3078643"/>
                <a:ext cx="1827132" cy="2461545"/>
              </a:xfrm>
              <a:prstGeom prst="straightConnector1">
                <a:avLst/>
              </a:prstGeom>
              <a:solidFill>
                <a:srgbClr val="FF5050"/>
              </a:solidFill>
              <a:ln w="38100">
                <a:solidFill>
                  <a:srgbClr val="FF505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39" name="直線矢印コネクタ 38">
              <a:extLst>
                <a:ext uri="{FF2B5EF4-FFF2-40B4-BE49-F238E27FC236}">
                  <a16:creationId xmlns:a16="http://schemas.microsoft.com/office/drawing/2014/main" id="{2E1E66FC-DE59-4412-BF96-60EBA375DA48}"/>
                </a:ext>
              </a:extLst>
            </p:cNvPr>
            <p:cNvCxnSpPr>
              <a:cxnSpLocks/>
            </p:cNvCxnSpPr>
            <p:nvPr/>
          </p:nvCxnSpPr>
          <p:spPr>
            <a:xfrm>
              <a:off x="9979823" y="3494662"/>
              <a:ext cx="230230" cy="203501"/>
            </a:xfrm>
            <a:prstGeom prst="straightConnector1">
              <a:avLst/>
            </a:prstGeom>
            <a:solidFill>
              <a:srgbClr val="FF5050"/>
            </a:solidFill>
            <a:ln w="38100">
              <a:solidFill>
                <a:srgbClr val="FF5050"/>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8934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0F2C9C-9430-4DF1-8066-F64220FF53FE}"/>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9301D1CC-D8A8-40EB-8AD9-0D9D312344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4" name="スライド番号プレースホルダー 3">
            <a:extLst>
              <a:ext uri="{FF2B5EF4-FFF2-40B4-BE49-F238E27FC236}">
                <a16:creationId xmlns:a16="http://schemas.microsoft.com/office/drawing/2014/main" id="{EFB119D0-8C28-495D-B77C-A59A965CFAAB}"/>
              </a:ext>
            </a:extLst>
          </p:cNvPr>
          <p:cNvSpPr>
            <a:spLocks noGrp="1"/>
          </p:cNvSpPr>
          <p:nvPr>
            <p:ph type="sldNum" sz="quarter" idx="12"/>
          </p:nvPr>
        </p:nvSpPr>
        <p:spPr/>
        <p:txBody>
          <a:bodyPr/>
          <a:lstStyle/>
          <a:p>
            <a:fld id="{C6FF8165-D951-4465-BD9F-46EC8375F7A9}" type="slidenum">
              <a:rPr kumimoji="1" lang="ja-JP" altLang="en-US" smtClean="0"/>
              <a:t>48</a:t>
            </a:fld>
            <a:endParaRPr kumimoji="1" lang="ja-JP" altLang="en-US"/>
          </a:p>
        </p:txBody>
      </p:sp>
      <p:sp>
        <p:nvSpPr>
          <p:cNvPr id="8" name="Rectangle 6">
            <a:extLst>
              <a:ext uri="{FF2B5EF4-FFF2-40B4-BE49-F238E27FC236}">
                <a16:creationId xmlns:a16="http://schemas.microsoft.com/office/drawing/2014/main" id="{974BEC4C-12EE-4BF4-91A2-385D24244409}"/>
              </a:ext>
            </a:extLst>
          </p:cNvPr>
          <p:cNvSpPr>
            <a:spLocks noChangeArrowheads="1"/>
          </p:cNvSpPr>
          <p:nvPr/>
        </p:nvSpPr>
        <p:spPr bwMode="auto">
          <a:xfrm>
            <a:off x="0" y="0"/>
            <a:ext cx="3265638"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ゴースト位置のばらつき</a:t>
            </a:r>
            <a:endParaRPr kumimoji="1" lang="en-US" altLang="ja-JP" sz="2400" dirty="0">
              <a:solidFill>
                <a:schemeClr val="bg1"/>
              </a:solidFill>
            </a:endParaRPr>
          </a:p>
          <a:p>
            <a:r>
              <a:rPr kumimoji="1" lang="ja-JP" altLang="en-US" sz="2400" dirty="0">
                <a:solidFill>
                  <a:schemeClr val="bg1"/>
                </a:solidFill>
              </a:rPr>
              <a:t>なし</a:t>
            </a:r>
          </a:p>
        </p:txBody>
      </p:sp>
    </p:spTree>
    <p:extLst>
      <p:ext uri="{BB962C8B-B14F-4D97-AF65-F5344CB8AC3E}">
        <p14:creationId xmlns:p14="http://schemas.microsoft.com/office/powerpoint/2010/main" val="211853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0F2C9C-9430-4DF1-8066-F64220FF53FE}"/>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B119D0-8C28-495D-B77C-A59A965CFAAB}"/>
              </a:ext>
            </a:extLst>
          </p:cNvPr>
          <p:cNvSpPr>
            <a:spLocks noGrp="1"/>
          </p:cNvSpPr>
          <p:nvPr>
            <p:ph type="sldNum" sz="quarter" idx="12"/>
          </p:nvPr>
        </p:nvSpPr>
        <p:spPr/>
        <p:txBody>
          <a:bodyPr/>
          <a:lstStyle/>
          <a:p>
            <a:fld id="{C6FF8165-D951-4465-BD9F-46EC8375F7A9}" type="slidenum">
              <a:rPr kumimoji="1" lang="ja-JP" altLang="en-US" smtClean="0"/>
              <a:t>49</a:t>
            </a:fld>
            <a:endParaRPr kumimoji="1" lang="ja-JP" altLang="en-US"/>
          </a:p>
        </p:txBody>
      </p:sp>
      <p:pic>
        <p:nvPicPr>
          <p:cNvPr id="7" name="コンテンツ プレースホルダー 6">
            <a:extLst>
              <a:ext uri="{FF2B5EF4-FFF2-40B4-BE49-F238E27FC236}">
                <a16:creationId xmlns:a16="http://schemas.microsoft.com/office/drawing/2014/main" id="{2A368847-6A5E-4E71-AF54-C4F027F865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8" name="Rectangle 6">
            <a:extLst>
              <a:ext uri="{FF2B5EF4-FFF2-40B4-BE49-F238E27FC236}">
                <a16:creationId xmlns:a16="http://schemas.microsoft.com/office/drawing/2014/main" id="{AFBC3599-36D4-4C5F-8284-9EC4571F33B7}"/>
              </a:ext>
            </a:extLst>
          </p:cNvPr>
          <p:cNvSpPr>
            <a:spLocks noChangeArrowheads="1"/>
          </p:cNvSpPr>
          <p:nvPr/>
        </p:nvSpPr>
        <p:spPr bwMode="auto">
          <a:xfrm>
            <a:off x="0" y="0"/>
            <a:ext cx="3265638" cy="830997"/>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ゴースト位置のばらつき</a:t>
            </a:r>
            <a:endParaRPr kumimoji="1" lang="en-US" altLang="ja-JP" sz="2400" dirty="0">
              <a:solidFill>
                <a:schemeClr val="bg1"/>
              </a:solidFill>
            </a:endParaRPr>
          </a:p>
          <a:p>
            <a:r>
              <a:rPr kumimoji="1" lang="ja-JP" altLang="en-US" sz="2400" dirty="0">
                <a:solidFill>
                  <a:schemeClr val="bg1"/>
                </a:solidFill>
              </a:rPr>
              <a:t>あり</a:t>
            </a:r>
          </a:p>
        </p:txBody>
      </p:sp>
    </p:spTree>
    <p:extLst>
      <p:ext uri="{BB962C8B-B14F-4D97-AF65-F5344CB8AC3E}">
        <p14:creationId xmlns:p14="http://schemas.microsoft.com/office/powerpoint/2010/main" val="988417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7973B-8215-4676-8D82-A5E3F7F1FB6D}"/>
              </a:ext>
            </a:extLst>
          </p:cNvPr>
          <p:cNvSpPr>
            <a:spLocks noGrp="1"/>
          </p:cNvSpPr>
          <p:nvPr>
            <p:ph type="title"/>
          </p:nvPr>
        </p:nvSpPr>
        <p:spPr/>
        <p:txBody>
          <a:bodyPr/>
          <a:lstStyle/>
          <a:p>
            <a:r>
              <a:rPr lang="ja-JP" altLang="en-US" dirty="0"/>
              <a:t>フレアとゴースト</a:t>
            </a:r>
            <a:endParaRPr kumimoji="1" lang="ja-JP" altLang="en-US" dirty="0"/>
          </a:p>
        </p:txBody>
      </p:sp>
      <p:sp>
        <p:nvSpPr>
          <p:cNvPr id="4" name="スライド番号プレースホルダー 3">
            <a:extLst>
              <a:ext uri="{FF2B5EF4-FFF2-40B4-BE49-F238E27FC236}">
                <a16:creationId xmlns:a16="http://schemas.microsoft.com/office/drawing/2014/main" id="{36F65D61-D4D6-4461-A4CE-280631000C65}"/>
              </a:ext>
            </a:extLst>
          </p:cNvPr>
          <p:cNvSpPr>
            <a:spLocks noGrp="1"/>
          </p:cNvSpPr>
          <p:nvPr>
            <p:ph type="sldNum" sz="quarter" idx="12"/>
          </p:nvPr>
        </p:nvSpPr>
        <p:spPr/>
        <p:txBody>
          <a:bodyPr/>
          <a:lstStyle/>
          <a:p>
            <a:fld id="{C6FF8165-D951-4465-BD9F-46EC8375F7A9}" type="slidenum">
              <a:rPr kumimoji="1" lang="ja-JP" altLang="en-US" smtClean="0"/>
              <a:t>5</a:t>
            </a:fld>
            <a:endParaRPr kumimoji="1" lang="ja-JP" altLang="en-US"/>
          </a:p>
        </p:txBody>
      </p:sp>
      <p:pic>
        <p:nvPicPr>
          <p:cNvPr id="6" name="図 5">
            <a:extLst>
              <a:ext uri="{FF2B5EF4-FFF2-40B4-BE49-F238E27FC236}">
                <a16:creationId xmlns:a16="http://schemas.microsoft.com/office/drawing/2014/main" id="{A60F49AA-5FBA-4AF5-AF46-7F3D55D33FA7}"/>
              </a:ext>
            </a:extLst>
          </p:cNvPr>
          <p:cNvPicPr>
            <a:picLocks noChangeAspect="1"/>
          </p:cNvPicPr>
          <p:nvPr/>
        </p:nvPicPr>
        <p:blipFill rotWithShape="1">
          <a:blip r:embed="rId3">
            <a:extLst>
              <a:ext uri="{28A0092B-C50C-407E-A947-70E740481C1C}">
                <a14:useLocalDpi xmlns:a14="http://schemas.microsoft.com/office/drawing/2010/main" val="0"/>
              </a:ext>
            </a:extLst>
          </a:blip>
          <a:srcRect l="18414"/>
          <a:stretch/>
        </p:blipFill>
        <p:spPr>
          <a:xfrm>
            <a:off x="609767" y="1171311"/>
            <a:ext cx="4468608" cy="308068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6F687938-A076-49B8-AA67-036CFC5BB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137" y="1167916"/>
            <a:ext cx="3080683" cy="308068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nvGrpSpPr>
          <p:cNvPr id="7" name="グループ化 6">
            <a:extLst>
              <a:ext uri="{FF2B5EF4-FFF2-40B4-BE49-F238E27FC236}">
                <a16:creationId xmlns:a16="http://schemas.microsoft.com/office/drawing/2014/main" id="{AF2234F2-D6A9-4047-8E6B-40C8BC2846AE}"/>
              </a:ext>
            </a:extLst>
          </p:cNvPr>
          <p:cNvGrpSpPr/>
          <p:nvPr/>
        </p:nvGrpSpPr>
        <p:grpSpPr>
          <a:xfrm>
            <a:off x="4104123" y="3429000"/>
            <a:ext cx="7478110" cy="3198260"/>
            <a:chOff x="1413899" y="3597398"/>
            <a:chExt cx="7478110" cy="3198260"/>
          </a:xfrm>
        </p:grpSpPr>
        <p:pic>
          <p:nvPicPr>
            <p:cNvPr id="8" name="図 7">
              <a:extLst>
                <a:ext uri="{FF2B5EF4-FFF2-40B4-BE49-F238E27FC236}">
                  <a16:creationId xmlns:a16="http://schemas.microsoft.com/office/drawing/2014/main" id="{C3106673-DEDB-4F22-A470-9BE310C23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3968" y="3597398"/>
              <a:ext cx="3598041" cy="319825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0" name="図 9">
              <a:extLst>
                <a:ext uri="{FF2B5EF4-FFF2-40B4-BE49-F238E27FC236}">
                  <a16:creationId xmlns:a16="http://schemas.microsoft.com/office/drawing/2014/main" id="{FAAD8F0C-E330-4BF4-B258-B86E173DB7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3899" y="3597400"/>
              <a:ext cx="3598041" cy="319825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232492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31E4-F589-43A9-BAF5-4A3FD2AD2448}"/>
              </a:ext>
            </a:extLst>
          </p:cNvPr>
          <p:cNvSpPr>
            <a:spLocks noGrp="1"/>
          </p:cNvSpPr>
          <p:nvPr>
            <p:ph type="title"/>
          </p:nvPr>
        </p:nvSpPr>
        <p:spPr/>
        <p:txBody>
          <a:bodyPr/>
          <a:lstStyle/>
          <a:p>
            <a:r>
              <a:rPr kumimoji="1" lang="ja-JP" altLang="en-US" dirty="0"/>
              <a:t>ゴースト</a:t>
            </a:r>
            <a:r>
              <a:rPr lang="ja-JP" altLang="en-US" dirty="0"/>
              <a:t>位置の非線形性</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3A2C4D83-B601-4F46-B997-27951EFDD7CA}"/>
                  </a:ext>
                </a:extLst>
              </p:cNvPr>
              <p:cNvSpPr>
                <a:spLocks noGrp="1"/>
              </p:cNvSpPr>
              <p:nvPr>
                <p:ph idx="1"/>
              </p:nvPr>
            </p:nvSpPr>
            <p:spPr/>
            <p:txBody>
              <a:bodyPr>
                <a:normAutofit/>
              </a:bodyPr>
              <a:lstStyle/>
              <a:p>
                <a:r>
                  <a:rPr lang="ja-JP" altLang="en-US" dirty="0"/>
                  <a:t>光源の画面中心からの距離による変化 </a:t>
                </a:r>
                <a:r>
                  <a:rPr lang="en-US" altLang="ja-JP" dirty="0"/>
                  <a:t>[Kawase 2012]</a:t>
                </a:r>
              </a:p>
              <a:p>
                <a:pPr lvl="1"/>
                <a:r>
                  <a:rPr lang="ja-JP" altLang="en-US" dirty="0"/>
                  <a:t>レンズは等方性だが非線形のカーブをもつ</a:t>
                </a:r>
                <a:endParaRPr lang="en-US" altLang="ja-JP" dirty="0"/>
              </a:p>
              <a:p>
                <a:pPr lvl="1"/>
                <a:r>
                  <a:rPr lang="ja-JP" altLang="en-US" dirty="0">
                    <a:solidFill>
                      <a:srgbClr val="FF5050"/>
                    </a:solidFill>
                  </a:rPr>
                  <a:t>ゴーストの位置も非線形で複雑なカーブを描く</a:t>
                </a:r>
                <a:endParaRPr lang="en-US" altLang="ja-JP" dirty="0">
                  <a:solidFill>
                    <a:srgbClr val="FF5050"/>
                  </a:solidFill>
                </a:endParaRPr>
              </a:p>
              <a:p>
                <a:r>
                  <a:rPr lang="ja-JP" altLang="en-US" dirty="0"/>
                  <a:t>実装</a:t>
                </a:r>
                <a:endParaRPr lang="en-US" altLang="ja-JP" dirty="0"/>
              </a:p>
              <a:p>
                <a:pPr lvl="1"/>
                <a14:m>
                  <m:oMath xmlns:m="http://schemas.openxmlformats.org/officeDocument/2006/math">
                    <m:r>
                      <a:rPr lang="en-US" altLang="ja-JP" i="1">
                        <a:latin typeface="Cambria Math" panose="02040503050406030204" pitchFamily="18" charset="0"/>
                      </a:rPr>
                      <m:t>𝑠</m:t>
                    </m:r>
                  </m:oMath>
                </a14:m>
                <a:r>
                  <a:rPr lang="ja-JP" altLang="en-US" dirty="0"/>
                  <a:t>を光源ベクトル</a:t>
                </a:r>
                <a14:m>
                  <m:oMath xmlns:m="http://schemas.openxmlformats.org/officeDocument/2006/math">
                    <m:r>
                      <a:rPr lang="en-US" altLang="ja-JP" i="1">
                        <a:latin typeface="Cambria Math" panose="02040503050406030204" pitchFamily="18" charset="0"/>
                      </a:rPr>
                      <m:t>𝑙</m:t>
                    </m:r>
                  </m:oMath>
                </a14:m>
                <a:r>
                  <a:rPr lang="ja-JP" altLang="en-US" dirty="0"/>
                  <a:t>の長さで変化</a:t>
                </a:r>
                <a:endParaRPr lang="en-US" altLang="ja-JP" dirty="0"/>
              </a:p>
              <a:p>
                <a:pPr lvl="2"/>
                <a:r>
                  <a:rPr lang="ja-JP" altLang="en-US" dirty="0"/>
                  <a:t>例えば</a:t>
                </a:r>
                <a14:m>
                  <m:oMath xmlns:m="http://schemas.openxmlformats.org/officeDocument/2006/math">
                    <m:r>
                      <a:rPr lang="en-US" altLang="ja-JP" i="1">
                        <a:latin typeface="Cambria Math" panose="02040503050406030204" pitchFamily="18" charset="0"/>
                      </a:rPr>
                      <m:t>|</m:t>
                    </m:r>
                    <m:r>
                      <a:rPr lang="en-US" altLang="ja-JP" i="1">
                        <a:latin typeface="Cambria Math" panose="02040503050406030204" pitchFamily="18" charset="0"/>
                      </a:rPr>
                      <m:t>𝑙</m:t>
                    </m:r>
                    <m:r>
                      <a:rPr lang="en-US" altLang="ja-JP" i="1">
                        <a:latin typeface="Cambria Math" panose="02040503050406030204" pitchFamily="18" charset="0"/>
                      </a:rPr>
                      <m:t>|</m:t>
                    </m:r>
                  </m:oMath>
                </a14:m>
                <a:r>
                  <a:rPr lang="ja-JP" altLang="en-US" dirty="0"/>
                  <a:t>をべき乗した値で</a:t>
                </a:r>
                <a14:m>
                  <m:oMath xmlns:m="http://schemas.openxmlformats.org/officeDocument/2006/math">
                    <m:r>
                      <a:rPr lang="en-US" altLang="ja-JP" i="1">
                        <a:latin typeface="Cambria Math" panose="02040503050406030204" pitchFamily="18" charset="0"/>
                      </a:rPr>
                      <m:t>𝑠</m:t>
                    </m:r>
                  </m:oMath>
                </a14:m>
                <a:r>
                  <a:rPr lang="ja-JP" altLang="en-US" dirty="0"/>
                  <a:t>をスケール</a:t>
                </a:r>
                <a:endParaRPr lang="en-US" altLang="ja-JP" dirty="0"/>
              </a:p>
              <a:p>
                <a:pPr lvl="2"/>
                <a:r>
                  <a:rPr lang="ja-JP" altLang="en-US" dirty="0"/>
                  <a:t>ゴースト毎に固有のパラメタを与えて挙動を変化させる</a:t>
                </a:r>
                <a:endParaRPr lang="en-US" altLang="ja-JP" dirty="0"/>
              </a:p>
            </p:txBody>
          </p:sp>
        </mc:Choice>
        <mc:Fallback xmlns="">
          <p:sp>
            <p:nvSpPr>
              <p:cNvPr id="3" name="コンテンツ プレースホルダー 2">
                <a:extLst>
                  <a:ext uri="{FF2B5EF4-FFF2-40B4-BE49-F238E27FC236}">
                    <a16:creationId xmlns:a16="http://schemas.microsoft.com/office/drawing/2014/main" id="{3A2C4D83-B601-4F46-B997-27951EFDD7CA}"/>
                  </a:ext>
                </a:extLst>
              </p:cNvPr>
              <p:cNvSpPr>
                <a:spLocks noGrp="1" noRot="1" noChangeAspect="1" noMove="1" noResize="1" noEditPoints="1" noAdjustHandles="1" noChangeArrowheads="1" noChangeShapeType="1" noTextEdit="1"/>
              </p:cNvSpPr>
              <p:nvPr>
                <p:ph idx="1"/>
              </p:nvPr>
            </p:nvSpPr>
            <p:spPr>
              <a:blipFill>
                <a:blip r:embed="rId3"/>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F3508ECC-3BCC-49F5-AC32-0C9728EE8F29}"/>
              </a:ext>
            </a:extLst>
          </p:cNvPr>
          <p:cNvSpPr>
            <a:spLocks noGrp="1"/>
          </p:cNvSpPr>
          <p:nvPr>
            <p:ph type="sldNum" sz="quarter" idx="12"/>
          </p:nvPr>
        </p:nvSpPr>
        <p:spPr/>
        <p:txBody>
          <a:bodyPr/>
          <a:lstStyle/>
          <a:p>
            <a:fld id="{C6FF8165-D951-4465-BD9F-46EC8375F7A9}" type="slidenum">
              <a:rPr kumimoji="1" lang="ja-JP" altLang="en-US" smtClean="0"/>
              <a:t>50</a:t>
            </a:fld>
            <a:endParaRPr kumimoji="1" lang="ja-JP" altLang="en-US"/>
          </a:p>
        </p:txBody>
      </p:sp>
    </p:spTree>
    <p:extLst>
      <p:ext uri="{BB962C8B-B14F-4D97-AF65-F5344CB8AC3E}">
        <p14:creationId xmlns:p14="http://schemas.microsoft.com/office/powerpoint/2010/main" val="1741539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31E4-F589-43A9-BAF5-4A3FD2AD2448}"/>
              </a:ext>
            </a:extLst>
          </p:cNvPr>
          <p:cNvSpPr>
            <a:spLocks noGrp="1"/>
          </p:cNvSpPr>
          <p:nvPr>
            <p:ph type="title"/>
          </p:nvPr>
        </p:nvSpPr>
        <p:spPr/>
        <p:txBody>
          <a:bodyPr/>
          <a:lstStyle/>
          <a:p>
            <a:r>
              <a:rPr kumimoji="1" lang="ja-JP" altLang="en-US" dirty="0"/>
              <a:t>ゴーストのサイズ</a:t>
            </a:r>
          </a:p>
        </p:txBody>
      </p:sp>
      <p:sp>
        <p:nvSpPr>
          <p:cNvPr id="3" name="コンテンツ プレースホルダー 2">
            <a:extLst>
              <a:ext uri="{FF2B5EF4-FFF2-40B4-BE49-F238E27FC236}">
                <a16:creationId xmlns:a16="http://schemas.microsoft.com/office/drawing/2014/main" id="{3A2C4D83-B601-4F46-B997-27951EFDD7CA}"/>
              </a:ext>
            </a:extLst>
          </p:cNvPr>
          <p:cNvSpPr>
            <a:spLocks noGrp="1"/>
          </p:cNvSpPr>
          <p:nvPr>
            <p:ph idx="1"/>
          </p:nvPr>
        </p:nvSpPr>
        <p:spPr/>
        <p:txBody>
          <a:bodyPr>
            <a:normAutofit/>
          </a:bodyPr>
          <a:lstStyle/>
          <a:p>
            <a:r>
              <a:rPr kumimoji="1" lang="ja-JP" altLang="en-US" dirty="0"/>
              <a:t>被写界深度の</a:t>
            </a:r>
            <a:r>
              <a:rPr lang="ja-JP" altLang="en-US" dirty="0"/>
              <a:t>錯乱円径</a:t>
            </a:r>
            <a:r>
              <a:rPr lang="en-US" altLang="ja-JP" dirty="0"/>
              <a:t>(Circle of Confusion: </a:t>
            </a:r>
            <a:r>
              <a:rPr lang="en-US" altLang="ja-JP" dirty="0" err="1"/>
              <a:t>CoC</a:t>
            </a:r>
            <a:r>
              <a:rPr lang="en-US" altLang="ja-JP" dirty="0"/>
              <a:t>)</a:t>
            </a:r>
            <a:r>
              <a:rPr lang="ja-JP" altLang="en-US" dirty="0"/>
              <a:t>に相当</a:t>
            </a:r>
            <a:endParaRPr lang="en-US" altLang="ja-JP" dirty="0"/>
          </a:p>
          <a:p>
            <a:pPr lvl="1"/>
            <a:r>
              <a:rPr kumimoji="1" lang="ja-JP" altLang="en-US" dirty="0"/>
              <a:t>ただし明確なフォーカスは存在しない</a:t>
            </a:r>
            <a:endParaRPr kumimoji="1" lang="en-US" altLang="ja-JP" dirty="0"/>
          </a:p>
          <a:p>
            <a:pPr lvl="1"/>
            <a:r>
              <a:rPr lang="ja-JP" altLang="en-US" dirty="0"/>
              <a:t>より複雑な挙動</a:t>
            </a:r>
            <a:endParaRPr lang="en-US" altLang="ja-JP" dirty="0"/>
          </a:p>
          <a:p>
            <a:r>
              <a:rPr kumimoji="1" lang="ja-JP" altLang="en-US" dirty="0">
                <a:solidFill>
                  <a:srgbClr val="FF5050"/>
                </a:solidFill>
              </a:rPr>
              <a:t>レンズの設計によって様々な個性がある</a:t>
            </a:r>
            <a:endParaRPr kumimoji="1" lang="en-US" altLang="ja-JP" dirty="0">
              <a:solidFill>
                <a:srgbClr val="FF5050"/>
              </a:solidFill>
            </a:endParaRPr>
          </a:p>
          <a:p>
            <a:pPr lvl="1"/>
            <a:r>
              <a:rPr kumimoji="1" lang="ja-JP" altLang="en-US" dirty="0"/>
              <a:t>正確な表現はシミュレーションが必要</a:t>
            </a:r>
            <a:endParaRPr kumimoji="1" lang="en-US" altLang="ja-JP" dirty="0"/>
          </a:p>
          <a:p>
            <a:pPr lvl="1"/>
            <a:r>
              <a:rPr lang="ja-JP" altLang="en-US" dirty="0"/>
              <a:t>実用的には殆ど乱数で良い</a:t>
            </a:r>
            <a:endParaRPr lang="en-US" altLang="ja-JP" dirty="0"/>
          </a:p>
          <a:p>
            <a:pPr lvl="2"/>
            <a:r>
              <a:rPr lang="ja-JP" altLang="en-US" dirty="0">
                <a:solidFill>
                  <a:srgbClr val="FF5050"/>
                </a:solidFill>
              </a:rPr>
              <a:t>制御したい小数のゴーストのみ手動で定義</a:t>
            </a:r>
            <a:endParaRPr lang="en-US" altLang="ja-JP" dirty="0"/>
          </a:p>
          <a:p>
            <a:pPr lvl="1"/>
            <a:r>
              <a:rPr lang="ja-JP" altLang="en-US" dirty="0">
                <a:solidFill>
                  <a:srgbClr val="FF5050"/>
                </a:solidFill>
              </a:rPr>
              <a:t>絞りや画角によって光学に基づいて動的にスケール</a:t>
            </a:r>
            <a:endParaRPr lang="en-US" altLang="ja-JP" dirty="0"/>
          </a:p>
        </p:txBody>
      </p:sp>
      <p:sp>
        <p:nvSpPr>
          <p:cNvPr id="4" name="スライド番号プレースホルダー 3">
            <a:extLst>
              <a:ext uri="{FF2B5EF4-FFF2-40B4-BE49-F238E27FC236}">
                <a16:creationId xmlns:a16="http://schemas.microsoft.com/office/drawing/2014/main" id="{F3508ECC-3BCC-49F5-AC32-0C9728EE8F29}"/>
              </a:ext>
            </a:extLst>
          </p:cNvPr>
          <p:cNvSpPr>
            <a:spLocks noGrp="1"/>
          </p:cNvSpPr>
          <p:nvPr>
            <p:ph type="sldNum" sz="quarter" idx="12"/>
          </p:nvPr>
        </p:nvSpPr>
        <p:spPr/>
        <p:txBody>
          <a:bodyPr/>
          <a:lstStyle/>
          <a:p>
            <a:fld id="{C6FF8165-D951-4465-BD9F-46EC8375F7A9}" type="slidenum">
              <a:rPr kumimoji="1" lang="ja-JP" altLang="en-US" smtClean="0"/>
              <a:t>51</a:t>
            </a:fld>
            <a:endParaRPr kumimoji="1" lang="ja-JP" altLang="en-US" dirty="0"/>
          </a:p>
        </p:txBody>
      </p:sp>
    </p:spTree>
    <p:extLst>
      <p:ext uri="{BB962C8B-B14F-4D97-AF65-F5344CB8AC3E}">
        <p14:creationId xmlns:p14="http://schemas.microsoft.com/office/powerpoint/2010/main" val="755949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31E4-F589-43A9-BAF5-4A3FD2AD2448}"/>
              </a:ext>
            </a:extLst>
          </p:cNvPr>
          <p:cNvSpPr>
            <a:spLocks noGrp="1"/>
          </p:cNvSpPr>
          <p:nvPr>
            <p:ph type="title"/>
          </p:nvPr>
        </p:nvSpPr>
        <p:spPr/>
        <p:txBody>
          <a:bodyPr/>
          <a:lstStyle/>
          <a:p>
            <a:r>
              <a:rPr kumimoji="1" lang="ja-JP" altLang="en-US" dirty="0"/>
              <a:t>ゴーストのサイズ</a:t>
            </a:r>
          </a:p>
        </p:txBody>
      </p:sp>
      <p:sp>
        <p:nvSpPr>
          <p:cNvPr id="3" name="コンテンツ プレースホルダー 2">
            <a:extLst>
              <a:ext uri="{FF2B5EF4-FFF2-40B4-BE49-F238E27FC236}">
                <a16:creationId xmlns:a16="http://schemas.microsoft.com/office/drawing/2014/main" id="{3A2C4D83-B601-4F46-B997-27951EFDD7CA}"/>
              </a:ext>
            </a:extLst>
          </p:cNvPr>
          <p:cNvSpPr>
            <a:spLocks noGrp="1"/>
          </p:cNvSpPr>
          <p:nvPr>
            <p:ph idx="1"/>
          </p:nvPr>
        </p:nvSpPr>
        <p:spPr/>
        <p:txBody>
          <a:bodyPr>
            <a:normAutofit fontScale="92500" lnSpcReduction="20000"/>
          </a:bodyPr>
          <a:lstStyle/>
          <a:p>
            <a:r>
              <a:rPr lang="ja-JP" altLang="en-US" dirty="0"/>
              <a:t>絞りにしたがって変化</a:t>
            </a:r>
            <a:endParaRPr lang="en-US" altLang="ja-JP" dirty="0"/>
          </a:p>
          <a:p>
            <a:pPr lvl="1"/>
            <a:r>
              <a:rPr lang="ja-JP" altLang="en-US" dirty="0">
                <a:solidFill>
                  <a:srgbClr val="FF5050"/>
                </a:solidFill>
              </a:rPr>
              <a:t>絞り有効径か実効</a:t>
            </a:r>
            <a:r>
              <a:rPr lang="en-US" altLang="ja-JP" dirty="0">
                <a:solidFill>
                  <a:srgbClr val="FF5050"/>
                </a:solidFill>
              </a:rPr>
              <a:t>F</a:t>
            </a:r>
            <a:r>
              <a:rPr lang="ja-JP" altLang="en-US" dirty="0">
                <a:solidFill>
                  <a:srgbClr val="FF5050"/>
                </a:solidFill>
              </a:rPr>
              <a:t>値の逆数に比例させる</a:t>
            </a:r>
            <a:endParaRPr lang="en-US" altLang="ja-JP" dirty="0">
              <a:solidFill>
                <a:srgbClr val="FF5050"/>
              </a:solidFill>
            </a:endParaRPr>
          </a:p>
          <a:p>
            <a:pPr lvl="1"/>
            <a:r>
              <a:rPr lang="ja-JP" altLang="en-US" dirty="0"/>
              <a:t>センササイズや開放絞り値の影響を受けるかどうか？</a:t>
            </a:r>
            <a:endParaRPr lang="en-US" altLang="ja-JP" dirty="0"/>
          </a:p>
          <a:p>
            <a:pPr lvl="2"/>
            <a:r>
              <a:rPr lang="ja-JP" altLang="en-US" dirty="0">
                <a:solidFill>
                  <a:srgbClr val="FF5050"/>
                </a:solidFill>
              </a:rPr>
              <a:t>光学的にはセンササイズは影響し、開放絞りは影響しない</a:t>
            </a:r>
            <a:endParaRPr lang="en-US" altLang="ja-JP" dirty="0">
              <a:solidFill>
                <a:srgbClr val="FF5050"/>
              </a:solidFill>
            </a:endParaRPr>
          </a:p>
          <a:p>
            <a:pPr lvl="2"/>
            <a:r>
              <a:rPr lang="ja-JP" altLang="en-US" dirty="0"/>
              <a:t>ただし何の影響を受けると使いやすいかはケースバイケース</a:t>
            </a:r>
            <a:endParaRPr lang="en-US" altLang="ja-JP" dirty="0"/>
          </a:p>
          <a:p>
            <a:pPr lvl="3"/>
            <a:r>
              <a:rPr lang="ja-JP" altLang="en-US" dirty="0"/>
              <a:t>センサが小さくなるとゴーストも小さくしたい？</a:t>
            </a:r>
            <a:endParaRPr lang="en-US" altLang="ja-JP" dirty="0"/>
          </a:p>
          <a:p>
            <a:pPr lvl="5"/>
            <a:endParaRPr lang="en-US" altLang="ja-JP" dirty="0"/>
          </a:p>
          <a:p>
            <a:r>
              <a:rPr lang="ja-JP" altLang="en-US" dirty="0"/>
              <a:t>絞りを通るタイミング等によって像を反転</a:t>
            </a:r>
            <a:endParaRPr lang="en-US" altLang="ja-JP" dirty="0"/>
          </a:p>
          <a:p>
            <a:pPr lvl="1"/>
            <a:r>
              <a:rPr lang="ja-JP" altLang="en-US" dirty="0"/>
              <a:t>奇数枚の絞り羽根で必須</a:t>
            </a:r>
            <a:endParaRPr lang="en-US" altLang="ja-JP" dirty="0"/>
          </a:p>
          <a:p>
            <a:pPr lvl="1"/>
            <a:r>
              <a:rPr lang="ja-JP" altLang="en-US" dirty="0">
                <a:solidFill>
                  <a:srgbClr val="FF5050"/>
                </a:solidFill>
              </a:rPr>
              <a:t>絞りを通ってからセンサまでに光束がクロスすると反転</a:t>
            </a:r>
            <a:endParaRPr lang="en-US" altLang="ja-JP" dirty="0">
              <a:solidFill>
                <a:srgbClr val="FF5050"/>
              </a:solidFill>
            </a:endParaRPr>
          </a:p>
          <a:p>
            <a:pPr lvl="1"/>
            <a:r>
              <a:rPr lang="ja-JP" altLang="en-US" dirty="0"/>
              <a:t>実用上は乱数で絞り形状を点対称に反転</a:t>
            </a:r>
            <a:endParaRPr lang="en-US" altLang="ja-JP" dirty="0"/>
          </a:p>
          <a:p>
            <a:pPr lvl="1"/>
            <a:endParaRPr lang="en-US" altLang="ja-JP" dirty="0"/>
          </a:p>
        </p:txBody>
      </p:sp>
      <p:sp>
        <p:nvSpPr>
          <p:cNvPr id="4" name="スライド番号プレースホルダー 3">
            <a:extLst>
              <a:ext uri="{FF2B5EF4-FFF2-40B4-BE49-F238E27FC236}">
                <a16:creationId xmlns:a16="http://schemas.microsoft.com/office/drawing/2014/main" id="{F3508ECC-3BCC-49F5-AC32-0C9728EE8F29}"/>
              </a:ext>
            </a:extLst>
          </p:cNvPr>
          <p:cNvSpPr>
            <a:spLocks noGrp="1"/>
          </p:cNvSpPr>
          <p:nvPr>
            <p:ph type="sldNum" sz="quarter" idx="12"/>
          </p:nvPr>
        </p:nvSpPr>
        <p:spPr/>
        <p:txBody>
          <a:bodyPr/>
          <a:lstStyle/>
          <a:p>
            <a:fld id="{C6FF8165-D951-4465-BD9F-46EC8375F7A9}" type="slidenum">
              <a:rPr kumimoji="1" lang="ja-JP" altLang="en-US" smtClean="0"/>
              <a:t>52</a:t>
            </a:fld>
            <a:endParaRPr kumimoji="1" lang="ja-JP" altLang="en-US" dirty="0"/>
          </a:p>
        </p:txBody>
      </p:sp>
    </p:spTree>
    <p:extLst>
      <p:ext uri="{BB962C8B-B14F-4D97-AF65-F5344CB8AC3E}">
        <p14:creationId xmlns:p14="http://schemas.microsoft.com/office/powerpoint/2010/main" val="2807263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31E4-F589-43A9-BAF5-4A3FD2AD2448}"/>
              </a:ext>
            </a:extLst>
          </p:cNvPr>
          <p:cNvSpPr>
            <a:spLocks noGrp="1"/>
          </p:cNvSpPr>
          <p:nvPr>
            <p:ph type="title"/>
          </p:nvPr>
        </p:nvSpPr>
        <p:spPr/>
        <p:txBody>
          <a:bodyPr/>
          <a:lstStyle/>
          <a:p>
            <a:r>
              <a:rPr kumimoji="1" lang="ja-JP" altLang="en-US" dirty="0"/>
              <a:t>ゴーストサイズの傾向</a:t>
            </a:r>
          </a:p>
        </p:txBody>
      </p:sp>
      <p:sp>
        <p:nvSpPr>
          <p:cNvPr id="3" name="コンテンツ プレースホルダー 2">
            <a:extLst>
              <a:ext uri="{FF2B5EF4-FFF2-40B4-BE49-F238E27FC236}">
                <a16:creationId xmlns:a16="http://schemas.microsoft.com/office/drawing/2014/main" id="{3A2C4D83-B601-4F46-B997-27951EFDD7CA}"/>
              </a:ext>
            </a:extLst>
          </p:cNvPr>
          <p:cNvSpPr>
            <a:spLocks noGrp="1"/>
          </p:cNvSpPr>
          <p:nvPr>
            <p:ph idx="1"/>
          </p:nvPr>
        </p:nvSpPr>
        <p:spPr/>
        <p:txBody>
          <a:bodyPr/>
          <a:lstStyle/>
          <a:p>
            <a:r>
              <a:rPr lang="ja-JP" altLang="en-US" dirty="0"/>
              <a:t>ゴーストの光源／画面中央からの距離に依存</a:t>
            </a:r>
            <a:endParaRPr lang="en-US" altLang="ja-JP" dirty="0"/>
          </a:p>
          <a:p>
            <a:pPr lvl="1"/>
            <a:r>
              <a:rPr lang="ja-JP" altLang="en-US" dirty="0"/>
              <a:t>大雑把な傾向として画面中央寄りの方が小さい</a:t>
            </a:r>
            <a:endParaRPr lang="en-US" altLang="ja-JP" dirty="0"/>
          </a:p>
        </p:txBody>
      </p:sp>
      <p:sp>
        <p:nvSpPr>
          <p:cNvPr id="4" name="スライド番号プレースホルダー 3">
            <a:extLst>
              <a:ext uri="{FF2B5EF4-FFF2-40B4-BE49-F238E27FC236}">
                <a16:creationId xmlns:a16="http://schemas.microsoft.com/office/drawing/2014/main" id="{F3508ECC-3BCC-49F5-AC32-0C9728EE8F29}"/>
              </a:ext>
            </a:extLst>
          </p:cNvPr>
          <p:cNvSpPr>
            <a:spLocks noGrp="1"/>
          </p:cNvSpPr>
          <p:nvPr>
            <p:ph type="sldNum" sz="quarter" idx="12"/>
          </p:nvPr>
        </p:nvSpPr>
        <p:spPr/>
        <p:txBody>
          <a:bodyPr/>
          <a:lstStyle/>
          <a:p>
            <a:fld id="{C6FF8165-D951-4465-BD9F-46EC8375F7A9}" type="slidenum">
              <a:rPr kumimoji="1" lang="ja-JP" altLang="en-US" smtClean="0"/>
              <a:t>53</a:t>
            </a:fld>
            <a:endParaRPr kumimoji="1" lang="ja-JP" altLang="en-US"/>
          </a:p>
        </p:txBody>
      </p:sp>
      <p:grpSp>
        <p:nvGrpSpPr>
          <p:cNvPr id="5" name="グループ化 4">
            <a:extLst>
              <a:ext uri="{FF2B5EF4-FFF2-40B4-BE49-F238E27FC236}">
                <a16:creationId xmlns:a16="http://schemas.microsoft.com/office/drawing/2014/main" id="{7ED5EF55-2812-47B1-B23D-312CD16EC733}"/>
              </a:ext>
            </a:extLst>
          </p:cNvPr>
          <p:cNvGrpSpPr/>
          <p:nvPr/>
        </p:nvGrpSpPr>
        <p:grpSpPr>
          <a:xfrm>
            <a:off x="3780095" y="2669468"/>
            <a:ext cx="7802136" cy="4041888"/>
            <a:chOff x="3780095" y="2669468"/>
            <a:chExt cx="7802136" cy="4041888"/>
          </a:xfrm>
        </p:grpSpPr>
        <p:sp>
          <p:nvSpPr>
            <p:cNvPr id="8" name="正方形/長方形 7">
              <a:extLst>
                <a:ext uri="{FF2B5EF4-FFF2-40B4-BE49-F238E27FC236}">
                  <a16:creationId xmlns:a16="http://schemas.microsoft.com/office/drawing/2014/main" id="{E9594691-56A6-4EE8-941B-E954E5161CBF}"/>
                </a:ext>
              </a:extLst>
            </p:cNvPr>
            <p:cNvSpPr/>
            <p:nvPr/>
          </p:nvSpPr>
          <p:spPr>
            <a:xfrm>
              <a:off x="3780095" y="6065025"/>
              <a:ext cx="7802136" cy="646331"/>
            </a:xfrm>
            <a:prstGeom prst="rect">
              <a:avLst/>
            </a:prstGeom>
          </p:spPr>
          <p:txBody>
            <a:bodyPr wrap="none">
              <a:spAutoFit/>
            </a:bodyPr>
            <a:lstStyle/>
            <a:p>
              <a:pPr algn="r"/>
              <a:r>
                <a:rPr lang="en-US" altLang="ja-JP" dirty="0">
                  <a:effectLst>
                    <a:outerShdw blurRad="38100" dist="38100" dir="2700000" algn="tl">
                      <a:srgbClr val="C0C0C0"/>
                    </a:outerShdw>
                  </a:effectLst>
                </a:rPr>
                <a:t>Referenced from 『</a:t>
              </a:r>
              <a:r>
                <a:rPr lang="ja-JP" altLang="en-US" dirty="0">
                  <a:effectLst>
                    <a:outerShdw blurRad="38100" dist="38100" dir="2700000" algn="tl">
                      <a:srgbClr val="C0C0C0"/>
                    </a:outerShdw>
                  </a:effectLst>
                </a:rPr>
                <a:t>カメラのやっかいなあいつ。フレア・ゴーストの防止方法。</a:t>
              </a:r>
              <a:r>
                <a:rPr lang="en-US" altLang="ja-JP" dirty="0">
                  <a:effectLst>
                    <a:outerShdw blurRad="38100" dist="38100" dir="2700000" algn="tl">
                      <a:srgbClr val="C0C0C0"/>
                    </a:outerShdw>
                  </a:effectLst>
                </a:rPr>
                <a:t>』</a:t>
              </a:r>
            </a:p>
            <a:p>
              <a:pPr algn="r"/>
              <a:r>
                <a:rPr lang="en-US" altLang="ja-JP" i="1" dirty="0">
                  <a:effectLst>
                    <a:outerShdw blurRad="38100" dist="38100" dir="2700000" algn="tl">
                      <a:srgbClr val="C0C0C0"/>
                    </a:outerShdw>
                  </a:effectLst>
                </a:rPr>
                <a:t>Wise Camera </a:t>
              </a:r>
              <a:r>
                <a:rPr lang="en-US" altLang="ja-JP" dirty="0">
                  <a:effectLst>
                    <a:outerShdw blurRad="38100" dist="38100" dir="2700000" algn="tl">
                      <a:srgbClr val="C0C0C0"/>
                    </a:outerShdw>
                  </a:effectLst>
                  <a:hlinkClick r:id="rId3"/>
                </a:rPr>
                <a:t>https://camera-beginner.sakura.ne.jp/wp/?p=669</a:t>
              </a:r>
              <a:endParaRPr lang="ja-JP" altLang="en-US" dirty="0">
                <a:effectLst>
                  <a:outerShdw blurRad="38100" dist="38100" dir="2700000" algn="tl">
                    <a:srgbClr val="C0C0C0"/>
                  </a:outerShdw>
                </a:effectLst>
              </a:endParaRPr>
            </a:p>
          </p:txBody>
        </p:sp>
        <p:pic>
          <p:nvPicPr>
            <p:cNvPr id="9" name="図 8">
              <a:extLst>
                <a:ext uri="{FF2B5EF4-FFF2-40B4-BE49-F238E27FC236}">
                  <a16:creationId xmlns:a16="http://schemas.microsoft.com/office/drawing/2014/main" id="{78E8425F-C47C-4B0F-AF48-0E732A17C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838" y="2669468"/>
              <a:ext cx="5128393" cy="3395557"/>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050828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9E3455-E07C-4FB7-8D75-40205A1FD1D3}"/>
              </a:ext>
            </a:extLst>
          </p:cNvPr>
          <p:cNvSpPr>
            <a:spLocks noGrp="1"/>
          </p:cNvSpPr>
          <p:nvPr>
            <p:ph type="title"/>
          </p:nvPr>
        </p:nvSpPr>
        <p:spPr/>
        <p:txBody>
          <a:bodyPr/>
          <a:lstStyle/>
          <a:p>
            <a:r>
              <a:rPr lang="ja-JP" altLang="en-US" dirty="0"/>
              <a:t>ズーミングによる変化</a:t>
            </a:r>
            <a:endParaRPr kumimoji="1" lang="ja-JP" altLang="en-US" dirty="0"/>
          </a:p>
        </p:txBody>
      </p:sp>
      <p:sp>
        <p:nvSpPr>
          <p:cNvPr id="3" name="テキスト プレースホルダー 2">
            <a:extLst>
              <a:ext uri="{FF2B5EF4-FFF2-40B4-BE49-F238E27FC236}">
                <a16:creationId xmlns:a16="http://schemas.microsoft.com/office/drawing/2014/main" id="{BC2DC608-903A-4AEA-BD24-05F4CC08D9C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C72FE3F-1304-4C9B-AD46-946A68483DC1}"/>
              </a:ext>
            </a:extLst>
          </p:cNvPr>
          <p:cNvSpPr>
            <a:spLocks noGrp="1"/>
          </p:cNvSpPr>
          <p:nvPr>
            <p:ph type="sldNum" sz="quarter" idx="12"/>
          </p:nvPr>
        </p:nvSpPr>
        <p:spPr/>
        <p:txBody>
          <a:bodyPr/>
          <a:lstStyle/>
          <a:p>
            <a:fld id="{C6FF8165-D951-4465-BD9F-46EC8375F7A9}" type="slidenum">
              <a:rPr kumimoji="1" lang="ja-JP" altLang="en-US" smtClean="0"/>
              <a:t>54</a:t>
            </a:fld>
            <a:endParaRPr kumimoji="1" lang="ja-JP" altLang="en-US"/>
          </a:p>
        </p:txBody>
      </p:sp>
    </p:spTree>
    <p:extLst>
      <p:ext uri="{BB962C8B-B14F-4D97-AF65-F5344CB8AC3E}">
        <p14:creationId xmlns:p14="http://schemas.microsoft.com/office/powerpoint/2010/main" val="3076108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F369B780-442C-44AE-AD7F-2F3400D7041E}"/>
              </a:ext>
            </a:extLst>
          </p:cNvPr>
          <p:cNvSpPr>
            <a:spLocks noGrp="1"/>
          </p:cNvSpPr>
          <p:nvPr>
            <p:ph type="title"/>
          </p:nvPr>
        </p:nvSpPr>
        <p:spPr/>
        <p:txBody>
          <a:bodyPr/>
          <a:lstStyle/>
          <a:p>
            <a:r>
              <a:rPr kumimoji="1" lang="ja-JP" altLang="en-US" dirty="0"/>
              <a:t>被写界深度ボケの錯乱円径 </a:t>
            </a:r>
            <a:r>
              <a:rPr kumimoji="1" lang="en-US" altLang="ja-JP" dirty="0"/>
              <a:t>[Kawase 2010]</a:t>
            </a:r>
            <a:endParaRPr kumimoji="1" lang="ja-JP" altLang="en-US" dirty="0"/>
          </a:p>
        </p:txBody>
      </p:sp>
      <p:sp>
        <p:nvSpPr>
          <p:cNvPr id="3" name="コンテンツ プレースホルダー 2">
            <a:extLst>
              <a:ext uri="{FF2B5EF4-FFF2-40B4-BE49-F238E27FC236}">
                <a16:creationId xmlns:a16="http://schemas.microsoft.com/office/drawing/2014/main" id="{C4E4759A-3CF8-4266-ABB4-D7C1641DCF40}"/>
              </a:ext>
            </a:extLst>
          </p:cNvPr>
          <p:cNvSpPr>
            <a:spLocks noGrp="1"/>
          </p:cNvSpPr>
          <p:nvPr>
            <p:ph idx="1"/>
          </p:nvPr>
        </p:nvSpPr>
        <p:spPr/>
        <p:txBody>
          <a:bodyPr>
            <a:normAutofit fontScale="92500" lnSpcReduction="10000"/>
          </a:bodyPr>
          <a:lstStyle/>
          <a:p>
            <a:r>
              <a:rPr lang="en-US" altLang="ja-JP" dirty="0" err="1"/>
              <a:t>CoC</a:t>
            </a:r>
            <a:r>
              <a:rPr lang="en-US" altLang="ja-JP" dirty="0"/>
              <a:t>(z) : </a:t>
            </a:r>
            <a:r>
              <a:rPr lang="ja-JP" altLang="en-US" dirty="0"/>
              <a:t>特定のｚ</a:t>
            </a:r>
            <a:r>
              <a:rPr lang="en-US" altLang="ja-JP" dirty="0"/>
              <a:t>(</a:t>
            </a:r>
            <a:r>
              <a:rPr lang="ja-JP" altLang="en-US" dirty="0"/>
              <a:t>距離</a:t>
            </a:r>
            <a:r>
              <a:rPr lang="en-US" altLang="ja-JP" dirty="0"/>
              <a:t>)</a:t>
            </a:r>
            <a:r>
              <a:rPr lang="ja-JP" altLang="en-US" dirty="0"/>
              <a:t>における錯乱円径</a:t>
            </a:r>
          </a:p>
          <a:p>
            <a:r>
              <a:rPr lang="en-US" altLang="ja-JP" sz="3400" dirty="0" err="1">
                <a:solidFill>
                  <a:srgbClr val="FF5050"/>
                </a:solidFill>
              </a:rPr>
              <a:t>CoC</a:t>
            </a:r>
            <a:r>
              <a:rPr lang="en-US" altLang="ja-JP" sz="3400" dirty="0">
                <a:solidFill>
                  <a:srgbClr val="FF5050"/>
                </a:solidFill>
              </a:rPr>
              <a:t>(z) = VD </a:t>
            </a:r>
            <a:r>
              <a:rPr lang="en-US" altLang="ja-JP" dirty="0">
                <a:solidFill>
                  <a:srgbClr val="FF5050"/>
                </a:solidFill>
              </a:rPr>
              <a:t>/ L * (z - L) / z</a:t>
            </a:r>
          </a:p>
          <a:p>
            <a:pPr marL="967526" lvl="2" indent="0">
              <a:buNone/>
            </a:pPr>
            <a:r>
              <a:rPr lang="en-US" altLang="ja-JP" dirty="0"/>
              <a:t>D: </a:t>
            </a:r>
            <a:r>
              <a:rPr lang="ja-JP" altLang="en-US" dirty="0"/>
              <a:t>絞り有効径</a:t>
            </a:r>
            <a:endParaRPr lang="en-US" altLang="ja-JP" dirty="0"/>
          </a:p>
          <a:p>
            <a:pPr marL="967526" lvl="2" indent="0">
              <a:buNone/>
            </a:pPr>
            <a:r>
              <a:rPr lang="en-US" altLang="ja-JP" dirty="0"/>
              <a:t>V: </a:t>
            </a:r>
            <a:r>
              <a:rPr lang="ja-JP" altLang="en-US" dirty="0"/>
              <a:t>レンズからのフィルム距離</a:t>
            </a:r>
            <a:endParaRPr lang="en-US" altLang="ja-JP" dirty="0"/>
          </a:p>
          <a:p>
            <a:pPr marL="967526" lvl="2" indent="0">
              <a:buNone/>
            </a:pPr>
            <a:r>
              <a:rPr lang="en-US" altLang="ja-JP" dirty="0"/>
              <a:t>L: </a:t>
            </a:r>
            <a:r>
              <a:rPr lang="ja-JP" altLang="en-US" dirty="0"/>
              <a:t>現在のフォーカス距離</a:t>
            </a:r>
            <a:endParaRPr lang="en-US" altLang="ja-JP" dirty="0"/>
          </a:p>
          <a:p>
            <a:pPr marL="967526" lvl="2" indent="0">
              <a:buNone/>
            </a:pPr>
            <a:r>
              <a:rPr lang="en-US" altLang="ja-JP" dirty="0"/>
              <a:t>z: </a:t>
            </a:r>
            <a:r>
              <a:rPr lang="ja-JP" altLang="en-US" dirty="0"/>
              <a:t>計算対象とする距離</a:t>
            </a:r>
            <a:endParaRPr lang="en-US" altLang="ja-JP" dirty="0"/>
          </a:p>
          <a:p>
            <a:pPr lvl="5"/>
            <a:endParaRPr lang="en-US" altLang="ja-JP" dirty="0"/>
          </a:p>
          <a:p>
            <a:r>
              <a:rPr lang="ja-JP" altLang="en-US" dirty="0"/>
              <a:t>ズーム率を</a:t>
            </a:r>
            <a:r>
              <a:rPr lang="en-US" altLang="ja-JP" dirty="0"/>
              <a:t>R</a:t>
            </a:r>
            <a:r>
              <a:rPr lang="ja-JP" altLang="en-US" dirty="0"/>
              <a:t>とすると</a:t>
            </a:r>
            <a:endParaRPr lang="en-US" altLang="ja-JP" dirty="0"/>
          </a:p>
          <a:p>
            <a:pPr lvl="1"/>
            <a:r>
              <a:rPr lang="ja-JP" altLang="en-US" dirty="0"/>
              <a:t>フォーカスや実効</a:t>
            </a:r>
            <a:r>
              <a:rPr lang="en-US" altLang="ja-JP" dirty="0"/>
              <a:t>F</a:t>
            </a:r>
            <a:r>
              <a:rPr lang="ja-JP" altLang="en-US" dirty="0"/>
              <a:t>値が同じなら</a:t>
            </a:r>
            <a:r>
              <a:rPr lang="en-US" altLang="ja-JP" dirty="0"/>
              <a:t>D</a:t>
            </a:r>
            <a:r>
              <a:rPr lang="ja-JP" altLang="en-US" dirty="0"/>
              <a:t>と</a:t>
            </a:r>
            <a:r>
              <a:rPr lang="en-US" altLang="ja-JP" dirty="0"/>
              <a:t>V</a:t>
            </a:r>
            <a:r>
              <a:rPr lang="ja-JP" altLang="en-US" dirty="0"/>
              <a:t>がそれぞれ</a:t>
            </a:r>
            <a:r>
              <a:rPr lang="en-US" altLang="ja-JP" dirty="0"/>
              <a:t>R</a:t>
            </a:r>
            <a:r>
              <a:rPr lang="ja-JP" altLang="en-US" dirty="0"/>
              <a:t>倍される</a:t>
            </a:r>
            <a:endParaRPr lang="en-US" altLang="ja-JP" dirty="0"/>
          </a:p>
          <a:p>
            <a:pPr lvl="2"/>
            <a:r>
              <a:rPr lang="en-US" altLang="ja-JP" dirty="0" err="1"/>
              <a:t>CoC</a:t>
            </a:r>
            <a:r>
              <a:rPr lang="en-US" altLang="ja-JP" dirty="0"/>
              <a:t>(z) = </a:t>
            </a:r>
            <a:r>
              <a:rPr lang="en-US" altLang="ja-JP" dirty="0">
                <a:solidFill>
                  <a:srgbClr val="FF5050"/>
                </a:solidFill>
              </a:rPr>
              <a:t>R</a:t>
            </a:r>
            <a:r>
              <a:rPr lang="en-US" altLang="ja-JP" baseline="30000" dirty="0">
                <a:solidFill>
                  <a:srgbClr val="FF5050"/>
                </a:solidFill>
              </a:rPr>
              <a:t>2</a:t>
            </a:r>
            <a:r>
              <a:rPr lang="en-US" altLang="ja-JP" dirty="0"/>
              <a:t> * VD / L * (z - L) / z</a:t>
            </a:r>
          </a:p>
          <a:p>
            <a:pPr lvl="1"/>
            <a:r>
              <a:rPr lang="ja-JP" altLang="en-US" dirty="0"/>
              <a:t>ズーム率</a:t>
            </a:r>
            <a:r>
              <a:rPr lang="en-US" altLang="ja-JP" dirty="0">
                <a:solidFill>
                  <a:srgbClr val="FF5050"/>
                </a:solidFill>
              </a:rPr>
              <a:t>R</a:t>
            </a:r>
            <a:r>
              <a:rPr lang="ja-JP" altLang="en-US" dirty="0">
                <a:solidFill>
                  <a:srgbClr val="FF5050"/>
                </a:solidFill>
              </a:rPr>
              <a:t>の</a:t>
            </a:r>
            <a:r>
              <a:rPr lang="en-US" altLang="ja-JP" dirty="0">
                <a:solidFill>
                  <a:srgbClr val="FF5050"/>
                </a:solidFill>
              </a:rPr>
              <a:t>2</a:t>
            </a:r>
            <a:r>
              <a:rPr lang="ja-JP" altLang="en-US" dirty="0">
                <a:solidFill>
                  <a:srgbClr val="FF5050"/>
                </a:solidFill>
              </a:rPr>
              <a:t>乗に比例</a:t>
            </a:r>
            <a:r>
              <a:rPr lang="ja-JP" altLang="en-US" dirty="0"/>
              <a:t>して</a:t>
            </a:r>
            <a:r>
              <a:rPr lang="en-US" altLang="ja-JP" dirty="0" err="1"/>
              <a:t>CoC</a:t>
            </a:r>
            <a:r>
              <a:rPr lang="ja-JP" altLang="en-US" dirty="0"/>
              <a:t>が変化</a:t>
            </a:r>
            <a:endParaRPr lang="en-US" altLang="ja-JP" dirty="0"/>
          </a:p>
          <a:p>
            <a:pPr lvl="1"/>
            <a:endParaRPr lang="en-US" altLang="ja-JP" dirty="0"/>
          </a:p>
        </p:txBody>
      </p:sp>
      <p:sp>
        <p:nvSpPr>
          <p:cNvPr id="4" name="スライド番号プレースホルダー 3">
            <a:extLst>
              <a:ext uri="{FF2B5EF4-FFF2-40B4-BE49-F238E27FC236}">
                <a16:creationId xmlns:a16="http://schemas.microsoft.com/office/drawing/2014/main" id="{B879C1AC-CCE7-4C8F-A97C-00AE6D81205E}"/>
              </a:ext>
            </a:extLst>
          </p:cNvPr>
          <p:cNvSpPr>
            <a:spLocks noGrp="1"/>
          </p:cNvSpPr>
          <p:nvPr>
            <p:ph type="sldNum" sz="quarter" idx="12"/>
          </p:nvPr>
        </p:nvSpPr>
        <p:spPr/>
        <p:txBody>
          <a:bodyPr/>
          <a:lstStyle/>
          <a:p>
            <a:fld id="{C6FF8165-D951-4465-BD9F-46EC8375F7A9}" type="slidenum">
              <a:rPr lang="ja-JP" altLang="en-US" smtClean="0"/>
              <a:pPr/>
              <a:t>55</a:t>
            </a:fld>
            <a:endParaRPr lang="ja-JP" altLang="en-US"/>
          </a:p>
        </p:txBody>
      </p:sp>
      <p:grpSp>
        <p:nvGrpSpPr>
          <p:cNvPr id="8" name="グループ化 7">
            <a:extLst>
              <a:ext uri="{FF2B5EF4-FFF2-40B4-BE49-F238E27FC236}">
                <a16:creationId xmlns:a16="http://schemas.microsoft.com/office/drawing/2014/main" id="{8D9DDFB8-41F4-4019-819B-E3A7D5BE613D}"/>
              </a:ext>
            </a:extLst>
          </p:cNvPr>
          <p:cNvGrpSpPr/>
          <p:nvPr/>
        </p:nvGrpSpPr>
        <p:grpSpPr>
          <a:xfrm>
            <a:off x="6899106" y="1756713"/>
            <a:ext cx="4683125" cy="2663825"/>
            <a:chOff x="4140200" y="2276475"/>
            <a:chExt cx="4683125" cy="2663825"/>
          </a:xfrm>
        </p:grpSpPr>
        <p:sp>
          <p:nvSpPr>
            <p:cNvPr id="9" name="Rectangle 5">
              <a:extLst>
                <a:ext uri="{FF2B5EF4-FFF2-40B4-BE49-F238E27FC236}">
                  <a16:creationId xmlns:a16="http://schemas.microsoft.com/office/drawing/2014/main" id="{CB8FE222-CBBA-4908-98AA-E3DFDFBA9720}"/>
                </a:ext>
              </a:extLst>
            </p:cNvPr>
            <p:cNvSpPr>
              <a:spLocks noChangeAspect="1" noChangeArrowheads="1"/>
            </p:cNvSpPr>
            <p:nvPr/>
          </p:nvSpPr>
          <p:spPr bwMode="auto">
            <a:xfrm>
              <a:off x="5845175" y="2711450"/>
              <a:ext cx="290513" cy="1095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Rectangle 6">
              <a:extLst>
                <a:ext uri="{FF2B5EF4-FFF2-40B4-BE49-F238E27FC236}">
                  <a16:creationId xmlns:a16="http://schemas.microsoft.com/office/drawing/2014/main" id="{9173389B-16A4-4567-AFEE-AE65FAD96C9F}"/>
                </a:ext>
              </a:extLst>
            </p:cNvPr>
            <p:cNvSpPr>
              <a:spLocks noChangeAspect="1" noChangeArrowheads="1"/>
            </p:cNvSpPr>
            <p:nvPr/>
          </p:nvSpPr>
          <p:spPr bwMode="auto">
            <a:xfrm>
              <a:off x="5845175" y="3625850"/>
              <a:ext cx="290513" cy="1095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 name="Line 7">
              <a:extLst>
                <a:ext uri="{FF2B5EF4-FFF2-40B4-BE49-F238E27FC236}">
                  <a16:creationId xmlns:a16="http://schemas.microsoft.com/office/drawing/2014/main" id="{04A5B3F8-2205-43FF-86E1-B7938B28609F}"/>
                </a:ext>
              </a:extLst>
            </p:cNvPr>
            <p:cNvSpPr>
              <a:spLocks noChangeAspect="1" noChangeShapeType="1"/>
            </p:cNvSpPr>
            <p:nvPr/>
          </p:nvSpPr>
          <p:spPr bwMode="auto">
            <a:xfrm>
              <a:off x="4195763" y="3625850"/>
              <a:ext cx="4430712"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8">
              <a:extLst>
                <a:ext uri="{FF2B5EF4-FFF2-40B4-BE49-F238E27FC236}">
                  <a16:creationId xmlns:a16="http://schemas.microsoft.com/office/drawing/2014/main" id="{91609632-687E-48A5-ABE9-BAED0966CE83}"/>
                </a:ext>
              </a:extLst>
            </p:cNvPr>
            <p:cNvSpPr>
              <a:spLocks noChangeAspect="1" noChangeShapeType="1"/>
            </p:cNvSpPr>
            <p:nvPr/>
          </p:nvSpPr>
          <p:spPr bwMode="auto">
            <a:xfrm>
              <a:off x="4195763" y="2819400"/>
              <a:ext cx="4430712"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Oval 9">
              <a:extLst>
                <a:ext uri="{FF2B5EF4-FFF2-40B4-BE49-F238E27FC236}">
                  <a16:creationId xmlns:a16="http://schemas.microsoft.com/office/drawing/2014/main" id="{B25B6BEE-30AF-4F02-AD88-EB37FA65D52B}"/>
                </a:ext>
              </a:extLst>
            </p:cNvPr>
            <p:cNvSpPr>
              <a:spLocks noChangeAspect="1" noChangeArrowheads="1"/>
            </p:cNvSpPr>
            <p:nvPr/>
          </p:nvSpPr>
          <p:spPr bwMode="auto">
            <a:xfrm>
              <a:off x="5892800" y="2747963"/>
              <a:ext cx="193675" cy="95091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Line 10">
              <a:extLst>
                <a:ext uri="{FF2B5EF4-FFF2-40B4-BE49-F238E27FC236}">
                  <a16:creationId xmlns:a16="http://schemas.microsoft.com/office/drawing/2014/main" id="{430AD569-BE9D-4C69-B1F1-E6ED38498601}"/>
                </a:ext>
              </a:extLst>
            </p:cNvPr>
            <p:cNvSpPr>
              <a:spLocks noChangeAspect="1" noChangeShapeType="1"/>
            </p:cNvSpPr>
            <p:nvPr/>
          </p:nvSpPr>
          <p:spPr bwMode="auto">
            <a:xfrm>
              <a:off x="4379913" y="3224213"/>
              <a:ext cx="3222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1">
              <a:extLst>
                <a:ext uri="{FF2B5EF4-FFF2-40B4-BE49-F238E27FC236}">
                  <a16:creationId xmlns:a16="http://schemas.microsoft.com/office/drawing/2014/main" id="{2457569F-BB8C-45D9-BFFA-29B5DE7D597E}"/>
                </a:ext>
              </a:extLst>
            </p:cNvPr>
            <p:cNvSpPr>
              <a:spLocks noChangeAspect="1" noChangeShapeType="1"/>
            </p:cNvSpPr>
            <p:nvPr/>
          </p:nvSpPr>
          <p:spPr bwMode="auto">
            <a:xfrm>
              <a:off x="4379913" y="3224213"/>
              <a:ext cx="16097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12">
              <a:extLst>
                <a:ext uri="{FF2B5EF4-FFF2-40B4-BE49-F238E27FC236}">
                  <a16:creationId xmlns:a16="http://schemas.microsoft.com/office/drawing/2014/main" id="{B03A55C9-77FD-46CD-9F30-5A623EE71CAA}"/>
                </a:ext>
              </a:extLst>
            </p:cNvPr>
            <p:cNvSpPr>
              <a:spLocks noChangeAspect="1" noChangeShapeType="1"/>
            </p:cNvSpPr>
            <p:nvPr/>
          </p:nvSpPr>
          <p:spPr bwMode="auto">
            <a:xfrm flipV="1">
              <a:off x="4379913" y="2820988"/>
              <a:ext cx="1609725" cy="403225"/>
            </a:xfrm>
            <a:prstGeom prst="line">
              <a:avLst/>
            </a:prstGeom>
            <a:noFill/>
            <a:ln w="19050">
              <a:solidFill>
                <a:srgbClr val="FF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13">
              <a:extLst>
                <a:ext uri="{FF2B5EF4-FFF2-40B4-BE49-F238E27FC236}">
                  <a16:creationId xmlns:a16="http://schemas.microsoft.com/office/drawing/2014/main" id="{0E65C125-8931-4B12-B095-908A172066AE}"/>
                </a:ext>
              </a:extLst>
            </p:cNvPr>
            <p:cNvSpPr>
              <a:spLocks noChangeAspect="1" noChangeShapeType="1"/>
            </p:cNvSpPr>
            <p:nvPr/>
          </p:nvSpPr>
          <p:spPr bwMode="auto">
            <a:xfrm>
              <a:off x="5989638" y="2820988"/>
              <a:ext cx="1611312" cy="403225"/>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14">
              <a:extLst>
                <a:ext uri="{FF2B5EF4-FFF2-40B4-BE49-F238E27FC236}">
                  <a16:creationId xmlns:a16="http://schemas.microsoft.com/office/drawing/2014/main" id="{BCB385A0-638E-49D5-A97E-0AA1F3355AB2}"/>
                </a:ext>
              </a:extLst>
            </p:cNvPr>
            <p:cNvSpPr>
              <a:spLocks noChangeAspect="1" noChangeShapeType="1"/>
            </p:cNvSpPr>
            <p:nvPr/>
          </p:nvSpPr>
          <p:spPr bwMode="auto">
            <a:xfrm>
              <a:off x="7600950" y="3224213"/>
              <a:ext cx="1219200" cy="30638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15">
              <a:extLst>
                <a:ext uri="{FF2B5EF4-FFF2-40B4-BE49-F238E27FC236}">
                  <a16:creationId xmlns:a16="http://schemas.microsoft.com/office/drawing/2014/main" id="{B3ED72D7-B5DE-4150-BCA9-997882A7418B}"/>
                </a:ext>
              </a:extLst>
            </p:cNvPr>
            <p:cNvSpPr>
              <a:spLocks noChangeAspect="1" noChangeShapeType="1"/>
            </p:cNvSpPr>
            <p:nvPr/>
          </p:nvSpPr>
          <p:spPr bwMode="auto">
            <a:xfrm flipV="1">
              <a:off x="7596188" y="2924175"/>
              <a:ext cx="1219200" cy="30480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16">
              <a:extLst>
                <a:ext uri="{FF2B5EF4-FFF2-40B4-BE49-F238E27FC236}">
                  <a16:creationId xmlns:a16="http://schemas.microsoft.com/office/drawing/2014/main" id="{30790D65-02D2-436F-B9B9-3750AFE474A8}"/>
                </a:ext>
              </a:extLst>
            </p:cNvPr>
            <p:cNvSpPr>
              <a:spLocks noChangeAspect="1" noChangeShapeType="1"/>
            </p:cNvSpPr>
            <p:nvPr/>
          </p:nvSpPr>
          <p:spPr bwMode="auto">
            <a:xfrm>
              <a:off x="4356100" y="3213100"/>
              <a:ext cx="1609725" cy="40322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18">
              <a:extLst>
                <a:ext uri="{FF2B5EF4-FFF2-40B4-BE49-F238E27FC236}">
                  <a16:creationId xmlns:a16="http://schemas.microsoft.com/office/drawing/2014/main" id="{50721BF6-4B55-4606-83A4-DD208F7A123F}"/>
                </a:ext>
              </a:extLst>
            </p:cNvPr>
            <p:cNvSpPr>
              <a:spLocks noChangeAspect="1" noChangeShapeType="1"/>
            </p:cNvSpPr>
            <p:nvPr/>
          </p:nvSpPr>
          <p:spPr bwMode="auto">
            <a:xfrm>
              <a:off x="5989638" y="3224213"/>
              <a:ext cx="1611312"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19">
              <a:extLst>
                <a:ext uri="{FF2B5EF4-FFF2-40B4-BE49-F238E27FC236}">
                  <a16:creationId xmlns:a16="http://schemas.microsoft.com/office/drawing/2014/main" id="{6F3739A0-C2C6-470E-B335-C853A9D54AF2}"/>
                </a:ext>
              </a:extLst>
            </p:cNvPr>
            <p:cNvSpPr>
              <a:spLocks noChangeAspect="1" noChangeShapeType="1"/>
            </p:cNvSpPr>
            <p:nvPr/>
          </p:nvSpPr>
          <p:spPr bwMode="auto">
            <a:xfrm flipV="1">
              <a:off x="7600950" y="3222625"/>
              <a:ext cx="1219200" cy="15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20">
              <a:extLst>
                <a:ext uri="{FF2B5EF4-FFF2-40B4-BE49-F238E27FC236}">
                  <a16:creationId xmlns:a16="http://schemas.microsoft.com/office/drawing/2014/main" id="{41901CDD-82B2-420D-8809-62CCE1575375}"/>
                </a:ext>
              </a:extLst>
            </p:cNvPr>
            <p:cNvSpPr>
              <a:spLocks noChangeAspect="1" noChangeShapeType="1"/>
            </p:cNvSpPr>
            <p:nvPr/>
          </p:nvSpPr>
          <p:spPr bwMode="auto">
            <a:xfrm>
              <a:off x="4378325" y="2820988"/>
              <a:ext cx="1611313" cy="403225"/>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21">
              <a:extLst>
                <a:ext uri="{FF2B5EF4-FFF2-40B4-BE49-F238E27FC236}">
                  <a16:creationId xmlns:a16="http://schemas.microsoft.com/office/drawing/2014/main" id="{9F6137BB-73F1-4715-B9A1-F0FD5E639B5B}"/>
                </a:ext>
              </a:extLst>
            </p:cNvPr>
            <p:cNvSpPr>
              <a:spLocks noChangeAspect="1" noChangeShapeType="1"/>
            </p:cNvSpPr>
            <p:nvPr/>
          </p:nvSpPr>
          <p:spPr bwMode="auto">
            <a:xfrm>
              <a:off x="4378325" y="2820988"/>
              <a:ext cx="1611313" cy="0"/>
            </a:xfrm>
            <a:prstGeom prst="line">
              <a:avLst/>
            </a:prstGeom>
            <a:noFill/>
            <a:ln w="190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22">
              <a:extLst>
                <a:ext uri="{FF2B5EF4-FFF2-40B4-BE49-F238E27FC236}">
                  <a16:creationId xmlns:a16="http://schemas.microsoft.com/office/drawing/2014/main" id="{E5DA0D9A-5C04-4496-B913-E40F2EC613DA}"/>
                </a:ext>
              </a:extLst>
            </p:cNvPr>
            <p:cNvSpPr>
              <a:spLocks noChangeAspect="1" noChangeShapeType="1"/>
            </p:cNvSpPr>
            <p:nvPr/>
          </p:nvSpPr>
          <p:spPr bwMode="auto">
            <a:xfrm>
              <a:off x="5989638" y="2820988"/>
              <a:ext cx="1611312" cy="804862"/>
            </a:xfrm>
            <a:prstGeom prst="line">
              <a:avLst/>
            </a:prstGeom>
            <a:noFill/>
            <a:ln w="190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23">
              <a:extLst>
                <a:ext uri="{FF2B5EF4-FFF2-40B4-BE49-F238E27FC236}">
                  <a16:creationId xmlns:a16="http://schemas.microsoft.com/office/drawing/2014/main" id="{7E6C0C6F-0BD3-4ADD-81BF-11FF64B1CE30}"/>
                </a:ext>
              </a:extLst>
            </p:cNvPr>
            <p:cNvSpPr>
              <a:spLocks noChangeAspect="1" noChangeShapeType="1"/>
            </p:cNvSpPr>
            <p:nvPr/>
          </p:nvSpPr>
          <p:spPr bwMode="auto">
            <a:xfrm>
              <a:off x="7602538" y="3627438"/>
              <a:ext cx="1217612" cy="606425"/>
            </a:xfrm>
            <a:prstGeom prst="line">
              <a:avLst/>
            </a:prstGeom>
            <a:noFill/>
            <a:ln w="190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24">
              <a:extLst>
                <a:ext uri="{FF2B5EF4-FFF2-40B4-BE49-F238E27FC236}">
                  <a16:creationId xmlns:a16="http://schemas.microsoft.com/office/drawing/2014/main" id="{E6BB6F5E-7DA3-4198-910D-7D9CF2075000}"/>
                </a:ext>
              </a:extLst>
            </p:cNvPr>
            <p:cNvSpPr>
              <a:spLocks noChangeAspect="1" noChangeShapeType="1"/>
            </p:cNvSpPr>
            <p:nvPr/>
          </p:nvSpPr>
          <p:spPr bwMode="auto">
            <a:xfrm flipV="1">
              <a:off x="7600950" y="3627438"/>
              <a:ext cx="1219200" cy="0"/>
            </a:xfrm>
            <a:prstGeom prst="line">
              <a:avLst/>
            </a:prstGeom>
            <a:noFill/>
            <a:ln w="1905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25">
              <a:extLst>
                <a:ext uri="{FF2B5EF4-FFF2-40B4-BE49-F238E27FC236}">
                  <a16:creationId xmlns:a16="http://schemas.microsoft.com/office/drawing/2014/main" id="{79971622-B676-4981-B074-CB124F40CE58}"/>
                </a:ext>
              </a:extLst>
            </p:cNvPr>
            <p:cNvSpPr>
              <a:spLocks noChangeAspect="1" noChangeShapeType="1"/>
            </p:cNvSpPr>
            <p:nvPr/>
          </p:nvSpPr>
          <p:spPr bwMode="auto">
            <a:xfrm>
              <a:off x="4427538" y="2852738"/>
              <a:ext cx="1512887" cy="757237"/>
            </a:xfrm>
            <a:prstGeom prst="line">
              <a:avLst/>
            </a:prstGeom>
            <a:noFill/>
            <a:ln w="1905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26">
              <a:extLst>
                <a:ext uri="{FF2B5EF4-FFF2-40B4-BE49-F238E27FC236}">
                  <a16:creationId xmlns:a16="http://schemas.microsoft.com/office/drawing/2014/main" id="{6C54CC90-1536-4363-903C-E429214527D6}"/>
                </a:ext>
              </a:extLst>
            </p:cNvPr>
            <p:cNvSpPr>
              <a:spLocks noChangeAspect="1" noChangeShapeType="1"/>
            </p:cNvSpPr>
            <p:nvPr/>
          </p:nvSpPr>
          <p:spPr bwMode="auto">
            <a:xfrm flipV="1">
              <a:off x="5989638" y="3627438"/>
              <a:ext cx="1611312" cy="0"/>
            </a:xfrm>
            <a:prstGeom prst="line">
              <a:avLst/>
            </a:prstGeom>
            <a:noFill/>
            <a:ln w="19050">
              <a:solidFill>
                <a:srgbClr val="0000FF"/>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27">
              <a:extLst>
                <a:ext uri="{FF2B5EF4-FFF2-40B4-BE49-F238E27FC236}">
                  <a16:creationId xmlns:a16="http://schemas.microsoft.com/office/drawing/2014/main" id="{A66254DE-F8EA-4165-BC25-00758B9AA9B1}"/>
                </a:ext>
              </a:extLst>
            </p:cNvPr>
            <p:cNvSpPr>
              <a:spLocks noChangeAspect="1" noChangeShapeType="1"/>
            </p:cNvSpPr>
            <p:nvPr/>
          </p:nvSpPr>
          <p:spPr bwMode="auto">
            <a:xfrm>
              <a:off x="5989638" y="3224213"/>
              <a:ext cx="1611312" cy="403225"/>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28">
              <a:extLst>
                <a:ext uri="{FF2B5EF4-FFF2-40B4-BE49-F238E27FC236}">
                  <a16:creationId xmlns:a16="http://schemas.microsoft.com/office/drawing/2014/main" id="{13D8E83C-E131-44D0-A1A9-85615AF37E8F}"/>
                </a:ext>
              </a:extLst>
            </p:cNvPr>
            <p:cNvSpPr>
              <a:spLocks noChangeAspect="1" noChangeShapeType="1"/>
            </p:cNvSpPr>
            <p:nvPr/>
          </p:nvSpPr>
          <p:spPr bwMode="auto">
            <a:xfrm>
              <a:off x="7600950" y="3627438"/>
              <a:ext cx="1219200" cy="301625"/>
            </a:xfrm>
            <a:prstGeom prst="line">
              <a:avLst/>
            </a:prstGeom>
            <a:noFill/>
            <a:ln w="1905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AutoShape 29">
              <a:extLst>
                <a:ext uri="{FF2B5EF4-FFF2-40B4-BE49-F238E27FC236}">
                  <a16:creationId xmlns:a16="http://schemas.microsoft.com/office/drawing/2014/main" id="{7B12546D-7ADE-4871-8D13-4EDA107855DF}"/>
                </a:ext>
              </a:extLst>
            </p:cNvPr>
            <p:cNvSpPr>
              <a:spLocks noChangeAspect="1" noChangeArrowheads="1"/>
            </p:cNvSpPr>
            <p:nvPr/>
          </p:nvSpPr>
          <p:spPr bwMode="auto">
            <a:xfrm>
              <a:off x="4305300" y="2820988"/>
              <a:ext cx="146050" cy="401637"/>
            </a:xfrm>
            <a:prstGeom prst="smileyFace">
              <a:avLst>
                <a:gd name="adj" fmla="val 4653"/>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 name="AutoShape 30">
              <a:extLst>
                <a:ext uri="{FF2B5EF4-FFF2-40B4-BE49-F238E27FC236}">
                  <a16:creationId xmlns:a16="http://schemas.microsoft.com/office/drawing/2014/main" id="{DAD013E5-6BE0-4094-8F35-A06AA6B13488}"/>
                </a:ext>
              </a:extLst>
            </p:cNvPr>
            <p:cNvSpPr>
              <a:spLocks noChangeAspect="1" noChangeArrowheads="1"/>
            </p:cNvSpPr>
            <p:nvPr/>
          </p:nvSpPr>
          <p:spPr bwMode="auto">
            <a:xfrm flipV="1">
              <a:off x="7529513" y="3222625"/>
              <a:ext cx="146050" cy="404813"/>
            </a:xfrm>
            <a:prstGeom prst="smileyFace">
              <a:avLst>
                <a:gd name="adj" fmla="val 4653"/>
              </a:avLst>
            </a:prstGeom>
            <a:solidFill>
              <a:srgbClr val="FFFF00"/>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 name="AutoShape 31">
              <a:extLst>
                <a:ext uri="{FF2B5EF4-FFF2-40B4-BE49-F238E27FC236}">
                  <a16:creationId xmlns:a16="http://schemas.microsoft.com/office/drawing/2014/main" id="{7A3F75BB-2975-4EE7-93A8-521CB22B4366}"/>
                </a:ext>
              </a:extLst>
            </p:cNvPr>
            <p:cNvSpPr>
              <a:spLocks noChangeAspect="1" noChangeArrowheads="1"/>
            </p:cNvSpPr>
            <p:nvPr/>
          </p:nvSpPr>
          <p:spPr bwMode="auto">
            <a:xfrm flipV="1">
              <a:off x="6759575" y="3003550"/>
              <a:ext cx="73025" cy="219075"/>
            </a:xfrm>
            <a:prstGeom prst="smileyFace">
              <a:avLst>
                <a:gd name="adj" fmla="val 4653"/>
              </a:avLst>
            </a:prstGeom>
            <a:solidFill>
              <a:srgbClr val="FFFF00">
                <a:alpha val="10001"/>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 name="AutoShape 32">
              <a:extLst>
                <a:ext uri="{FF2B5EF4-FFF2-40B4-BE49-F238E27FC236}">
                  <a16:creationId xmlns:a16="http://schemas.microsoft.com/office/drawing/2014/main" id="{64D3459B-DF6E-4807-B4BE-369929D9D506}"/>
                </a:ext>
              </a:extLst>
            </p:cNvPr>
            <p:cNvSpPr>
              <a:spLocks noChangeAspect="1" noChangeArrowheads="1"/>
            </p:cNvSpPr>
            <p:nvPr/>
          </p:nvSpPr>
          <p:spPr bwMode="auto">
            <a:xfrm flipV="1">
              <a:off x="6759575" y="3222625"/>
              <a:ext cx="73025" cy="220663"/>
            </a:xfrm>
            <a:prstGeom prst="smileyFace">
              <a:avLst>
                <a:gd name="adj" fmla="val 4653"/>
              </a:avLst>
            </a:prstGeom>
            <a:solidFill>
              <a:srgbClr val="FFFF00">
                <a:alpha val="10001"/>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 name="AutoShape 33">
              <a:extLst>
                <a:ext uri="{FF2B5EF4-FFF2-40B4-BE49-F238E27FC236}">
                  <a16:creationId xmlns:a16="http://schemas.microsoft.com/office/drawing/2014/main" id="{96C0DF37-1889-4B75-A99E-C0A33A44B4A3}"/>
                </a:ext>
              </a:extLst>
            </p:cNvPr>
            <p:cNvSpPr>
              <a:spLocks noChangeAspect="1" noChangeArrowheads="1"/>
            </p:cNvSpPr>
            <p:nvPr/>
          </p:nvSpPr>
          <p:spPr bwMode="auto">
            <a:xfrm flipV="1">
              <a:off x="6759575" y="3406775"/>
              <a:ext cx="73025" cy="220663"/>
            </a:xfrm>
            <a:prstGeom prst="smileyFace">
              <a:avLst>
                <a:gd name="adj" fmla="val 4653"/>
              </a:avLst>
            </a:prstGeom>
            <a:solidFill>
              <a:srgbClr val="FFFF00">
                <a:alpha val="10001"/>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 name="AutoShape 34">
              <a:extLst>
                <a:ext uri="{FF2B5EF4-FFF2-40B4-BE49-F238E27FC236}">
                  <a16:creationId xmlns:a16="http://schemas.microsoft.com/office/drawing/2014/main" id="{6E22608C-E392-459F-A409-05AE779E84DA}"/>
                </a:ext>
              </a:extLst>
            </p:cNvPr>
            <p:cNvSpPr>
              <a:spLocks noChangeAspect="1" noChangeArrowheads="1"/>
            </p:cNvSpPr>
            <p:nvPr/>
          </p:nvSpPr>
          <p:spPr bwMode="auto">
            <a:xfrm flipV="1">
              <a:off x="8334375" y="3443288"/>
              <a:ext cx="255588" cy="622300"/>
            </a:xfrm>
            <a:prstGeom prst="smileyFace">
              <a:avLst>
                <a:gd name="adj" fmla="val 4653"/>
              </a:avLst>
            </a:prstGeom>
            <a:solidFill>
              <a:srgbClr val="FFFF00">
                <a:alpha val="20000"/>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 name="AutoShape 35">
              <a:extLst>
                <a:ext uri="{FF2B5EF4-FFF2-40B4-BE49-F238E27FC236}">
                  <a16:creationId xmlns:a16="http://schemas.microsoft.com/office/drawing/2014/main" id="{96AB0457-220E-4E15-971E-B1AAB0CCE6FA}"/>
                </a:ext>
              </a:extLst>
            </p:cNvPr>
            <p:cNvSpPr>
              <a:spLocks noChangeAspect="1" noChangeArrowheads="1"/>
            </p:cNvSpPr>
            <p:nvPr/>
          </p:nvSpPr>
          <p:spPr bwMode="auto">
            <a:xfrm flipV="1">
              <a:off x="8334375" y="3003550"/>
              <a:ext cx="255588" cy="622300"/>
            </a:xfrm>
            <a:prstGeom prst="smileyFace">
              <a:avLst>
                <a:gd name="adj" fmla="val 4653"/>
              </a:avLst>
            </a:prstGeom>
            <a:solidFill>
              <a:srgbClr val="FFFF00">
                <a:alpha val="20000"/>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 name="AutoShape 36">
              <a:extLst>
                <a:ext uri="{FF2B5EF4-FFF2-40B4-BE49-F238E27FC236}">
                  <a16:creationId xmlns:a16="http://schemas.microsoft.com/office/drawing/2014/main" id="{24A76F23-F53E-485A-8F24-3E20638E1099}"/>
                </a:ext>
              </a:extLst>
            </p:cNvPr>
            <p:cNvSpPr>
              <a:spLocks noChangeAspect="1" noChangeArrowheads="1"/>
            </p:cNvSpPr>
            <p:nvPr/>
          </p:nvSpPr>
          <p:spPr bwMode="auto">
            <a:xfrm flipV="1">
              <a:off x="8334375" y="3222625"/>
              <a:ext cx="255588" cy="622300"/>
            </a:xfrm>
            <a:prstGeom prst="smileyFace">
              <a:avLst>
                <a:gd name="adj" fmla="val 4653"/>
              </a:avLst>
            </a:prstGeom>
            <a:solidFill>
              <a:srgbClr val="FFFF00">
                <a:alpha val="20000"/>
              </a:srgbClr>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 name="Line 37">
              <a:extLst>
                <a:ext uri="{FF2B5EF4-FFF2-40B4-BE49-F238E27FC236}">
                  <a16:creationId xmlns:a16="http://schemas.microsoft.com/office/drawing/2014/main" id="{B4551413-A47B-4B16-84B0-DD49C2B1E1B6}"/>
                </a:ext>
              </a:extLst>
            </p:cNvPr>
            <p:cNvSpPr>
              <a:spLocks noChangeAspect="1" noChangeShapeType="1"/>
            </p:cNvSpPr>
            <p:nvPr/>
          </p:nvSpPr>
          <p:spPr bwMode="auto">
            <a:xfrm>
              <a:off x="5184775" y="2600325"/>
              <a:ext cx="0" cy="109855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Line 38">
              <a:extLst>
                <a:ext uri="{FF2B5EF4-FFF2-40B4-BE49-F238E27FC236}">
                  <a16:creationId xmlns:a16="http://schemas.microsoft.com/office/drawing/2014/main" id="{CBE0BBD7-91BD-492A-A365-6C0F0F5CB6CD}"/>
                </a:ext>
              </a:extLst>
            </p:cNvPr>
            <p:cNvSpPr>
              <a:spLocks noChangeAspect="1" noChangeShapeType="1"/>
            </p:cNvSpPr>
            <p:nvPr/>
          </p:nvSpPr>
          <p:spPr bwMode="auto">
            <a:xfrm>
              <a:off x="6796088" y="2600325"/>
              <a:ext cx="0" cy="1692275"/>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39">
              <a:extLst>
                <a:ext uri="{FF2B5EF4-FFF2-40B4-BE49-F238E27FC236}">
                  <a16:creationId xmlns:a16="http://schemas.microsoft.com/office/drawing/2014/main" id="{994ABC3A-43CB-4F5A-BBFB-7B16ABC64A6B}"/>
                </a:ext>
              </a:extLst>
            </p:cNvPr>
            <p:cNvSpPr>
              <a:spLocks noChangeAspect="1" noChangeShapeType="1"/>
            </p:cNvSpPr>
            <p:nvPr/>
          </p:nvSpPr>
          <p:spPr bwMode="auto">
            <a:xfrm>
              <a:off x="5988050" y="2419350"/>
              <a:ext cx="0" cy="208915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Text Box 40">
              <a:extLst>
                <a:ext uri="{FF2B5EF4-FFF2-40B4-BE49-F238E27FC236}">
                  <a16:creationId xmlns:a16="http://schemas.microsoft.com/office/drawing/2014/main" id="{F6A028B3-A160-4736-B27B-BF3E7DCEF534}"/>
                </a:ext>
              </a:extLst>
            </p:cNvPr>
            <p:cNvSpPr txBox="1">
              <a:spLocks noChangeAspect="1" noChangeArrowheads="1"/>
            </p:cNvSpPr>
            <p:nvPr/>
          </p:nvSpPr>
          <p:spPr bwMode="auto">
            <a:xfrm>
              <a:off x="5535613" y="2587625"/>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effectLst>
                    <a:outerShdw blurRad="38100" dist="38100" dir="2700000" algn="tl">
                      <a:srgbClr val="C0C0C0"/>
                    </a:outerShdw>
                  </a:effectLst>
                </a:rPr>
                <a:t>f</a:t>
              </a:r>
            </a:p>
          </p:txBody>
        </p:sp>
        <p:sp>
          <p:nvSpPr>
            <p:cNvPr id="44" name="Line 41">
              <a:extLst>
                <a:ext uri="{FF2B5EF4-FFF2-40B4-BE49-F238E27FC236}">
                  <a16:creationId xmlns:a16="http://schemas.microsoft.com/office/drawing/2014/main" id="{037867CF-979C-4AEB-92E9-E3F8D9260423}"/>
                </a:ext>
              </a:extLst>
            </p:cNvPr>
            <p:cNvSpPr>
              <a:spLocks noChangeAspect="1" noChangeShapeType="1"/>
            </p:cNvSpPr>
            <p:nvPr/>
          </p:nvSpPr>
          <p:spPr bwMode="auto">
            <a:xfrm>
              <a:off x="5661025" y="2667000"/>
              <a:ext cx="328613" cy="0"/>
            </a:xfrm>
            <a:prstGeom prst="line">
              <a:avLst/>
            </a:prstGeom>
            <a:noFill/>
            <a:ln w="952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42">
              <a:extLst>
                <a:ext uri="{FF2B5EF4-FFF2-40B4-BE49-F238E27FC236}">
                  <a16:creationId xmlns:a16="http://schemas.microsoft.com/office/drawing/2014/main" id="{A8861027-F938-47C7-B4DC-2FE1665AEAEE}"/>
                </a:ext>
              </a:extLst>
            </p:cNvPr>
            <p:cNvSpPr>
              <a:spLocks noChangeAspect="1" noChangeShapeType="1"/>
            </p:cNvSpPr>
            <p:nvPr/>
          </p:nvSpPr>
          <p:spPr bwMode="auto">
            <a:xfrm flipH="1">
              <a:off x="5184775" y="2667000"/>
              <a:ext cx="365125" cy="0"/>
            </a:xfrm>
            <a:prstGeom prst="line">
              <a:avLst/>
            </a:prstGeom>
            <a:noFill/>
            <a:ln w="952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Text Box 43">
              <a:extLst>
                <a:ext uri="{FF2B5EF4-FFF2-40B4-BE49-F238E27FC236}">
                  <a16:creationId xmlns:a16="http://schemas.microsoft.com/office/drawing/2014/main" id="{BA110FFC-020F-40AC-9755-B644D54C8620}"/>
                </a:ext>
              </a:extLst>
            </p:cNvPr>
            <p:cNvSpPr txBox="1">
              <a:spLocks noChangeAspect="1" noChangeArrowheads="1"/>
            </p:cNvSpPr>
            <p:nvPr/>
          </p:nvSpPr>
          <p:spPr bwMode="auto">
            <a:xfrm>
              <a:off x="6342063" y="2587625"/>
              <a:ext cx="241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a:effectLst>
                    <a:outerShdw blurRad="38100" dist="38100" dir="2700000" algn="tl">
                      <a:srgbClr val="C0C0C0"/>
                    </a:outerShdw>
                  </a:effectLst>
                </a:rPr>
                <a:t>f</a:t>
              </a:r>
            </a:p>
          </p:txBody>
        </p:sp>
        <p:sp>
          <p:nvSpPr>
            <p:cNvPr id="47" name="Line 44">
              <a:extLst>
                <a:ext uri="{FF2B5EF4-FFF2-40B4-BE49-F238E27FC236}">
                  <a16:creationId xmlns:a16="http://schemas.microsoft.com/office/drawing/2014/main" id="{A7C47E3A-41A9-4F67-B2BE-4583D9B3A434}"/>
                </a:ext>
              </a:extLst>
            </p:cNvPr>
            <p:cNvSpPr>
              <a:spLocks noChangeAspect="1" noChangeShapeType="1"/>
            </p:cNvSpPr>
            <p:nvPr/>
          </p:nvSpPr>
          <p:spPr bwMode="auto">
            <a:xfrm>
              <a:off x="6465888" y="2667000"/>
              <a:ext cx="330200" cy="0"/>
            </a:xfrm>
            <a:prstGeom prst="line">
              <a:avLst/>
            </a:prstGeom>
            <a:noFill/>
            <a:ln w="952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Line 45">
              <a:extLst>
                <a:ext uri="{FF2B5EF4-FFF2-40B4-BE49-F238E27FC236}">
                  <a16:creationId xmlns:a16="http://schemas.microsoft.com/office/drawing/2014/main" id="{835D857A-6418-42F7-B2F9-A6956234D209}"/>
                </a:ext>
              </a:extLst>
            </p:cNvPr>
            <p:cNvSpPr>
              <a:spLocks noChangeAspect="1" noChangeShapeType="1"/>
            </p:cNvSpPr>
            <p:nvPr/>
          </p:nvSpPr>
          <p:spPr bwMode="auto">
            <a:xfrm flipH="1">
              <a:off x="5989638" y="2667000"/>
              <a:ext cx="366712" cy="0"/>
            </a:xfrm>
            <a:prstGeom prst="line">
              <a:avLst/>
            </a:prstGeom>
            <a:noFill/>
            <a:ln w="952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Line 46">
              <a:extLst>
                <a:ext uri="{FF2B5EF4-FFF2-40B4-BE49-F238E27FC236}">
                  <a16:creationId xmlns:a16="http://schemas.microsoft.com/office/drawing/2014/main" id="{2DBC67AE-9ABA-47F2-8D49-6457777A5138}"/>
                </a:ext>
              </a:extLst>
            </p:cNvPr>
            <p:cNvSpPr>
              <a:spLocks noChangeAspect="1" noChangeShapeType="1"/>
            </p:cNvSpPr>
            <p:nvPr/>
          </p:nvSpPr>
          <p:spPr bwMode="auto">
            <a:xfrm flipH="1">
              <a:off x="4379913" y="2600325"/>
              <a:ext cx="0" cy="124460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47">
              <a:extLst>
                <a:ext uri="{FF2B5EF4-FFF2-40B4-BE49-F238E27FC236}">
                  <a16:creationId xmlns:a16="http://schemas.microsoft.com/office/drawing/2014/main" id="{0497E2B2-8FCB-41EA-84BB-1DEC5F81B866}"/>
                </a:ext>
              </a:extLst>
            </p:cNvPr>
            <p:cNvSpPr>
              <a:spLocks noChangeAspect="1" noChangeShapeType="1"/>
            </p:cNvSpPr>
            <p:nvPr/>
          </p:nvSpPr>
          <p:spPr bwMode="auto">
            <a:xfrm>
              <a:off x="7600950" y="2563813"/>
              <a:ext cx="0" cy="1281112"/>
            </a:xfrm>
            <a:prstGeom prst="line">
              <a:avLst/>
            </a:prstGeom>
            <a:noFill/>
            <a:ln w="31750" cap="rnd">
              <a:pattFill prst="pct50">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1" name="Group 48">
              <a:extLst>
                <a:ext uri="{FF2B5EF4-FFF2-40B4-BE49-F238E27FC236}">
                  <a16:creationId xmlns:a16="http://schemas.microsoft.com/office/drawing/2014/main" id="{54456F64-054B-499B-BF2A-BBDFA4A6B3CB}"/>
                </a:ext>
              </a:extLst>
            </p:cNvPr>
            <p:cNvGrpSpPr>
              <a:grpSpLocks noChangeAspect="1"/>
            </p:cNvGrpSpPr>
            <p:nvPr/>
          </p:nvGrpSpPr>
          <p:grpSpPr bwMode="auto">
            <a:xfrm>
              <a:off x="4378325" y="3713163"/>
              <a:ext cx="1611313" cy="304800"/>
              <a:chOff x="476" y="2313"/>
              <a:chExt cx="1996" cy="377"/>
            </a:xfrm>
          </p:grpSpPr>
          <p:sp>
            <p:nvSpPr>
              <p:cNvPr id="84" name="Text Box 49">
                <a:extLst>
                  <a:ext uri="{FF2B5EF4-FFF2-40B4-BE49-F238E27FC236}">
                    <a16:creationId xmlns:a16="http://schemas.microsoft.com/office/drawing/2014/main" id="{C69A410E-CFBC-45A3-B9E5-D579990336F9}"/>
                  </a:ext>
                </a:extLst>
              </p:cNvPr>
              <p:cNvSpPr txBox="1">
                <a:spLocks noChangeAspect="1" noChangeArrowheads="1"/>
              </p:cNvSpPr>
              <p:nvPr/>
            </p:nvSpPr>
            <p:spPr bwMode="auto">
              <a:xfrm>
                <a:off x="1428" y="2313"/>
                <a:ext cx="338"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effectLst>
                      <a:outerShdw blurRad="38100" dist="38100" dir="2700000" algn="tl">
                        <a:srgbClr val="C0C0C0"/>
                      </a:outerShdw>
                    </a:effectLst>
                  </a:rPr>
                  <a:t>z</a:t>
                </a:r>
              </a:p>
            </p:txBody>
          </p:sp>
          <p:sp>
            <p:nvSpPr>
              <p:cNvPr id="85" name="Line 50">
                <a:extLst>
                  <a:ext uri="{FF2B5EF4-FFF2-40B4-BE49-F238E27FC236}">
                    <a16:creationId xmlns:a16="http://schemas.microsoft.com/office/drawing/2014/main" id="{847523F2-DA34-4828-BBBB-BDD9CC628DA5}"/>
                  </a:ext>
                </a:extLst>
              </p:cNvPr>
              <p:cNvSpPr>
                <a:spLocks noChangeAspect="1" noChangeShapeType="1"/>
              </p:cNvSpPr>
              <p:nvPr/>
            </p:nvSpPr>
            <p:spPr bwMode="auto">
              <a:xfrm>
                <a:off x="1656" y="2379"/>
                <a:ext cx="816" cy="0"/>
              </a:xfrm>
              <a:prstGeom prst="line">
                <a:avLst/>
              </a:prstGeom>
              <a:noFill/>
              <a:ln w="952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51">
                <a:extLst>
                  <a:ext uri="{FF2B5EF4-FFF2-40B4-BE49-F238E27FC236}">
                    <a16:creationId xmlns:a16="http://schemas.microsoft.com/office/drawing/2014/main" id="{582C0679-4AC7-4213-BDFB-32245EDE2994}"/>
                  </a:ext>
                </a:extLst>
              </p:cNvPr>
              <p:cNvSpPr>
                <a:spLocks noChangeAspect="1" noChangeShapeType="1"/>
              </p:cNvSpPr>
              <p:nvPr/>
            </p:nvSpPr>
            <p:spPr bwMode="auto">
              <a:xfrm flipH="1">
                <a:off x="476" y="2379"/>
                <a:ext cx="908" cy="0"/>
              </a:xfrm>
              <a:prstGeom prst="line">
                <a:avLst/>
              </a:prstGeom>
              <a:noFill/>
              <a:ln w="952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2" name="Text Box 53">
              <a:extLst>
                <a:ext uri="{FF2B5EF4-FFF2-40B4-BE49-F238E27FC236}">
                  <a16:creationId xmlns:a16="http://schemas.microsoft.com/office/drawing/2014/main" id="{6B96CBA8-39A4-4857-A141-2E46C0F56B31}"/>
                </a:ext>
              </a:extLst>
            </p:cNvPr>
            <p:cNvSpPr txBox="1">
              <a:spLocks noChangeAspect="1" noChangeArrowheads="1"/>
            </p:cNvSpPr>
            <p:nvPr/>
          </p:nvSpPr>
          <p:spPr bwMode="auto">
            <a:xfrm>
              <a:off x="6227763" y="3668713"/>
              <a:ext cx="10810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effectLst>
                    <a:outerShdw blurRad="38100" dist="38100" dir="2700000" algn="tl">
                      <a:srgbClr val="C0C0C0"/>
                    </a:outerShdw>
                  </a:effectLst>
                </a:rPr>
                <a:t>z’</a:t>
              </a:r>
              <a:r>
                <a:rPr lang="ja-JP" altLang="en-US" sz="1200">
                  <a:effectLst>
                    <a:outerShdw blurRad="38100" dist="38100" dir="2700000" algn="tl">
                      <a:srgbClr val="C0C0C0"/>
                    </a:outerShdw>
                  </a:effectLst>
                </a:rPr>
                <a:t>（合焦距離</a:t>
              </a:r>
              <a:r>
                <a:rPr lang="ja-JP" altLang="en-US" sz="1600">
                  <a:effectLst>
                    <a:outerShdw blurRad="38100" dist="38100" dir="2700000" algn="tl">
                      <a:srgbClr val="C0C0C0"/>
                    </a:outerShdw>
                  </a:effectLst>
                </a:rPr>
                <a:t>）</a:t>
              </a:r>
            </a:p>
          </p:txBody>
        </p:sp>
        <p:sp>
          <p:nvSpPr>
            <p:cNvPr id="53" name="Line 54">
              <a:extLst>
                <a:ext uri="{FF2B5EF4-FFF2-40B4-BE49-F238E27FC236}">
                  <a16:creationId xmlns:a16="http://schemas.microsoft.com/office/drawing/2014/main" id="{1E0677AF-5A8A-47A4-984C-2BA8798ED0A0}"/>
                </a:ext>
              </a:extLst>
            </p:cNvPr>
            <p:cNvSpPr>
              <a:spLocks noChangeAspect="1" noChangeShapeType="1"/>
            </p:cNvSpPr>
            <p:nvPr/>
          </p:nvSpPr>
          <p:spPr bwMode="auto">
            <a:xfrm>
              <a:off x="6942138" y="3767138"/>
              <a:ext cx="658812" cy="0"/>
            </a:xfrm>
            <a:prstGeom prst="line">
              <a:avLst/>
            </a:prstGeom>
            <a:noFill/>
            <a:ln w="952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55">
              <a:extLst>
                <a:ext uri="{FF2B5EF4-FFF2-40B4-BE49-F238E27FC236}">
                  <a16:creationId xmlns:a16="http://schemas.microsoft.com/office/drawing/2014/main" id="{A34E8346-82FE-4024-AFA5-2B413456DDE1}"/>
                </a:ext>
              </a:extLst>
            </p:cNvPr>
            <p:cNvSpPr>
              <a:spLocks noChangeAspect="1" noChangeShapeType="1"/>
            </p:cNvSpPr>
            <p:nvPr/>
          </p:nvSpPr>
          <p:spPr bwMode="auto">
            <a:xfrm flipH="1">
              <a:off x="5989638" y="3767138"/>
              <a:ext cx="733425" cy="0"/>
            </a:xfrm>
            <a:prstGeom prst="line">
              <a:avLst/>
            </a:prstGeom>
            <a:noFill/>
            <a:ln w="9525" cap="rnd">
              <a:solidFill>
                <a:schemeClr val="tx1"/>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Text Box 56">
              <a:extLst>
                <a:ext uri="{FF2B5EF4-FFF2-40B4-BE49-F238E27FC236}">
                  <a16:creationId xmlns:a16="http://schemas.microsoft.com/office/drawing/2014/main" id="{1E90E25C-4D77-4FF3-9E4F-CE43E42C9927}"/>
                </a:ext>
              </a:extLst>
            </p:cNvPr>
            <p:cNvSpPr txBox="1">
              <a:spLocks noChangeAspect="1" noChangeArrowheads="1"/>
            </p:cNvSpPr>
            <p:nvPr/>
          </p:nvSpPr>
          <p:spPr bwMode="auto">
            <a:xfrm>
              <a:off x="4140200" y="2927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effectLst>
                    <a:outerShdw blurRad="38100" dist="38100" dir="2700000" algn="tl">
                      <a:srgbClr val="C0C0C0"/>
                    </a:outerShdw>
                  </a:effectLst>
                </a:rPr>
                <a:t>y</a:t>
              </a:r>
            </a:p>
          </p:txBody>
        </p:sp>
        <p:sp>
          <p:nvSpPr>
            <p:cNvPr id="56" name="Line 58">
              <a:extLst>
                <a:ext uri="{FF2B5EF4-FFF2-40B4-BE49-F238E27FC236}">
                  <a16:creationId xmlns:a16="http://schemas.microsoft.com/office/drawing/2014/main" id="{AA24F5F4-6BE7-4E01-8678-137C94ACCA5C}"/>
                </a:ext>
              </a:extLst>
            </p:cNvPr>
            <p:cNvSpPr>
              <a:spLocks noChangeAspect="1" noChangeShapeType="1"/>
            </p:cNvSpPr>
            <p:nvPr/>
          </p:nvSpPr>
          <p:spPr bwMode="auto">
            <a:xfrm>
              <a:off x="4195763" y="3221038"/>
              <a:ext cx="184150"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Text Box 59">
              <a:extLst>
                <a:ext uri="{FF2B5EF4-FFF2-40B4-BE49-F238E27FC236}">
                  <a16:creationId xmlns:a16="http://schemas.microsoft.com/office/drawing/2014/main" id="{A28BE240-BDCA-4DC1-A985-7AD8D2EB8ABD}"/>
                </a:ext>
              </a:extLst>
            </p:cNvPr>
            <p:cNvSpPr txBox="1">
              <a:spLocks noChangeAspect="1" noChangeArrowheads="1"/>
            </p:cNvSpPr>
            <p:nvPr/>
          </p:nvSpPr>
          <p:spPr bwMode="auto">
            <a:xfrm>
              <a:off x="7710488" y="333216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effectLst>
                    <a:outerShdw blurRad="38100" dist="38100" dir="2700000" algn="tl">
                      <a:srgbClr val="C0C0C0"/>
                    </a:outerShdw>
                  </a:effectLst>
                </a:rPr>
                <a:t>y’</a:t>
              </a:r>
            </a:p>
          </p:txBody>
        </p:sp>
        <p:sp>
          <p:nvSpPr>
            <p:cNvPr id="58" name="Line 68">
              <a:extLst>
                <a:ext uri="{FF2B5EF4-FFF2-40B4-BE49-F238E27FC236}">
                  <a16:creationId xmlns:a16="http://schemas.microsoft.com/office/drawing/2014/main" id="{CC0050D9-F6C4-44C3-9982-EDCE472A4122}"/>
                </a:ext>
              </a:extLst>
            </p:cNvPr>
            <p:cNvSpPr>
              <a:spLocks noChangeAspect="1" noChangeShapeType="1"/>
            </p:cNvSpPr>
            <p:nvPr/>
          </p:nvSpPr>
          <p:spPr bwMode="auto">
            <a:xfrm>
              <a:off x="6156325" y="2852738"/>
              <a:ext cx="0" cy="792162"/>
            </a:xfrm>
            <a:prstGeom prst="line">
              <a:avLst/>
            </a:prstGeom>
            <a:noFill/>
            <a:ln w="254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Rectangle 69">
              <a:extLst>
                <a:ext uri="{FF2B5EF4-FFF2-40B4-BE49-F238E27FC236}">
                  <a16:creationId xmlns:a16="http://schemas.microsoft.com/office/drawing/2014/main" id="{AA535F11-B936-47ED-89EE-802FF6F6FA96}"/>
                </a:ext>
              </a:extLst>
            </p:cNvPr>
            <p:cNvSpPr>
              <a:spLocks noChangeAspect="1" noChangeArrowheads="1"/>
            </p:cNvSpPr>
            <p:nvPr/>
          </p:nvSpPr>
          <p:spPr bwMode="auto">
            <a:xfrm>
              <a:off x="6084888" y="3284538"/>
              <a:ext cx="2936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200">
                  <a:effectLst>
                    <a:outerShdw blurRad="38100" dist="38100" dir="2700000" algn="tl">
                      <a:srgbClr val="C0C0C0"/>
                    </a:outerShdw>
                  </a:effectLst>
                </a:rPr>
                <a:t>D</a:t>
              </a:r>
            </a:p>
          </p:txBody>
        </p:sp>
        <p:sp>
          <p:nvSpPr>
            <p:cNvPr id="60" name="Rectangle 73">
              <a:extLst>
                <a:ext uri="{FF2B5EF4-FFF2-40B4-BE49-F238E27FC236}">
                  <a16:creationId xmlns:a16="http://schemas.microsoft.com/office/drawing/2014/main" id="{3F79BAFC-0790-426C-953B-020C82871AA4}"/>
                </a:ext>
              </a:extLst>
            </p:cNvPr>
            <p:cNvSpPr>
              <a:spLocks noChangeArrowheads="1"/>
            </p:cNvSpPr>
            <p:nvPr/>
          </p:nvSpPr>
          <p:spPr bwMode="auto">
            <a:xfrm>
              <a:off x="7164388" y="2276475"/>
              <a:ext cx="8953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ja-JP" altLang="en-US" sz="1400">
                  <a:effectLst>
                    <a:outerShdw blurRad="38100" dist="38100" dir="2700000" algn="tl">
                      <a:srgbClr val="C0C0C0"/>
                    </a:outerShdw>
                  </a:effectLst>
                </a:rPr>
                <a:t>合焦位置</a:t>
              </a:r>
            </a:p>
          </p:txBody>
        </p:sp>
        <p:sp>
          <p:nvSpPr>
            <p:cNvPr id="61" name="Line 75">
              <a:extLst>
                <a:ext uri="{FF2B5EF4-FFF2-40B4-BE49-F238E27FC236}">
                  <a16:creationId xmlns:a16="http://schemas.microsoft.com/office/drawing/2014/main" id="{E95864E3-3354-41B1-B80A-F3E5925B3810}"/>
                </a:ext>
              </a:extLst>
            </p:cNvPr>
            <p:cNvSpPr>
              <a:spLocks noChangeAspect="1" noChangeShapeType="1"/>
            </p:cNvSpPr>
            <p:nvPr/>
          </p:nvSpPr>
          <p:spPr bwMode="auto">
            <a:xfrm flipH="1">
              <a:off x="6011863" y="4221163"/>
              <a:ext cx="792162"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 name="Text Box 77">
              <a:extLst>
                <a:ext uri="{FF2B5EF4-FFF2-40B4-BE49-F238E27FC236}">
                  <a16:creationId xmlns:a16="http://schemas.microsoft.com/office/drawing/2014/main" id="{DBC8D721-4B1E-4E21-B805-E4C9ECC9D47F}"/>
                </a:ext>
              </a:extLst>
            </p:cNvPr>
            <p:cNvSpPr txBox="1">
              <a:spLocks noChangeAspect="1" noChangeArrowheads="1"/>
            </p:cNvSpPr>
            <p:nvPr/>
          </p:nvSpPr>
          <p:spPr bwMode="auto">
            <a:xfrm>
              <a:off x="6156325" y="4221163"/>
              <a:ext cx="21605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200">
                  <a:effectLst>
                    <a:outerShdw blurRad="38100" dist="38100" dir="2700000" algn="tl">
                      <a:srgbClr val="C0C0C0"/>
                    </a:outerShdw>
                  </a:effectLst>
                </a:rPr>
                <a:t>V</a:t>
              </a:r>
              <a:r>
                <a:rPr lang="ja-JP" altLang="en-US" sz="1200">
                  <a:effectLst>
                    <a:outerShdw blurRad="38100" dist="38100" dir="2700000" algn="tl">
                      <a:srgbClr val="C0C0C0"/>
                    </a:outerShdw>
                  </a:effectLst>
                </a:rPr>
                <a:t>（任意のフィルム距離）</a:t>
              </a:r>
            </a:p>
          </p:txBody>
        </p:sp>
        <p:sp>
          <p:nvSpPr>
            <p:cNvPr id="63" name="Line 78">
              <a:extLst>
                <a:ext uri="{FF2B5EF4-FFF2-40B4-BE49-F238E27FC236}">
                  <a16:creationId xmlns:a16="http://schemas.microsoft.com/office/drawing/2014/main" id="{2E609202-8C4A-44C0-AD03-49C99148E66A}"/>
                </a:ext>
              </a:extLst>
            </p:cNvPr>
            <p:cNvSpPr>
              <a:spLocks noChangeAspect="1" noChangeShapeType="1"/>
            </p:cNvSpPr>
            <p:nvPr/>
          </p:nvSpPr>
          <p:spPr bwMode="auto">
            <a:xfrm flipH="1">
              <a:off x="6011863" y="4435475"/>
              <a:ext cx="2447925" cy="0"/>
            </a:xfrm>
            <a:prstGeom prst="line">
              <a:avLst/>
            </a:prstGeom>
            <a:noFill/>
            <a:ln w="9525" cap="rnd">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4" name="Line 79">
              <a:extLst>
                <a:ext uri="{FF2B5EF4-FFF2-40B4-BE49-F238E27FC236}">
                  <a16:creationId xmlns:a16="http://schemas.microsoft.com/office/drawing/2014/main" id="{E00FDFC7-0BBA-45B2-A44B-1EFDEDC8FBCF}"/>
                </a:ext>
              </a:extLst>
            </p:cNvPr>
            <p:cNvSpPr>
              <a:spLocks noChangeAspect="1" noChangeShapeType="1"/>
            </p:cNvSpPr>
            <p:nvPr/>
          </p:nvSpPr>
          <p:spPr bwMode="auto">
            <a:xfrm>
              <a:off x="8459788" y="2600325"/>
              <a:ext cx="0" cy="1908175"/>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82">
              <a:extLst>
                <a:ext uri="{FF2B5EF4-FFF2-40B4-BE49-F238E27FC236}">
                  <a16:creationId xmlns:a16="http://schemas.microsoft.com/office/drawing/2014/main" id="{EEBFC5AA-DC5C-48BD-84C3-CA11361E51D0}"/>
                </a:ext>
              </a:extLst>
            </p:cNvPr>
            <p:cNvSpPr>
              <a:spLocks noChangeAspect="1" noChangeShapeType="1"/>
            </p:cNvSpPr>
            <p:nvPr/>
          </p:nvSpPr>
          <p:spPr bwMode="auto">
            <a:xfrm>
              <a:off x="6804025" y="2997200"/>
              <a:ext cx="0" cy="431800"/>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Line 84">
              <a:extLst>
                <a:ext uri="{FF2B5EF4-FFF2-40B4-BE49-F238E27FC236}">
                  <a16:creationId xmlns:a16="http://schemas.microsoft.com/office/drawing/2014/main" id="{C0331C04-422B-4288-A902-08D0586F0ED2}"/>
                </a:ext>
              </a:extLst>
            </p:cNvPr>
            <p:cNvSpPr>
              <a:spLocks noChangeAspect="1" noChangeShapeType="1"/>
            </p:cNvSpPr>
            <p:nvPr/>
          </p:nvSpPr>
          <p:spPr bwMode="auto">
            <a:xfrm>
              <a:off x="6515100" y="2924175"/>
              <a:ext cx="0" cy="576263"/>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85">
              <a:extLst>
                <a:ext uri="{FF2B5EF4-FFF2-40B4-BE49-F238E27FC236}">
                  <a16:creationId xmlns:a16="http://schemas.microsoft.com/office/drawing/2014/main" id="{69506F9E-6251-409D-A122-2A5B71E8F27E}"/>
                </a:ext>
              </a:extLst>
            </p:cNvPr>
            <p:cNvSpPr>
              <a:spLocks noChangeAspect="1" noChangeShapeType="1"/>
            </p:cNvSpPr>
            <p:nvPr/>
          </p:nvSpPr>
          <p:spPr bwMode="auto">
            <a:xfrm>
              <a:off x="7091363" y="3068638"/>
              <a:ext cx="0" cy="288925"/>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Line 86">
              <a:extLst>
                <a:ext uri="{FF2B5EF4-FFF2-40B4-BE49-F238E27FC236}">
                  <a16:creationId xmlns:a16="http://schemas.microsoft.com/office/drawing/2014/main" id="{4245F5CF-2E1C-4A51-8D8F-BBB4BECF27AE}"/>
                </a:ext>
              </a:extLst>
            </p:cNvPr>
            <p:cNvSpPr>
              <a:spLocks noChangeAspect="1" noChangeShapeType="1"/>
            </p:cNvSpPr>
            <p:nvPr/>
          </p:nvSpPr>
          <p:spPr bwMode="auto">
            <a:xfrm>
              <a:off x="7307263" y="3141663"/>
              <a:ext cx="0" cy="142875"/>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9" name="Group 91">
              <a:extLst>
                <a:ext uri="{FF2B5EF4-FFF2-40B4-BE49-F238E27FC236}">
                  <a16:creationId xmlns:a16="http://schemas.microsoft.com/office/drawing/2014/main" id="{A652A4C6-0D9A-48B1-BFA1-58856134F130}"/>
                </a:ext>
              </a:extLst>
            </p:cNvPr>
            <p:cNvGrpSpPr>
              <a:grpSpLocks/>
            </p:cNvGrpSpPr>
            <p:nvPr/>
          </p:nvGrpSpPr>
          <p:grpSpPr bwMode="auto">
            <a:xfrm>
              <a:off x="5724525" y="4508500"/>
              <a:ext cx="3098800" cy="431800"/>
              <a:chOff x="4105" y="1207"/>
              <a:chExt cx="1952" cy="363"/>
            </a:xfrm>
          </p:grpSpPr>
          <p:sp>
            <p:nvSpPr>
              <p:cNvPr id="82" name="Rectangle 83">
                <a:extLst>
                  <a:ext uri="{FF2B5EF4-FFF2-40B4-BE49-F238E27FC236}">
                    <a16:creationId xmlns:a16="http://schemas.microsoft.com/office/drawing/2014/main" id="{11E23964-8A6B-4865-AD31-4EE5D7D30ECD}"/>
                  </a:ext>
                </a:extLst>
              </p:cNvPr>
              <p:cNvSpPr>
                <a:spLocks noChangeAspect="1" noChangeArrowheads="1"/>
              </p:cNvSpPr>
              <p:nvPr/>
            </p:nvSpPr>
            <p:spPr bwMode="auto">
              <a:xfrm>
                <a:off x="4105" y="1298"/>
                <a:ext cx="19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200">
                    <a:effectLst>
                      <a:outerShdw blurRad="38100" dist="38100" dir="2700000" algn="tl">
                        <a:srgbClr val="C0C0C0"/>
                      </a:outerShdw>
                    </a:effectLst>
                  </a:rPr>
                  <a:t>任意のフィルム距離における</a:t>
                </a:r>
                <a:r>
                  <a:rPr lang="en-US" altLang="ja-JP" sz="1200">
                    <a:effectLst>
                      <a:outerShdw blurRad="38100" dist="38100" dir="2700000" algn="tl">
                        <a:srgbClr val="C0C0C0"/>
                      </a:outerShdw>
                    </a:effectLst>
                  </a:rPr>
                  <a:t>CoC</a:t>
                </a:r>
                <a:r>
                  <a:rPr lang="ja-JP" altLang="en-US" sz="1200">
                    <a:effectLst>
                      <a:outerShdw blurRad="38100" dist="38100" dir="2700000" algn="tl">
                        <a:srgbClr val="C0C0C0"/>
                      </a:outerShdw>
                    </a:effectLst>
                  </a:rPr>
                  <a:t>（錯乱円径）</a:t>
                </a:r>
              </a:p>
            </p:txBody>
          </p:sp>
          <p:sp>
            <p:nvSpPr>
              <p:cNvPr id="83" name="Line 87">
                <a:extLst>
                  <a:ext uri="{FF2B5EF4-FFF2-40B4-BE49-F238E27FC236}">
                    <a16:creationId xmlns:a16="http://schemas.microsoft.com/office/drawing/2014/main" id="{1F072BA0-3A93-469F-B27D-524E95DA1709}"/>
                  </a:ext>
                </a:extLst>
              </p:cNvPr>
              <p:cNvSpPr>
                <a:spLocks noChangeAspect="1" noChangeShapeType="1"/>
              </p:cNvSpPr>
              <p:nvPr/>
            </p:nvSpPr>
            <p:spPr bwMode="auto">
              <a:xfrm>
                <a:off x="4105" y="1207"/>
                <a:ext cx="0" cy="363"/>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0" name="Line 88">
              <a:extLst>
                <a:ext uri="{FF2B5EF4-FFF2-40B4-BE49-F238E27FC236}">
                  <a16:creationId xmlns:a16="http://schemas.microsoft.com/office/drawing/2014/main" id="{59B59AFF-8B8B-4D0E-9E75-0495CC0C51D5}"/>
                </a:ext>
              </a:extLst>
            </p:cNvPr>
            <p:cNvSpPr>
              <a:spLocks noChangeAspect="1" noChangeShapeType="1"/>
            </p:cNvSpPr>
            <p:nvPr/>
          </p:nvSpPr>
          <p:spPr bwMode="auto">
            <a:xfrm>
              <a:off x="7883525" y="3141663"/>
              <a:ext cx="0" cy="142875"/>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 name="Line 89">
              <a:extLst>
                <a:ext uri="{FF2B5EF4-FFF2-40B4-BE49-F238E27FC236}">
                  <a16:creationId xmlns:a16="http://schemas.microsoft.com/office/drawing/2014/main" id="{547713ED-2EC2-4F65-9E44-A6CE919C9E72}"/>
                </a:ext>
              </a:extLst>
            </p:cNvPr>
            <p:cNvSpPr>
              <a:spLocks noChangeAspect="1" noChangeShapeType="1"/>
            </p:cNvSpPr>
            <p:nvPr/>
          </p:nvSpPr>
          <p:spPr bwMode="auto">
            <a:xfrm>
              <a:off x="8172450" y="3068638"/>
              <a:ext cx="0" cy="288925"/>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Line 90">
              <a:extLst>
                <a:ext uri="{FF2B5EF4-FFF2-40B4-BE49-F238E27FC236}">
                  <a16:creationId xmlns:a16="http://schemas.microsoft.com/office/drawing/2014/main" id="{1C84B7E7-9E61-4A41-9414-1E4DBD46EF3B}"/>
                </a:ext>
              </a:extLst>
            </p:cNvPr>
            <p:cNvSpPr>
              <a:spLocks noChangeAspect="1" noChangeShapeType="1"/>
            </p:cNvSpPr>
            <p:nvPr/>
          </p:nvSpPr>
          <p:spPr bwMode="auto">
            <a:xfrm>
              <a:off x="8459788" y="2997200"/>
              <a:ext cx="0" cy="431800"/>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3" name="Line 92">
              <a:extLst>
                <a:ext uri="{FF2B5EF4-FFF2-40B4-BE49-F238E27FC236}">
                  <a16:creationId xmlns:a16="http://schemas.microsoft.com/office/drawing/2014/main" id="{BD6E314E-6057-46A0-BE46-CE17E6340E8C}"/>
                </a:ext>
              </a:extLst>
            </p:cNvPr>
            <p:cNvSpPr>
              <a:spLocks noChangeAspect="1" noChangeShapeType="1"/>
            </p:cNvSpPr>
            <p:nvPr/>
          </p:nvSpPr>
          <p:spPr bwMode="auto">
            <a:xfrm>
              <a:off x="8748713" y="2924175"/>
              <a:ext cx="0" cy="576263"/>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Line 95">
              <a:extLst>
                <a:ext uri="{FF2B5EF4-FFF2-40B4-BE49-F238E27FC236}">
                  <a16:creationId xmlns:a16="http://schemas.microsoft.com/office/drawing/2014/main" id="{D6E7E5CE-1DD3-4441-893C-228B8AC96EBC}"/>
                </a:ext>
              </a:extLst>
            </p:cNvPr>
            <p:cNvSpPr>
              <a:spLocks noChangeAspect="1" noChangeShapeType="1"/>
            </p:cNvSpPr>
            <p:nvPr/>
          </p:nvSpPr>
          <p:spPr bwMode="auto">
            <a:xfrm>
              <a:off x="7885113" y="3644900"/>
              <a:ext cx="0" cy="142875"/>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5" name="Line 96">
              <a:extLst>
                <a:ext uri="{FF2B5EF4-FFF2-40B4-BE49-F238E27FC236}">
                  <a16:creationId xmlns:a16="http://schemas.microsoft.com/office/drawing/2014/main" id="{A4B5EE27-F56C-4051-A96F-50972DB0A8F7}"/>
                </a:ext>
              </a:extLst>
            </p:cNvPr>
            <p:cNvSpPr>
              <a:spLocks noChangeAspect="1" noChangeShapeType="1"/>
            </p:cNvSpPr>
            <p:nvPr/>
          </p:nvSpPr>
          <p:spPr bwMode="auto">
            <a:xfrm>
              <a:off x="8172450" y="3644900"/>
              <a:ext cx="0" cy="288925"/>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97">
              <a:extLst>
                <a:ext uri="{FF2B5EF4-FFF2-40B4-BE49-F238E27FC236}">
                  <a16:creationId xmlns:a16="http://schemas.microsoft.com/office/drawing/2014/main" id="{A94E9073-7773-4E5E-A096-E4EDA82DCCD1}"/>
                </a:ext>
              </a:extLst>
            </p:cNvPr>
            <p:cNvSpPr>
              <a:spLocks noChangeAspect="1" noChangeShapeType="1"/>
            </p:cNvSpPr>
            <p:nvPr/>
          </p:nvSpPr>
          <p:spPr bwMode="auto">
            <a:xfrm>
              <a:off x="8459788" y="3644900"/>
              <a:ext cx="0" cy="431800"/>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98">
              <a:extLst>
                <a:ext uri="{FF2B5EF4-FFF2-40B4-BE49-F238E27FC236}">
                  <a16:creationId xmlns:a16="http://schemas.microsoft.com/office/drawing/2014/main" id="{93A3D387-E8D5-4FDA-BC8A-DDCEECE2D4CC}"/>
                </a:ext>
              </a:extLst>
            </p:cNvPr>
            <p:cNvSpPr>
              <a:spLocks noChangeAspect="1" noChangeShapeType="1"/>
            </p:cNvSpPr>
            <p:nvPr/>
          </p:nvSpPr>
          <p:spPr bwMode="auto">
            <a:xfrm>
              <a:off x="8748713" y="3644900"/>
              <a:ext cx="0" cy="576263"/>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 name="Line 99">
              <a:extLst>
                <a:ext uri="{FF2B5EF4-FFF2-40B4-BE49-F238E27FC236}">
                  <a16:creationId xmlns:a16="http://schemas.microsoft.com/office/drawing/2014/main" id="{B0993CBF-C0FD-4750-876D-3D9183D95601}"/>
                </a:ext>
              </a:extLst>
            </p:cNvPr>
            <p:cNvSpPr>
              <a:spLocks noChangeAspect="1" noChangeShapeType="1"/>
            </p:cNvSpPr>
            <p:nvPr/>
          </p:nvSpPr>
          <p:spPr bwMode="auto">
            <a:xfrm>
              <a:off x="6948488" y="3284538"/>
              <a:ext cx="0" cy="361950"/>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9" name="Line 101">
              <a:extLst>
                <a:ext uri="{FF2B5EF4-FFF2-40B4-BE49-F238E27FC236}">
                  <a16:creationId xmlns:a16="http://schemas.microsoft.com/office/drawing/2014/main" id="{2C69045E-18AE-4F03-B041-0388F226AD7F}"/>
                </a:ext>
              </a:extLst>
            </p:cNvPr>
            <p:cNvSpPr>
              <a:spLocks noChangeAspect="1" noChangeShapeType="1"/>
            </p:cNvSpPr>
            <p:nvPr/>
          </p:nvSpPr>
          <p:spPr bwMode="auto">
            <a:xfrm>
              <a:off x="7235825" y="3429000"/>
              <a:ext cx="0" cy="215900"/>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Line 102">
              <a:extLst>
                <a:ext uri="{FF2B5EF4-FFF2-40B4-BE49-F238E27FC236}">
                  <a16:creationId xmlns:a16="http://schemas.microsoft.com/office/drawing/2014/main" id="{1C37D31D-2592-4D84-AC13-68E0B362B10B}"/>
                </a:ext>
              </a:extLst>
            </p:cNvPr>
            <p:cNvSpPr>
              <a:spLocks noChangeAspect="1" noChangeShapeType="1"/>
            </p:cNvSpPr>
            <p:nvPr/>
          </p:nvSpPr>
          <p:spPr bwMode="auto">
            <a:xfrm>
              <a:off x="6659563" y="3141663"/>
              <a:ext cx="0" cy="504825"/>
            </a:xfrm>
            <a:prstGeom prst="line">
              <a:avLst/>
            </a:prstGeom>
            <a:noFill/>
            <a:ln w="31750">
              <a:solidFill>
                <a:srgbClr val="339966"/>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 name="Line 116">
              <a:extLst>
                <a:ext uri="{FF2B5EF4-FFF2-40B4-BE49-F238E27FC236}">
                  <a16:creationId xmlns:a16="http://schemas.microsoft.com/office/drawing/2014/main" id="{9E733A51-0A47-486A-97C7-905AF679D110}"/>
                </a:ext>
              </a:extLst>
            </p:cNvPr>
            <p:cNvSpPr>
              <a:spLocks noChangeAspect="1" noChangeShapeType="1"/>
            </p:cNvSpPr>
            <p:nvPr/>
          </p:nvSpPr>
          <p:spPr bwMode="auto">
            <a:xfrm flipV="1">
              <a:off x="6011863" y="3213100"/>
              <a:ext cx="1611312" cy="403225"/>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Tree>
    <p:extLst>
      <p:ext uri="{BB962C8B-B14F-4D97-AF65-F5344CB8AC3E}">
        <p14:creationId xmlns:p14="http://schemas.microsoft.com/office/powerpoint/2010/main" val="2981672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31E4-F589-43A9-BAF5-4A3FD2AD2448}"/>
              </a:ext>
            </a:extLst>
          </p:cNvPr>
          <p:cNvSpPr>
            <a:spLocks noGrp="1"/>
          </p:cNvSpPr>
          <p:nvPr>
            <p:ph type="title"/>
          </p:nvPr>
        </p:nvSpPr>
        <p:spPr/>
        <p:txBody>
          <a:bodyPr/>
          <a:lstStyle/>
          <a:p>
            <a:r>
              <a:rPr lang="ja-JP" altLang="en-US" dirty="0"/>
              <a:t>ゴーストサイズの変化</a:t>
            </a:r>
            <a:endParaRPr kumimoji="1" lang="ja-JP" altLang="en-US" dirty="0"/>
          </a:p>
        </p:txBody>
      </p:sp>
      <p:sp>
        <p:nvSpPr>
          <p:cNvPr id="3" name="コンテンツ プレースホルダー 2">
            <a:extLst>
              <a:ext uri="{FF2B5EF4-FFF2-40B4-BE49-F238E27FC236}">
                <a16:creationId xmlns:a16="http://schemas.microsoft.com/office/drawing/2014/main" id="{3A2C4D83-B601-4F46-B997-27951EFDD7CA}"/>
              </a:ext>
            </a:extLst>
          </p:cNvPr>
          <p:cNvSpPr>
            <a:spLocks noGrp="1"/>
          </p:cNvSpPr>
          <p:nvPr>
            <p:ph idx="1"/>
          </p:nvPr>
        </p:nvSpPr>
        <p:spPr/>
        <p:txBody>
          <a:bodyPr>
            <a:normAutofit lnSpcReduction="10000"/>
          </a:bodyPr>
          <a:lstStyle/>
          <a:p>
            <a:r>
              <a:rPr lang="ja-JP" altLang="en-US" dirty="0"/>
              <a:t>明確なフォーカスも無くより複雑な変化</a:t>
            </a:r>
            <a:endParaRPr lang="en-US" altLang="ja-JP" dirty="0"/>
          </a:p>
          <a:p>
            <a:pPr lvl="1"/>
            <a:r>
              <a:rPr lang="ja-JP" altLang="en-US" dirty="0"/>
              <a:t>常に大きな収差でボケているような状態</a:t>
            </a:r>
            <a:endParaRPr lang="en-US" altLang="ja-JP" dirty="0"/>
          </a:p>
          <a:p>
            <a:pPr lvl="1"/>
            <a:r>
              <a:rPr lang="ja-JP" altLang="en-US" dirty="0"/>
              <a:t>ゴースト毎に異なる</a:t>
            </a:r>
            <a:endParaRPr lang="en-US" altLang="ja-JP" dirty="0"/>
          </a:p>
          <a:p>
            <a:pPr lvl="2"/>
            <a:r>
              <a:rPr lang="ja-JP" altLang="en-US" dirty="0"/>
              <a:t>ほとんど変化しないものから大きく変化するものまで</a:t>
            </a:r>
            <a:endParaRPr lang="en-US" altLang="ja-JP" dirty="0"/>
          </a:p>
          <a:p>
            <a:pPr lvl="1"/>
            <a:r>
              <a:rPr lang="ja-JP" altLang="en-US" dirty="0">
                <a:solidFill>
                  <a:srgbClr val="FF5050"/>
                </a:solidFill>
              </a:rPr>
              <a:t>ズーム率の</a:t>
            </a:r>
            <a:r>
              <a:rPr lang="en-US" altLang="ja-JP" dirty="0">
                <a:solidFill>
                  <a:srgbClr val="FF5050"/>
                </a:solidFill>
              </a:rPr>
              <a:t>1</a:t>
            </a:r>
            <a:r>
              <a:rPr lang="ja-JP" altLang="en-US" dirty="0">
                <a:solidFill>
                  <a:srgbClr val="FF5050"/>
                </a:solidFill>
              </a:rPr>
              <a:t>～</a:t>
            </a:r>
            <a:r>
              <a:rPr lang="en-US" altLang="ja-JP" dirty="0">
                <a:solidFill>
                  <a:srgbClr val="FF5050"/>
                </a:solidFill>
              </a:rPr>
              <a:t>2</a:t>
            </a:r>
            <a:r>
              <a:rPr lang="ja-JP" altLang="en-US" dirty="0">
                <a:solidFill>
                  <a:srgbClr val="FF5050"/>
                </a:solidFill>
              </a:rPr>
              <a:t>乗程度で変化させると自然</a:t>
            </a:r>
            <a:endParaRPr lang="en-US" altLang="ja-JP" dirty="0">
              <a:solidFill>
                <a:srgbClr val="FF5050"/>
              </a:solidFill>
            </a:endParaRPr>
          </a:p>
          <a:p>
            <a:pPr lvl="5"/>
            <a:endParaRPr lang="en-US" altLang="ja-JP" dirty="0"/>
          </a:p>
          <a:p>
            <a:r>
              <a:rPr lang="ja-JP" altLang="en-US" dirty="0"/>
              <a:t>もう少しシミュレーションする？</a:t>
            </a:r>
            <a:endParaRPr lang="en-US" altLang="ja-JP" dirty="0"/>
          </a:p>
          <a:p>
            <a:pPr lvl="1"/>
            <a:r>
              <a:rPr lang="ja-JP" altLang="en-US" dirty="0"/>
              <a:t>ゴースト毎に仮想的な焦点距離を想定して</a:t>
            </a:r>
            <a:r>
              <a:rPr lang="en-US" altLang="ja-JP" dirty="0" err="1"/>
              <a:t>CoC</a:t>
            </a:r>
            <a:r>
              <a:rPr lang="ja-JP" altLang="en-US" dirty="0"/>
              <a:t>計算</a:t>
            </a:r>
            <a:endParaRPr lang="en-US" altLang="ja-JP" dirty="0"/>
          </a:p>
          <a:p>
            <a:pPr lvl="1"/>
            <a:r>
              <a:rPr lang="ja-JP" altLang="en-US" dirty="0"/>
              <a:t>フォーカス時も収差が大きくある程度ボケ</a:t>
            </a:r>
            <a:r>
              <a:rPr lang="ja-JP" altLang="en-US" dirty="0" err="1"/>
              <a:t>て</a:t>
            </a:r>
            <a:r>
              <a:rPr lang="ja-JP" altLang="en-US" dirty="0"/>
              <a:t>いるとみなす</a:t>
            </a:r>
            <a:endParaRPr lang="en-US" altLang="ja-JP" dirty="0"/>
          </a:p>
          <a:p>
            <a:endParaRPr lang="en-US" altLang="ja-JP" dirty="0"/>
          </a:p>
        </p:txBody>
      </p:sp>
      <p:sp>
        <p:nvSpPr>
          <p:cNvPr id="4" name="スライド番号プレースホルダー 3">
            <a:extLst>
              <a:ext uri="{FF2B5EF4-FFF2-40B4-BE49-F238E27FC236}">
                <a16:creationId xmlns:a16="http://schemas.microsoft.com/office/drawing/2014/main" id="{F3508ECC-3BCC-49F5-AC32-0C9728EE8F29}"/>
              </a:ext>
            </a:extLst>
          </p:cNvPr>
          <p:cNvSpPr>
            <a:spLocks noGrp="1"/>
          </p:cNvSpPr>
          <p:nvPr>
            <p:ph type="sldNum" sz="quarter" idx="12"/>
          </p:nvPr>
        </p:nvSpPr>
        <p:spPr/>
        <p:txBody>
          <a:bodyPr/>
          <a:lstStyle/>
          <a:p>
            <a:fld id="{C6FF8165-D951-4465-BD9F-46EC8375F7A9}" type="slidenum">
              <a:rPr kumimoji="1" lang="ja-JP" altLang="en-US" smtClean="0"/>
              <a:t>56</a:t>
            </a:fld>
            <a:endParaRPr kumimoji="1" lang="ja-JP" altLang="en-US"/>
          </a:p>
        </p:txBody>
      </p:sp>
    </p:spTree>
    <p:extLst>
      <p:ext uri="{BB962C8B-B14F-4D97-AF65-F5344CB8AC3E}">
        <p14:creationId xmlns:p14="http://schemas.microsoft.com/office/powerpoint/2010/main" val="3526921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2431E4-F589-43A9-BAF5-4A3FD2AD2448}"/>
              </a:ext>
            </a:extLst>
          </p:cNvPr>
          <p:cNvSpPr>
            <a:spLocks noGrp="1"/>
          </p:cNvSpPr>
          <p:nvPr>
            <p:ph type="title"/>
          </p:nvPr>
        </p:nvSpPr>
        <p:spPr/>
        <p:txBody>
          <a:bodyPr/>
          <a:lstStyle/>
          <a:p>
            <a:r>
              <a:rPr lang="ja-JP" altLang="en-US" dirty="0"/>
              <a:t>レンズ構成による変化</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3A2C4D83-B601-4F46-B997-27951EFDD7CA}"/>
                  </a:ext>
                </a:extLst>
              </p:cNvPr>
              <p:cNvSpPr>
                <a:spLocks noGrp="1"/>
              </p:cNvSpPr>
              <p:nvPr>
                <p:ph idx="1"/>
              </p:nvPr>
            </p:nvSpPr>
            <p:spPr/>
            <p:txBody>
              <a:bodyPr>
                <a:normAutofit/>
              </a:bodyPr>
              <a:lstStyle/>
              <a:p>
                <a:r>
                  <a:rPr lang="ja-JP" altLang="en-US" dirty="0"/>
                  <a:t>ズーミングやフォーカシング</a:t>
                </a:r>
                <a:endParaRPr lang="en-US" altLang="ja-JP" dirty="0"/>
              </a:p>
              <a:p>
                <a:pPr lvl="1"/>
                <a:r>
                  <a:rPr lang="ja-JP" altLang="en-US" dirty="0">
                    <a:solidFill>
                      <a:srgbClr val="FF5050"/>
                    </a:solidFill>
                  </a:rPr>
                  <a:t>光学系</a:t>
                </a:r>
                <a:r>
                  <a:rPr lang="en-US" altLang="ja-JP" dirty="0">
                    <a:solidFill>
                      <a:srgbClr val="FF5050"/>
                    </a:solidFill>
                  </a:rPr>
                  <a:t>(</a:t>
                </a:r>
                <a:r>
                  <a:rPr lang="ja-JP" altLang="en-US" dirty="0">
                    <a:solidFill>
                      <a:srgbClr val="FF5050"/>
                    </a:solidFill>
                  </a:rPr>
                  <a:t>レンズ</a:t>
                </a:r>
                <a:r>
                  <a:rPr lang="en-US" altLang="ja-JP" dirty="0">
                    <a:solidFill>
                      <a:srgbClr val="FF5050"/>
                    </a:solidFill>
                  </a:rPr>
                  <a:t>)</a:t>
                </a:r>
                <a:r>
                  <a:rPr lang="ja-JP" altLang="en-US" dirty="0">
                    <a:solidFill>
                      <a:srgbClr val="FF5050"/>
                    </a:solidFill>
                  </a:rPr>
                  <a:t>内の一部のレンズ群が非線形に移動</a:t>
                </a:r>
                <a:endParaRPr lang="en-US" altLang="ja-JP" dirty="0">
                  <a:solidFill>
                    <a:srgbClr val="FF5050"/>
                  </a:solidFill>
                </a:endParaRPr>
              </a:p>
              <a:p>
                <a:r>
                  <a:rPr lang="ja-JP" altLang="en-US" dirty="0"/>
                  <a:t>ゴーストの位置とサイズにも影響</a:t>
                </a:r>
                <a:endParaRPr lang="en-US" altLang="ja-JP" dirty="0"/>
              </a:p>
              <a:p>
                <a:pPr lvl="1"/>
                <a:r>
                  <a:rPr lang="ja-JP" altLang="en-US" dirty="0"/>
                  <a:t>ある程度まとまったグループでゴーストが大きく変化</a:t>
                </a:r>
                <a:endParaRPr lang="en-US" altLang="ja-JP" dirty="0"/>
              </a:p>
              <a:p>
                <a:r>
                  <a:rPr lang="ja-JP" altLang="en-US" dirty="0"/>
                  <a:t>実装</a:t>
                </a:r>
                <a:endParaRPr lang="en-US" altLang="ja-JP" dirty="0"/>
              </a:p>
              <a:p>
                <a:pPr lvl="1"/>
                <a:r>
                  <a:rPr lang="ja-JP" altLang="en-US" dirty="0"/>
                  <a:t>画角によって非線形に変化</a:t>
                </a:r>
                <a:endParaRPr lang="en-US" altLang="ja-JP" dirty="0"/>
              </a:p>
              <a:p>
                <a:pPr lvl="2"/>
                <a:r>
                  <a:rPr lang="ja-JP" altLang="en-US" dirty="0"/>
                  <a:t>ゴースト位置を定義するスケーラ</a:t>
                </a:r>
                <a14:m>
                  <m:oMath xmlns:m="http://schemas.openxmlformats.org/officeDocument/2006/math">
                    <m:r>
                      <a:rPr lang="en-US" altLang="ja-JP" b="0" i="1" smtClean="0">
                        <a:latin typeface="Cambria Math" panose="02040503050406030204" pitchFamily="18" charset="0"/>
                      </a:rPr>
                      <m:t>𝑠</m:t>
                    </m:r>
                  </m:oMath>
                </a14:m>
                <a:endParaRPr lang="en-US" altLang="ja-JP" dirty="0"/>
              </a:p>
              <a:p>
                <a:pPr lvl="2"/>
                <a:r>
                  <a:rPr lang="ja-JP" altLang="en-US" dirty="0"/>
                  <a:t>ゴーストのサイズ</a:t>
                </a:r>
                <a:endParaRPr lang="en-US" altLang="ja-JP" dirty="0"/>
              </a:p>
            </p:txBody>
          </p:sp>
        </mc:Choice>
        <mc:Fallback xmlns="">
          <p:sp>
            <p:nvSpPr>
              <p:cNvPr id="3" name="コンテンツ プレースホルダー 2">
                <a:extLst>
                  <a:ext uri="{FF2B5EF4-FFF2-40B4-BE49-F238E27FC236}">
                    <a16:creationId xmlns:a16="http://schemas.microsoft.com/office/drawing/2014/main" id="{3A2C4D83-B601-4F46-B997-27951EFDD7CA}"/>
                  </a:ext>
                </a:extLst>
              </p:cNvPr>
              <p:cNvSpPr>
                <a:spLocks noGrp="1" noRot="1" noChangeAspect="1" noMove="1" noResize="1" noEditPoints="1" noAdjustHandles="1" noChangeArrowheads="1" noChangeShapeType="1" noTextEdit="1"/>
              </p:cNvSpPr>
              <p:nvPr>
                <p:ph idx="1"/>
              </p:nvPr>
            </p:nvSpPr>
            <p:spPr>
              <a:blipFill>
                <a:blip r:embed="rId2"/>
                <a:stretch>
                  <a:fillRect l="-1667" t="-286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F3508ECC-3BCC-49F5-AC32-0C9728EE8F29}"/>
              </a:ext>
            </a:extLst>
          </p:cNvPr>
          <p:cNvSpPr>
            <a:spLocks noGrp="1"/>
          </p:cNvSpPr>
          <p:nvPr>
            <p:ph type="sldNum" sz="quarter" idx="12"/>
          </p:nvPr>
        </p:nvSpPr>
        <p:spPr/>
        <p:txBody>
          <a:bodyPr/>
          <a:lstStyle/>
          <a:p>
            <a:fld id="{C6FF8165-D951-4465-BD9F-46EC8375F7A9}" type="slidenum">
              <a:rPr kumimoji="1" lang="ja-JP" altLang="en-US" smtClean="0"/>
              <a:t>57</a:t>
            </a:fld>
            <a:endParaRPr kumimoji="1" lang="ja-JP" altLang="en-US"/>
          </a:p>
        </p:txBody>
      </p:sp>
    </p:spTree>
    <p:extLst>
      <p:ext uri="{BB962C8B-B14F-4D97-AF65-F5344CB8AC3E}">
        <p14:creationId xmlns:p14="http://schemas.microsoft.com/office/powerpoint/2010/main" val="3887528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ゴーストの輝度</a:t>
            </a:r>
            <a:endParaRPr lang="en-US" altLang="ja-JP"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4B850D-70C0-4D9D-81B4-B2734B8D3DE7}"/>
              </a:ext>
            </a:extLst>
          </p:cNvPr>
          <p:cNvSpPr>
            <a:spLocks noGrp="1"/>
          </p:cNvSpPr>
          <p:nvPr>
            <p:ph type="sldNum" sz="quarter" idx="12"/>
          </p:nvPr>
        </p:nvSpPr>
        <p:spPr/>
        <p:txBody>
          <a:bodyPr/>
          <a:lstStyle/>
          <a:p>
            <a:fld id="{C6FF8165-D951-4465-BD9F-46EC8375F7A9}" type="slidenum">
              <a:rPr kumimoji="1" lang="ja-JP" altLang="en-US" smtClean="0"/>
              <a:t>58</a:t>
            </a:fld>
            <a:endParaRPr kumimoji="1" lang="ja-JP" altLang="en-US"/>
          </a:p>
        </p:txBody>
      </p:sp>
    </p:spTree>
    <p:extLst>
      <p:ext uri="{BB962C8B-B14F-4D97-AF65-F5344CB8AC3E}">
        <p14:creationId xmlns:p14="http://schemas.microsoft.com/office/powerpoint/2010/main" val="4120827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2E7330-28F1-4405-9360-37BE870719EF}"/>
              </a:ext>
            </a:extLst>
          </p:cNvPr>
          <p:cNvSpPr>
            <a:spLocks noGrp="1"/>
          </p:cNvSpPr>
          <p:nvPr>
            <p:ph type="title"/>
          </p:nvPr>
        </p:nvSpPr>
        <p:spPr/>
        <p:txBody>
          <a:bodyPr/>
          <a:lstStyle/>
          <a:p>
            <a:r>
              <a:rPr lang="ja-JP" altLang="en-US" dirty="0"/>
              <a:t>ゴーストの輝度に影響する要素</a:t>
            </a:r>
            <a:endParaRPr kumimoji="1" lang="ja-JP" altLang="en-US" dirty="0"/>
          </a:p>
        </p:txBody>
      </p:sp>
      <p:sp>
        <p:nvSpPr>
          <p:cNvPr id="3" name="コンテンツ プレースホルダー 2">
            <a:extLst>
              <a:ext uri="{FF2B5EF4-FFF2-40B4-BE49-F238E27FC236}">
                <a16:creationId xmlns:a16="http://schemas.microsoft.com/office/drawing/2014/main" id="{C72CF8D6-58EC-4107-96DB-3E21F0B7781F}"/>
              </a:ext>
            </a:extLst>
          </p:cNvPr>
          <p:cNvSpPr>
            <a:spLocks noGrp="1"/>
          </p:cNvSpPr>
          <p:nvPr>
            <p:ph idx="1"/>
          </p:nvPr>
        </p:nvSpPr>
        <p:spPr/>
        <p:txBody>
          <a:bodyPr>
            <a:normAutofit/>
          </a:bodyPr>
          <a:lstStyle/>
          <a:p>
            <a:r>
              <a:rPr lang="en-US" altLang="ja-JP" dirty="0"/>
              <a:t>AR</a:t>
            </a:r>
            <a:r>
              <a:rPr lang="ja-JP" altLang="en-US" dirty="0"/>
              <a:t>コートの反射率に比例</a:t>
            </a:r>
            <a:endParaRPr lang="en-US" altLang="ja-JP" dirty="0"/>
          </a:p>
          <a:p>
            <a:r>
              <a:rPr kumimoji="1" lang="ja-JP" altLang="en-US" dirty="0"/>
              <a:t>光源の光度に比例</a:t>
            </a:r>
            <a:endParaRPr kumimoji="1" lang="en-US" altLang="ja-JP" dirty="0"/>
          </a:p>
          <a:p>
            <a:r>
              <a:rPr kumimoji="1" lang="ja-JP" altLang="en-US" dirty="0"/>
              <a:t>ゴーストの面積に反比例</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5B95D9A-7BDB-4810-84C2-A348C29FBC2C}"/>
              </a:ext>
            </a:extLst>
          </p:cNvPr>
          <p:cNvSpPr>
            <a:spLocks noGrp="1"/>
          </p:cNvSpPr>
          <p:nvPr>
            <p:ph type="sldNum" sz="quarter" idx="12"/>
          </p:nvPr>
        </p:nvSpPr>
        <p:spPr/>
        <p:txBody>
          <a:bodyPr/>
          <a:lstStyle/>
          <a:p>
            <a:fld id="{C6FF8165-D951-4465-BD9F-46EC8375F7A9}" type="slidenum">
              <a:rPr kumimoji="1" lang="ja-JP" altLang="en-US" smtClean="0"/>
              <a:t>59</a:t>
            </a:fld>
            <a:endParaRPr kumimoji="1" lang="ja-JP" altLang="en-US"/>
          </a:p>
        </p:txBody>
      </p:sp>
    </p:spTree>
    <p:extLst>
      <p:ext uri="{BB962C8B-B14F-4D97-AF65-F5344CB8AC3E}">
        <p14:creationId xmlns:p14="http://schemas.microsoft.com/office/powerpoint/2010/main" val="2353282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7973B-8215-4676-8D82-A5E3F7F1FB6D}"/>
              </a:ext>
            </a:extLst>
          </p:cNvPr>
          <p:cNvSpPr>
            <a:spLocks noGrp="1"/>
          </p:cNvSpPr>
          <p:nvPr>
            <p:ph type="title"/>
          </p:nvPr>
        </p:nvSpPr>
        <p:spPr/>
        <p:txBody>
          <a:bodyPr/>
          <a:lstStyle/>
          <a:p>
            <a:r>
              <a:rPr lang="ja-JP" altLang="en-US" dirty="0"/>
              <a:t>フレアとゴースト</a:t>
            </a:r>
            <a:endParaRPr kumimoji="1" lang="ja-JP" altLang="en-US" dirty="0"/>
          </a:p>
        </p:txBody>
      </p:sp>
      <p:sp>
        <p:nvSpPr>
          <p:cNvPr id="4" name="スライド番号プレースホルダー 3">
            <a:extLst>
              <a:ext uri="{FF2B5EF4-FFF2-40B4-BE49-F238E27FC236}">
                <a16:creationId xmlns:a16="http://schemas.microsoft.com/office/drawing/2014/main" id="{36F65D61-D4D6-4461-A4CE-280631000C65}"/>
              </a:ext>
            </a:extLst>
          </p:cNvPr>
          <p:cNvSpPr>
            <a:spLocks noGrp="1"/>
          </p:cNvSpPr>
          <p:nvPr>
            <p:ph type="sldNum" sz="quarter" idx="12"/>
          </p:nvPr>
        </p:nvSpPr>
        <p:spPr/>
        <p:txBody>
          <a:bodyPr/>
          <a:lstStyle/>
          <a:p>
            <a:fld id="{C6FF8165-D951-4465-BD9F-46EC8375F7A9}" type="slidenum">
              <a:rPr kumimoji="1" lang="ja-JP" altLang="en-US" smtClean="0"/>
              <a:t>6</a:t>
            </a:fld>
            <a:endParaRPr kumimoji="1" lang="ja-JP" altLang="en-US" dirty="0"/>
          </a:p>
        </p:txBody>
      </p:sp>
      <p:grpSp>
        <p:nvGrpSpPr>
          <p:cNvPr id="14" name="グループ化 13">
            <a:extLst>
              <a:ext uri="{FF2B5EF4-FFF2-40B4-BE49-F238E27FC236}">
                <a16:creationId xmlns:a16="http://schemas.microsoft.com/office/drawing/2014/main" id="{1A10ADFF-CBEF-4EF0-AE2C-CAA1564CDFDF}"/>
              </a:ext>
            </a:extLst>
          </p:cNvPr>
          <p:cNvGrpSpPr/>
          <p:nvPr/>
        </p:nvGrpSpPr>
        <p:grpSpPr>
          <a:xfrm>
            <a:off x="3898717" y="1140956"/>
            <a:ext cx="7683514" cy="5408127"/>
            <a:chOff x="-897735" y="816169"/>
            <a:chExt cx="7683514" cy="5408127"/>
          </a:xfrm>
        </p:grpSpPr>
        <p:sp>
          <p:nvSpPr>
            <p:cNvPr id="11" name="正方形/長方形 10">
              <a:extLst>
                <a:ext uri="{FF2B5EF4-FFF2-40B4-BE49-F238E27FC236}">
                  <a16:creationId xmlns:a16="http://schemas.microsoft.com/office/drawing/2014/main" id="{EE70267F-9FC0-47F9-AB64-DAB6BDC347B1}"/>
                </a:ext>
              </a:extLst>
            </p:cNvPr>
            <p:cNvSpPr/>
            <p:nvPr/>
          </p:nvSpPr>
          <p:spPr>
            <a:xfrm>
              <a:off x="-897735" y="5577965"/>
              <a:ext cx="7683514" cy="646331"/>
            </a:xfrm>
            <a:prstGeom prst="rect">
              <a:avLst/>
            </a:prstGeom>
          </p:spPr>
          <p:txBody>
            <a:bodyPr wrap="none">
              <a:spAutoFit/>
            </a:bodyPr>
            <a:lstStyle/>
            <a:p>
              <a:pPr algn="r"/>
              <a:r>
                <a:rPr lang="en-US" altLang="ja-JP" dirty="0">
                  <a:effectLst>
                    <a:outerShdw blurRad="38100" dist="38100" dir="2700000" algn="tl">
                      <a:srgbClr val="C0C0C0"/>
                    </a:outerShdw>
                  </a:effectLst>
                </a:rPr>
                <a:t>Referenced from 『</a:t>
              </a:r>
              <a:r>
                <a:rPr lang="ja-JP" altLang="en-US" b="1" dirty="0"/>
                <a:t>カメラのやっかいなあいつ。フレア・ゴーストの防止方法。</a:t>
              </a:r>
              <a:r>
                <a:rPr lang="en-US" altLang="ja-JP" dirty="0">
                  <a:effectLst>
                    <a:outerShdw blurRad="38100" dist="38100" dir="2700000" algn="tl">
                      <a:srgbClr val="C0C0C0"/>
                    </a:outerShdw>
                  </a:effectLst>
                </a:rPr>
                <a:t>』</a:t>
              </a:r>
              <a:br>
                <a:rPr lang="en-US" altLang="ja-JP" dirty="0">
                  <a:effectLst>
                    <a:outerShdw blurRad="38100" dist="38100" dir="2700000" algn="tl">
                      <a:srgbClr val="C0C0C0"/>
                    </a:outerShdw>
                  </a:effectLst>
                </a:rPr>
              </a:br>
              <a:r>
                <a:rPr lang="en-US" altLang="ja-JP" i="1" dirty="0">
                  <a:effectLst>
                    <a:outerShdw blurRad="38100" dist="38100" dir="2700000" algn="tl">
                      <a:srgbClr val="C0C0C0"/>
                    </a:outerShdw>
                  </a:effectLst>
                  <a:hlinkClick r:id="rId2"/>
                </a:rPr>
                <a:t>Wise Camera</a:t>
              </a:r>
              <a:r>
                <a:rPr lang="ja-JP" altLang="en-US" i="1" dirty="0">
                  <a:effectLst>
                    <a:outerShdw blurRad="38100" dist="38100" dir="2700000" algn="tl">
                      <a:srgbClr val="C0C0C0"/>
                    </a:outerShdw>
                  </a:effectLst>
                  <a:hlinkClick r:id="rId2"/>
                </a:rPr>
                <a:t> </a:t>
              </a:r>
              <a:r>
                <a:rPr lang="ja-JP" altLang="en-US" dirty="0">
                  <a:effectLst>
                    <a:outerShdw blurRad="38100" dist="38100" dir="2700000" algn="tl">
                      <a:srgbClr val="000000">
                        <a:alpha val="43137"/>
                      </a:srgbClr>
                    </a:outerShdw>
                  </a:effectLst>
                  <a:hlinkClick r:id="rId3"/>
                </a:rPr>
                <a:t>https://camera-beginner.sakura.ne.jp/wp/?p=669</a:t>
              </a:r>
              <a:endParaRPr lang="ja-JP" altLang="en-US" dirty="0">
                <a:effectLst>
                  <a:outerShdw blurRad="38100" dist="38100" dir="2700000" algn="tl">
                    <a:srgbClr val="000000">
                      <a:alpha val="43137"/>
                    </a:srgbClr>
                  </a:outerShdw>
                </a:effectLst>
              </a:endParaRPr>
            </a:p>
          </p:txBody>
        </p:sp>
        <p:pic>
          <p:nvPicPr>
            <p:cNvPr id="13" name="図 12">
              <a:extLst>
                <a:ext uri="{FF2B5EF4-FFF2-40B4-BE49-F238E27FC236}">
                  <a16:creationId xmlns:a16="http://schemas.microsoft.com/office/drawing/2014/main" id="{1BFE2D9C-E0AD-475E-BE7D-BD9DF83D19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6077" y="816169"/>
              <a:ext cx="7191856" cy="4761796"/>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540751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2E7330-28F1-4405-9360-37BE870719EF}"/>
              </a:ext>
            </a:extLst>
          </p:cNvPr>
          <p:cNvSpPr>
            <a:spLocks noGrp="1"/>
          </p:cNvSpPr>
          <p:nvPr>
            <p:ph type="title"/>
          </p:nvPr>
        </p:nvSpPr>
        <p:spPr/>
        <p:txBody>
          <a:bodyPr/>
          <a:lstStyle/>
          <a:p>
            <a:r>
              <a:rPr lang="ja-JP" altLang="en-US" dirty="0"/>
              <a:t>ゴーストの輝度に影響する要素</a:t>
            </a:r>
            <a:endParaRPr kumimoji="1" lang="ja-JP" altLang="en-US" dirty="0"/>
          </a:p>
        </p:txBody>
      </p:sp>
      <p:sp>
        <p:nvSpPr>
          <p:cNvPr id="3" name="コンテンツ プレースホルダー 2">
            <a:extLst>
              <a:ext uri="{FF2B5EF4-FFF2-40B4-BE49-F238E27FC236}">
                <a16:creationId xmlns:a16="http://schemas.microsoft.com/office/drawing/2014/main" id="{C72CF8D6-58EC-4107-96DB-3E21F0B7781F}"/>
              </a:ext>
            </a:extLst>
          </p:cNvPr>
          <p:cNvSpPr>
            <a:spLocks noGrp="1"/>
          </p:cNvSpPr>
          <p:nvPr>
            <p:ph idx="1"/>
          </p:nvPr>
        </p:nvSpPr>
        <p:spPr/>
        <p:txBody>
          <a:bodyPr>
            <a:normAutofit/>
          </a:bodyPr>
          <a:lstStyle/>
          <a:p>
            <a:r>
              <a:rPr kumimoji="1" lang="ja-JP" altLang="en-US" dirty="0"/>
              <a:t>光源の光度</a:t>
            </a:r>
            <a:endParaRPr kumimoji="1" lang="en-US" altLang="ja-JP" dirty="0"/>
          </a:p>
          <a:p>
            <a:pPr lvl="1"/>
            <a:r>
              <a:rPr lang="ja-JP" altLang="en-US" dirty="0"/>
              <a:t>光源の輝度に比例</a:t>
            </a:r>
            <a:endParaRPr lang="en-US" altLang="ja-JP" dirty="0"/>
          </a:p>
          <a:p>
            <a:pPr lvl="2"/>
            <a:r>
              <a:rPr lang="ja-JP" altLang="en-US" dirty="0"/>
              <a:t>光源に依存</a:t>
            </a:r>
            <a:endParaRPr lang="en-US" altLang="ja-JP" dirty="0"/>
          </a:p>
          <a:p>
            <a:pPr lvl="1"/>
            <a:r>
              <a:rPr kumimoji="1" lang="ja-JP" altLang="en-US" dirty="0"/>
              <a:t>光源の面積に比例</a:t>
            </a:r>
            <a:endParaRPr kumimoji="1" lang="en-US" altLang="ja-JP" dirty="0"/>
          </a:p>
          <a:p>
            <a:pPr lvl="2"/>
            <a:r>
              <a:rPr lang="ja-JP" altLang="en-US" dirty="0"/>
              <a:t>ズーミングにより光源のサイズが変化</a:t>
            </a:r>
            <a:endParaRPr lang="en-US" altLang="ja-JP" dirty="0"/>
          </a:p>
          <a:p>
            <a:pPr lvl="3"/>
            <a:r>
              <a:rPr lang="ja-JP" altLang="en-US" dirty="0">
                <a:solidFill>
                  <a:srgbClr val="FF5050"/>
                </a:solidFill>
              </a:rPr>
              <a:t>光源面積はズーム率</a:t>
            </a:r>
            <a:r>
              <a:rPr lang="en-US" altLang="ja-JP" dirty="0">
                <a:solidFill>
                  <a:srgbClr val="FF5050"/>
                </a:solidFill>
              </a:rPr>
              <a:t>R</a:t>
            </a:r>
            <a:r>
              <a:rPr lang="en-US" altLang="ja-JP" baseline="30000" dirty="0">
                <a:solidFill>
                  <a:srgbClr val="FF5050"/>
                </a:solidFill>
              </a:rPr>
              <a:t>2</a:t>
            </a:r>
            <a:r>
              <a:rPr lang="ja-JP" altLang="en-US" dirty="0">
                <a:solidFill>
                  <a:srgbClr val="FF5050"/>
                </a:solidFill>
              </a:rPr>
              <a:t>に比例</a:t>
            </a:r>
            <a:endParaRPr lang="en-US" altLang="ja-JP" dirty="0">
              <a:solidFill>
                <a:srgbClr val="FF5050"/>
              </a:solidFill>
            </a:endParaRPr>
          </a:p>
          <a:p>
            <a:pPr lvl="2"/>
            <a:r>
              <a:rPr kumimoji="1" lang="ja-JP" altLang="en-US" dirty="0"/>
              <a:t>光源輝度の変化と区別すること</a:t>
            </a:r>
            <a:r>
              <a:rPr kumimoji="1" lang="en-US" altLang="ja-JP" dirty="0"/>
              <a:t>(</a:t>
            </a:r>
            <a:r>
              <a:rPr kumimoji="1" lang="ja-JP" altLang="en-US" dirty="0"/>
              <a:t>画角では輝度は変化しない</a:t>
            </a:r>
            <a:r>
              <a:rPr kumimoji="1" lang="en-US" altLang="ja-JP" dirty="0"/>
              <a:t>)</a:t>
            </a:r>
          </a:p>
          <a:p>
            <a:endParaRPr kumimoji="1" lang="ja-JP" altLang="en-US" dirty="0"/>
          </a:p>
        </p:txBody>
      </p:sp>
      <p:sp>
        <p:nvSpPr>
          <p:cNvPr id="4" name="スライド番号プレースホルダー 3">
            <a:extLst>
              <a:ext uri="{FF2B5EF4-FFF2-40B4-BE49-F238E27FC236}">
                <a16:creationId xmlns:a16="http://schemas.microsoft.com/office/drawing/2014/main" id="{55B95D9A-7BDB-4810-84C2-A348C29FBC2C}"/>
              </a:ext>
            </a:extLst>
          </p:cNvPr>
          <p:cNvSpPr>
            <a:spLocks noGrp="1"/>
          </p:cNvSpPr>
          <p:nvPr>
            <p:ph type="sldNum" sz="quarter" idx="12"/>
          </p:nvPr>
        </p:nvSpPr>
        <p:spPr/>
        <p:txBody>
          <a:bodyPr/>
          <a:lstStyle/>
          <a:p>
            <a:fld id="{C6FF8165-D951-4465-BD9F-46EC8375F7A9}" type="slidenum">
              <a:rPr kumimoji="1" lang="ja-JP" altLang="en-US" smtClean="0"/>
              <a:t>60</a:t>
            </a:fld>
            <a:endParaRPr kumimoji="1" lang="ja-JP" altLang="en-US"/>
          </a:p>
        </p:txBody>
      </p:sp>
    </p:spTree>
    <p:extLst>
      <p:ext uri="{BB962C8B-B14F-4D97-AF65-F5344CB8AC3E}">
        <p14:creationId xmlns:p14="http://schemas.microsoft.com/office/powerpoint/2010/main" val="2555326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2E7330-28F1-4405-9360-37BE870719EF}"/>
              </a:ext>
            </a:extLst>
          </p:cNvPr>
          <p:cNvSpPr>
            <a:spLocks noGrp="1"/>
          </p:cNvSpPr>
          <p:nvPr>
            <p:ph type="title"/>
          </p:nvPr>
        </p:nvSpPr>
        <p:spPr/>
        <p:txBody>
          <a:bodyPr/>
          <a:lstStyle/>
          <a:p>
            <a:r>
              <a:rPr lang="ja-JP" altLang="en-US" dirty="0"/>
              <a:t>ゴーストの輝度に影響する要素</a:t>
            </a:r>
            <a:endParaRPr kumimoji="1" lang="ja-JP" altLang="en-US" dirty="0"/>
          </a:p>
        </p:txBody>
      </p:sp>
      <p:sp>
        <p:nvSpPr>
          <p:cNvPr id="3" name="コンテンツ プレースホルダー 2">
            <a:extLst>
              <a:ext uri="{FF2B5EF4-FFF2-40B4-BE49-F238E27FC236}">
                <a16:creationId xmlns:a16="http://schemas.microsoft.com/office/drawing/2014/main" id="{C72CF8D6-58EC-4107-96DB-3E21F0B7781F}"/>
              </a:ext>
            </a:extLst>
          </p:cNvPr>
          <p:cNvSpPr>
            <a:spLocks noGrp="1"/>
          </p:cNvSpPr>
          <p:nvPr>
            <p:ph idx="1"/>
          </p:nvPr>
        </p:nvSpPr>
        <p:spPr/>
        <p:txBody>
          <a:bodyPr>
            <a:normAutofit/>
          </a:bodyPr>
          <a:lstStyle/>
          <a:p>
            <a:r>
              <a:rPr kumimoji="1" lang="ja-JP" altLang="en-US" dirty="0"/>
              <a:t>ゴーストの面積に反比例</a:t>
            </a:r>
            <a:endParaRPr kumimoji="1" lang="en-US" altLang="ja-JP" dirty="0"/>
          </a:p>
          <a:p>
            <a:pPr lvl="1"/>
            <a:r>
              <a:rPr lang="ja-JP" altLang="en-US" dirty="0"/>
              <a:t>ゴースト毎の基準サイズ</a:t>
            </a:r>
            <a:r>
              <a:rPr lang="en-US" altLang="ja-JP" dirty="0"/>
              <a:t>(</a:t>
            </a:r>
            <a:r>
              <a:rPr lang="ja-JP" altLang="en-US" dirty="0"/>
              <a:t>乱数や制御パラメタで決定</a:t>
            </a:r>
            <a:r>
              <a:rPr lang="en-US" altLang="ja-JP" dirty="0"/>
              <a:t>)</a:t>
            </a:r>
          </a:p>
          <a:p>
            <a:pPr lvl="1"/>
            <a:r>
              <a:rPr lang="ja-JP" altLang="en-US" dirty="0"/>
              <a:t>絞りの状態による変化</a:t>
            </a:r>
            <a:endParaRPr lang="en-US" altLang="ja-JP" dirty="0"/>
          </a:p>
          <a:p>
            <a:pPr lvl="2"/>
            <a:r>
              <a:rPr lang="ja-JP" altLang="en-US" dirty="0"/>
              <a:t>被写界深度ボケと同様、露出が同じとみなせる場合</a:t>
            </a:r>
            <a:endParaRPr lang="en-US" altLang="ja-JP" dirty="0"/>
          </a:p>
          <a:p>
            <a:pPr lvl="2"/>
            <a:r>
              <a:rPr lang="ja-JP" altLang="en-US" dirty="0">
                <a:solidFill>
                  <a:srgbClr val="FF5050"/>
                </a:solidFill>
              </a:rPr>
              <a:t>絞りで露出が変わるなら最終的なゴースト輝度は変化しない</a:t>
            </a:r>
            <a:endParaRPr lang="en-US" altLang="ja-JP" dirty="0">
              <a:solidFill>
                <a:srgbClr val="FF5050"/>
              </a:solidFill>
            </a:endParaRPr>
          </a:p>
          <a:p>
            <a:pPr lvl="3"/>
            <a:r>
              <a:rPr lang="ja-JP" altLang="en-US" dirty="0"/>
              <a:t>ゴースト描画時の露出を適切に考慮する必要あり</a:t>
            </a:r>
            <a:endParaRPr lang="en-US" altLang="ja-JP" dirty="0"/>
          </a:p>
          <a:p>
            <a:pPr lvl="1"/>
            <a:r>
              <a:rPr lang="ja-JP" altLang="en-US" dirty="0"/>
              <a:t>ズーミングによりゴーストのサイズが変化</a:t>
            </a:r>
            <a:endParaRPr lang="en-US" altLang="ja-JP" dirty="0"/>
          </a:p>
          <a:p>
            <a:pPr lvl="2"/>
            <a:r>
              <a:rPr lang="ja-JP" altLang="en-US" dirty="0">
                <a:solidFill>
                  <a:srgbClr val="FF5050"/>
                </a:solidFill>
              </a:rPr>
              <a:t>ゴースト面積はズーム率</a:t>
            </a:r>
            <a:r>
              <a:rPr lang="en-US" altLang="ja-JP" dirty="0">
                <a:solidFill>
                  <a:srgbClr val="FF5050"/>
                </a:solidFill>
              </a:rPr>
              <a:t>R</a:t>
            </a:r>
            <a:r>
              <a:rPr lang="en-US" altLang="ja-JP" baseline="30000" dirty="0">
                <a:solidFill>
                  <a:srgbClr val="FF5050"/>
                </a:solidFill>
              </a:rPr>
              <a:t>2</a:t>
            </a:r>
            <a:r>
              <a:rPr lang="ja-JP" altLang="en-US" baseline="30000" dirty="0">
                <a:solidFill>
                  <a:srgbClr val="FF5050"/>
                </a:solidFill>
              </a:rPr>
              <a:t>～</a:t>
            </a:r>
            <a:r>
              <a:rPr lang="en-US" altLang="ja-JP" baseline="30000" dirty="0">
                <a:solidFill>
                  <a:srgbClr val="FF5050"/>
                </a:solidFill>
              </a:rPr>
              <a:t>4</a:t>
            </a:r>
            <a:r>
              <a:rPr lang="ja-JP" altLang="en-US" dirty="0">
                <a:solidFill>
                  <a:srgbClr val="FF5050"/>
                </a:solidFill>
              </a:rPr>
              <a:t>程度に比例</a:t>
            </a:r>
            <a:r>
              <a:rPr lang="en-US" altLang="ja-JP" dirty="0">
                <a:solidFill>
                  <a:srgbClr val="FF5050"/>
                </a:solidFill>
              </a:rPr>
              <a:t>(</a:t>
            </a:r>
            <a:r>
              <a:rPr lang="ja-JP" altLang="en-US" dirty="0">
                <a:solidFill>
                  <a:srgbClr val="FF5050"/>
                </a:solidFill>
              </a:rPr>
              <a:t>前述</a:t>
            </a:r>
            <a:r>
              <a:rPr lang="en-US" altLang="ja-JP" dirty="0">
                <a:solidFill>
                  <a:srgbClr val="FF5050"/>
                </a:solidFill>
              </a:rPr>
              <a:t>)</a:t>
            </a:r>
          </a:p>
          <a:p>
            <a:pPr lvl="1"/>
            <a:r>
              <a:rPr lang="ja-JP" altLang="en-US" dirty="0"/>
              <a:t>ゴーストの位置等による変形</a:t>
            </a:r>
            <a:r>
              <a:rPr lang="en-US" altLang="ja-JP" dirty="0"/>
              <a:t>(</a:t>
            </a:r>
            <a:r>
              <a:rPr lang="ja-JP" altLang="en-US" dirty="0"/>
              <a:t>後述</a:t>
            </a:r>
            <a:r>
              <a:rPr lang="en-US" altLang="ja-JP" dirty="0"/>
              <a:t>)</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55B95D9A-7BDB-4810-84C2-A348C29FBC2C}"/>
              </a:ext>
            </a:extLst>
          </p:cNvPr>
          <p:cNvSpPr>
            <a:spLocks noGrp="1"/>
          </p:cNvSpPr>
          <p:nvPr>
            <p:ph type="sldNum" sz="quarter" idx="12"/>
          </p:nvPr>
        </p:nvSpPr>
        <p:spPr/>
        <p:txBody>
          <a:bodyPr/>
          <a:lstStyle/>
          <a:p>
            <a:fld id="{C6FF8165-D951-4465-BD9F-46EC8375F7A9}" type="slidenum">
              <a:rPr kumimoji="1" lang="ja-JP" altLang="en-US" smtClean="0"/>
              <a:t>61</a:t>
            </a:fld>
            <a:endParaRPr kumimoji="1" lang="ja-JP" altLang="en-US"/>
          </a:p>
        </p:txBody>
      </p:sp>
    </p:spTree>
    <p:extLst>
      <p:ext uri="{BB962C8B-B14F-4D97-AF65-F5344CB8AC3E}">
        <p14:creationId xmlns:p14="http://schemas.microsoft.com/office/powerpoint/2010/main" val="2197723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鏡筒によるマスク</a:t>
            </a:r>
            <a:r>
              <a:rPr lang="en-US" altLang="ja-JP" dirty="0"/>
              <a:t>(</a:t>
            </a:r>
            <a:r>
              <a:rPr lang="ja-JP" altLang="en-US" dirty="0"/>
              <a:t>ケラレ</a:t>
            </a:r>
            <a:r>
              <a:rPr lang="en-US" altLang="ja-JP" dirty="0"/>
              <a:t>)</a:t>
            </a:r>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612A956-0E3A-4313-82F6-79D8133A0173}"/>
              </a:ext>
            </a:extLst>
          </p:cNvPr>
          <p:cNvSpPr>
            <a:spLocks noGrp="1"/>
          </p:cNvSpPr>
          <p:nvPr>
            <p:ph type="sldNum" sz="quarter" idx="12"/>
          </p:nvPr>
        </p:nvSpPr>
        <p:spPr/>
        <p:txBody>
          <a:bodyPr/>
          <a:lstStyle/>
          <a:p>
            <a:fld id="{C6FF8165-D951-4465-BD9F-46EC8375F7A9}" type="slidenum">
              <a:rPr kumimoji="1" lang="ja-JP" altLang="en-US" smtClean="0"/>
              <a:t>62</a:t>
            </a:fld>
            <a:endParaRPr kumimoji="1" lang="ja-JP" altLang="en-US"/>
          </a:p>
        </p:txBody>
      </p:sp>
    </p:spTree>
    <p:extLst>
      <p:ext uri="{BB962C8B-B14F-4D97-AF65-F5344CB8AC3E}">
        <p14:creationId xmlns:p14="http://schemas.microsoft.com/office/powerpoint/2010/main" val="42795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7AF6BB-CAD0-4E21-8A26-D97CBA929FB8}"/>
              </a:ext>
            </a:extLst>
          </p:cNvPr>
          <p:cNvSpPr>
            <a:spLocks noGrp="1"/>
          </p:cNvSpPr>
          <p:nvPr>
            <p:ph type="title"/>
          </p:nvPr>
        </p:nvSpPr>
        <p:spPr/>
        <p:txBody>
          <a:bodyPr/>
          <a:lstStyle/>
          <a:p>
            <a:r>
              <a:rPr kumimoji="1" lang="ja-JP" altLang="en-US" dirty="0"/>
              <a:t>鏡筒によってゴーストがマスクされる</a:t>
            </a:r>
          </a:p>
        </p:txBody>
      </p:sp>
      <p:sp>
        <p:nvSpPr>
          <p:cNvPr id="3" name="コンテンツ プレースホルダー 2">
            <a:extLst>
              <a:ext uri="{FF2B5EF4-FFF2-40B4-BE49-F238E27FC236}">
                <a16:creationId xmlns:a16="http://schemas.microsoft.com/office/drawing/2014/main" id="{1E7931E9-0FFF-4305-B6AF-0F9AFDDFB0B5}"/>
              </a:ext>
            </a:extLst>
          </p:cNvPr>
          <p:cNvSpPr>
            <a:spLocks noGrp="1"/>
          </p:cNvSpPr>
          <p:nvPr>
            <p:ph idx="1"/>
          </p:nvPr>
        </p:nvSpPr>
        <p:spPr/>
        <p:txBody>
          <a:bodyPr>
            <a:normAutofit fontScale="92500"/>
          </a:bodyPr>
          <a:lstStyle/>
          <a:p>
            <a:r>
              <a:rPr lang="ja-JP" altLang="en-US" dirty="0"/>
              <a:t>被写界深度</a:t>
            </a:r>
            <a:r>
              <a:rPr kumimoji="1" lang="ja-JP" altLang="en-US" dirty="0"/>
              <a:t>ボケの口径食</a:t>
            </a:r>
            <a:r>
              <a:rPr kumimoji="1" lang="en-US" altLang="ja-JP" dirty="0"/>
              <a:t>(</a:t>
            </a:r>
            <a:r>
              <a:rPr kumimoji="1" lang="ja-JP" altLang="en-US" dirty="0"/>
              <a:t>ケラレ</a:t>
            </a:r>
            <a:r>
              <a:rPr kumimoji="1" lang="en-US" altLang="ja-JP" dirty="0"/>
              <a:t>)</a:t>
            </a:r>
            <a:r>
              <a:rPr kumimoji="1" lang="ja-JP" altLang="en-US" dirty="0"/>
              <a:t>と同じ現象</a:t>
            </a:r>
            <a:endParaRPr kumimoji="1" lang="en-US" altLang="ja-JP" dirty="0"/>
          </a:p>
          <a:p>
            <a:r>
              <a:rPr lang="ja-JP" altLang="en-US" dirty="0">
                <a:solidFill>
                  <a:srgbClr val="FF5050"/>
                </a:solidFill>
              </a:rPr>
              <a:t>画面端でゴーストが消失するのはケラレが原因</a:t>
            </a:r>
            <a:endParaRPr lang="en-US" altLang="ja-JP" dirty="0">
              <a:solidFill>
                <a:srgbClr val="FF5050"/>
              </a:solidFill>
            </a:endParaRPr>
          </a:p>
          <a:p>
            <a:pPr lvl="1"/>
            <a:r>
              <a:rPr lang="ja-JP" altLang="en-US" dirty="0"/>
              <a:t>イメージサークルに相当</a:t>
            </a:r>
            <a:endParaRPr lang="en-US" altLang="ja-JP" dirty="0"/>
          </a:p>
          <a:p>
            <a:r>
              <a:rPr lang="ja-JP" altLang="en-US" dirty="0">
                <a:solidFill>
                  <a:srgbClr val="FF5050"/>
                </a:solidFill>
              </a:rPr>
              <a:t>ゴースト表現では非常に重要な効果</a:t>
            </a:r>
            <a:endParaRPr lang="en-US" altLang="ja-JP" dirty="0">
              <a:solidFill>
                <a:srgbClr val="FF5050"/>
              </a:solidFill>
            </a:endParaRPr>
          </a:p>
          <a:p>
            <a:pPr lvl="1"/>
            <a:r>
              <a:rPr lang="ja-JP" altLang="en-US" dirty="0"/>
              <a:t>絞りや個々のゴーストの状態によって様々な変化</a:t>
            </a:r>
            <a:endParaRPr lang="en-US" altLang="ja-JP" dirty="0"/>
          </a:p>
          <a:p>
            <a:r>
              <a:rPr kumimoji="1" lang="ja-JP" altLang="en-US" dirty="0"/>
              <a:t>鏡筒のあらゆる位置でケラレが発生する可能性あり</a:t>
            </a:r>
            <a:endParaRPr kumimoji="1" lang="en-US" altLang="ja-JP" dirty="0"/>
          </a:p>
          <a:p>
            <a:pPr lvl="1"/>
            <a:r>
              <a:rPr lang="ja-JP" altLang="en-US" dirty="0"/>
              <a:t>開放絞りでは多くは常にケラレている</a:t>
            </a:r>
            <a:endParaRPr lang="en-US" altLang="ja-JP" dirty="0"/>
          </a:p>
          <a:p>
            <a:pPr lvl="1"/>
            <a:r>
              <a:rPr kumimoji="1" lang="ja-JP" altLang="en-US" dirty="0"/>
              <a:t>正確な表現はシミュレーションでしかほぼ不可能</a:t>
            </a:r>
            <a:endParaRPr kumimoji="1" lang="en-US" altLang="ja-JP" dirty="0"/>
          </a:p>
          <a:p>
            <a:pPr lvl="2"/>
            <a:r>
              <a:rPr kumimoji="1" lang="ja-JP" altLang="en-US" dirty="0"/>
              <a:t>実用上は正確な表現は不要</a:t>
            </a:r>
          </a:p>
        </p:txBody>
      </p:sp>
      <p:sp>
        <p:nvSpPr>
          <p:cNvPr id="4" name="スライド番号プレースホルダー 3">
            <a:extLst>
              <a:ext uri="{FF2B5EF4-FFF2-40B4-BE49-F238E27FC236}">
                <a16:creationId xmlns:a16="http://schemas.microsoft.com/office/drawing/2014/main" id="{1044D2D4-449E-461B-966D-F172C8AC91F0}"/>
              </a:ext>
            </a:extLst>
          </p:cNvPr>
          <p:cNvSpPr>
            <a:spLocks noGrp="1"/>
          </p:cNvSpPr>
          <p:nvPr>
            <p:ph type="sldNum" sz="quarter" idx="12"/>
          </p:nvPr>
        </p:nvSpPr>
        <p:spPr/>
        <p:txBody>
          <a:bodyPr/>
          <a:lstStyle/>
          <a:p>
            <a:fld id="{C6FF8165-D951-4465-BD9F-46EC8375F7A9}" type="slidenum">
              <a:rPr kumimoji="1" lang="ja-JP" altLang="en-US" smtClean="0"/>
              <a:t>63</a:t>
            </a:fld>
            <a:endParaRPr kumimoji="1" lang="ja-JP" altLang="en-US"/>
          </a:p>
        </p:txBody>
      </p:sp>
    </p:spTree>
    <p:extLst>
      <p:ext uri="{BB962C8B-B14F-4D97-AF65-F5344CB8AC3E}">
        <p14:creationId xmlns:p14="http://schemas.microsoft.com/office/powerpoint/2010/main" val="1548563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7AF6BB-CAD0-4E21-8A26-D97CBA929FB8}"/>
              </a:ext>
            </a:extLst>
          </p:cNvPr>
          <p:cNvSpPr>
            <a:spLocks noGrp="1"/>
          </p:cNvSpPr>
          <p:nvPr>
            <p:ph type="title"/>
          </p:nvPr>
        </p:nvSpPr>
        <p:spPr/>
        <p:txBody>
          <a:bodyPr>
            <a:normAutofit fontScale="90000"/>
          </a:bodyPr>
          <a:lstStyle/>
          <a:p>
            <a:r>
              <a:rPr lang="ja-JP" altLang="en-US" dirty="0"/>
              <a:t>絞り同様に距離情報から円形マスクを生成</a:t>
            </a:r>
            <a:endParaRPr kumimoji="1" lang="ja-JP" altLang="en-US" dirty="0"/>
          </a:p>
        </p:txBody>
      </p:sp>
      <p:sp>
        <p:nvSpPr>
          <p:cNvPr id="3" name="コンテンツ プレースホルダー 2">
            <a:extLst>
              <a:ext uri="{FF2B5EF4-FFF2-40B4-BE49-F238E27FC236}">
                <a16:creationId xmlns:a16="http://schemas.microsoft.com/office/drawing/2014/main" id="{1E7931E9-0FFF-4305-B6AF-0F9AFDDFB0B5}"/>
              </a:ext>
            </a:extLst>
          </p:cNvPr>
          <p:cNvSpPr>
            <a:spLocks noGrp="1"/>
          </p:cNvSpPr>
          <p:nvPr>
            <p:ph idx="1"/>
          </p:nvPr>
        </p:nvSpPr>
        <p:spPr/>
        <p:txBody>
          <a:bodyPr/>
          <a:lstStyle/>
          <a:p>
            <a:r>
              <a:rPr kumimoji="1" lang="ja-JP" altLang="en-US" dirty="0"/>
              <a:t>口径食の大きさと動きの関係 </a:t>
            </a:r>
            <a:r>
              <a:rPr kumimoji="1" lang="en-US" altLang="ja-JP" dirty="0"/>
              <a:t>[Kawase 2012]</a:t>
            </a:r>
            <a:endParaRPr lang="en-US" altLang="ja-JP" dirty="0"/>
          </a:p>
          <a:p>
            <a:r>
              <a:rPr lang="ja-JP" altLang="en-US" dirty="0"/>
              <a:t>ゴースト毎にマスクの挙動を決定</a:t>
            </a:r>
            <a:endParaRPr lang="en-US" altLang="ja-JP" dirty="0"/>
          </a:p>
          <a:p>
            <a:pPr lvl="1"/>
            <a:r>
              <a:rPr lang="ja-JP" altLang="en-US" dirty="0"/>
              <a:t>動きを制御したいものはマスク半径やケラレ位置で定義</a:t>
            </a:r>
            <a:endParaRPr lang="en-US" altLang="ja-JP" dirty="0"/>
          </a:p>
          <a:p>
            <a:pPr lvl="2"/>
            <a:r>
              <a:rPr lang="ja-JP" altLang="en-US" dirty="0"/>
              <a:t>例えば画面中央からどの程度の場所でケラレるか</a:t>
            </a:r>
            <a:endParaRPr lang="en-US" altLang="ja-JP" dirty="0"/>
          </a:p>
          <a:p>
            <a:pPr lvl="2"/>
            <a:r>
              <a:rPr lang="ja-JP" altLang="en-US" dirty="0"/>
              <a:t>ゴーストの内側からケラレるか外側からケラレるか</a:t>
            </a:r>
            <a:endParaRPr lang="en-US" altLang="ja-JP" dirty="0"/>
          </a:p>
          <a:p>
            <a:pPr lvl="1"/>
            <a:r>
              <a:rPr kumimoji="1" lang="ja-JP" altLang="en-US" dirty="0"/>
              <a:t>殆どのゴーストは乱数で良い</a:t>
            </a:r>
            <a:endParaRPr kumimoji="1" lang="en-US" altLang="ja-JP" dirty="0"/>
          </a:p>
          <a:p>
            <a:pPr lvl="2"/>
            <a:r>
              <a:rPr lang="ja-JP" altLang="en-US" dirty="0">
                <a:solidFill>
                  <a:srgbClr val="FF5050"/>
                </a:solidFill>
              </a:rPr>
              <a:t>光源が画面端に達した状態である程度ケラレていると実用的</a:t>
            </a:r>
            <a:endParaRPr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1044D2D4-449E-461B-966D-F172C8AC91F0}"/>
              </a:ext>
            </a:extLst>
          </p:cNvPr>
          <p:cNvSpPr>
            <a:spLocks noGrp="1"/>
          </p:cNvSpPr>
          <p:nvPr>
            <p:ph type="sldNum" sz="quarter" idx="12"/>
          </p:nvPr>
        </p:nvSpPr>
        <p:spPr/>
        <p:txBody>
          <a:bodyPr/>
          <a:lstStyle/>
          <a:p>
            <a:fld id="{C6FF8165-D951-4465-BD9F-46EC8375F7A9}" type="slidenum">
              <a:rPr kumimoji="1" lang="ja-JP" altLang="en-US" smtClean="0"/>
              <a:t>64</a:t>
            </a:fld>
            <a:endParaRPr kumimoji="1" lang="ja-JP" altLang="en-US"/>
          </a:p>
        </p:txBody>
      </p:sp>
    </p:spTree>
    <p:extLst>
      <p:ext uri="{BB962C8B-B14F-4D97-AF65-F5344CB8AC3E}">
        <p14:creationId xmlns:p14="http://schemas.microsoft.com/office/powerpoint/2010/main" val="3686093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4FD488-CA81-4DA0-9026-40C85145AB41}"/>
              </a:ext>
            </a:extLst>
          </p:cNvPr>
          <p:cNvSpPr>
            <a:spLocks noGrp="1"/>
          </p:cNvSpPr>
          <p:nvPr>
            <p:ph type="title"/>
          </p:nvPr>
        </p:nvSpPr>
        <p:spPr/>
        <p:txBody>
          <a:bodyPr/>
          <a:lstStyle/>
          <a:p>
            <a:r>
              <a:rPr lang="ja-JP" altLang="en-US" dirty="0"/>
              <a:t>口径食の大きさと動き </a:t>
            </a:r>
            <a:r>
              <a:rPr lang="en-US" altLang="ja-JP" dirty="0"/>
              <a:t>[Kawase 2012]</a:t>
            </a:r>
            <a:endParaRPr lang="ja-JP" altLang="en-US" dirty="0"/>
          </a:p>
        </p:txBody>
      </p:sp>
      <p:sp>
        <p:nvSpPr>
          <p:cNvPr id="3" name="コンテンツ プレースホルダー 2">
            <a:extLst>
              <a:ext uri="{FF2B5EF4-FFF2-40B4-BE49-F238E27FC236}">
                <a16:creationId xmlns:a16="http://schemas.microsoft.com/office/drawing/2014/main" id="{A459043B-76CF-4AD9-9281-6E67EE9BB621}"/>
              </a:ext>
            </a:extLst>
          </p:cNvPr>
          <p:cNvSpPr>
            <a:spLocks noGrp="1"/>
          </p:cNvSpPr>
          <p:nvPr>
            <p:ph idx="1"/>
          </p:nvPr>
        </p:nvSpPr>
        <p:spPr>
          <a:xfrm>
            <a:off x="466849" y="1139301"/>
            <a:ext cx="10972464" cy="1789040"/>
          </a:xfrm>
        </p:spPr>
        <p:txBody>
          <a:bodyPr>
            <a:normAutofit fontScale="55000" lnSpcReduction="20000"/>
          </a:bodyPr>
          <a:lstStyle/>
          <a:p>
            <a:r>
              <a:rPr lang="ja-JP" altLang="en-US" dirty="0"/>
              <a:t>前ボケの</a:t>
            </a:r>
            <a:r>
              <a:rPr lang="ja-JP" altLang="en-US" dirty="0">
                <a:solidFill>
                  <a:srgbClr val="0070C0"/>
                </a:solidFill>
              </a:rPr>
              <a:t>上端が青の点線</a:t>
            </a:r>
            <a:r>
              <a:rPr lang="ja-JP" altLang="en-US" dirty="0"/>
              <a:t>から</a:t>
            </a:r>
            <a:r>
              <a:rPr lang="ja-JP" altLang="en-US" dirty="0">
                <a:solidFill>
                  <a:srgbClr val="FF5050"/>
                </a:solidFill>
              </a:rPr>
              <a:t>下端が赤の点線</a:t>
            </a:r>
            <a:r>
              <a:rPr lang="ja-JP" altLang="en-US" dirty="0"/>
              <a:t>まで移動すると</a:t>
            </a:r>
          </a:p>
          <a:p>
            <a:pPr lvl="1"/>
            <a:r>
              <a:rPr lang="ja-JP" altLang="en-US" dirty="0"/>
              <a:t>ケラレマスクの</a:t>
            </a:r>
            <a:r>
              <a:rPr lang="ja-JP" altLang="en-US" dirty="0">
                <a:solidFill>
                  <a:srgbClr val="0070C0"/>
                </a:solidFill>
              </a:rPr>
              <a:t>上端が青の点線</a:t>
            </a:r>
            <a:r>
              <a:rPr lang="ja-JP" altLang="en-US" sz="3000" dirty="0"/>
              <a:t>から</a:t>
            </a:r>
            <a:r>
              <a:rPr lang="ja-JP" altLang="en-US" dirty="0">
                <a:solidFill>
                  <a:srgbClr val="FF5050"/>
                </a:solidFill>
              </a:rPr>
              <a:t>上端が赤の点線</a:t>
            </a:r>
            <a:r>
              <a:rPr lang="ja-JP" altLang="en-US" dirty="0"/>
              <a:t>まで移動</a:t>
            </a:r>
          </a:p>
          <a:p>
            <a:r>
              <a:rPr lang="ja-JP" altLang="en-US" dirty="0"/>
              <a:t>後ボケの</a:t>
            </a:r>
            <a:r>
              <a:rPr lang="ja-JP" altLang="en-US" dirty="0">
                <a:solidFill>
                  <a:srgbClr val="0070C0"/>
                </a:solidFill>
              </a:rPr>
              <a:t>下端が青の点線</a:t>
            </a:r>
            <a:r>
              <a:rPr lang="ja-JP" altLang="en-US" dirty="0"/>
              <a:t>から</a:t>
            </a:r>
            <a:r>
              <a:rPr lang="ja-JP" altLang="en-US" dirty="0">
                <a:solidFill>
                  <a:srgbClr val="FF5050"/>
                </a:solidFill>
              </a:rPr>
              <a:t>上端が赤の点線</a:t>
            </a:r>
            <a:r>
              <a:rPr lang="ja-JP" altLang="en-US" dirty="0"/>
              <a:t>まで移動すると</a:t>
            </a:r>
          </a:p>
          <a:p>
            <a:pPr lvl="1"/>
            <a:r>
              <a:rPr lang="ja-JP" altLang="en-US" dirty="0"/>
              <a:t>ケラレマスクの</a:t>
            </a:r>
            <a:r>
              <a:rPr lang="ja-JP" altLang="en-US" dirty="0">
                <a:solidFill>
                  <a:srgbClr val="0070C0"/>
                </a:solidFill>
              </a:rPr>
              <a:t>下端が青の点線</a:t>
            </a:r>
            <a:r>
              <a:rPr lang="ja-JP" altLang="en-US" sz="3000" dirty="0"/>
              <a:t>から</a:t>
            </a:r>
            <a:r>
              <a:rPr lang="ja-JP" altLang="en-US" dirty="0">
                <a:solidFill>
                  <a:srgbClr val="FF5050"/>
                </a:solidFill>
              </a:rPr>
              <a:t>下端が赤の点線</a:t>
            </a:r>
            <a:r>
              <a:rPr lang="ja-JP" altLang="en-US" dirty="0"/>
              <a:t>まで移動</a:t>
            </a:r>
          </a:p>
          <a:p>
            <a:r>
              <a:rPr lang="ja-JP" altLang="en-US" dirty="0"/>
              <a:t>かつ、ボケが画面中央にある場合は</a:t>
            </a:r>
          </a:p>
          <a:p>
            <a:pPr lvl="1"/>
            <a:r>
              <a:rPr lang="ja-JP" altLang="en-US" dirty="0"/>
              <a:t>ボケの中心とケラレマスクの中心は一致</a:t>
            </a:r>
            <a:r>
              <a:rPr lang="en-US" altLang="ja-JP" dirty="0"/>
              <a:t>(</a:t>
            </a:r>
            <a:r>
              <a:rPr lang="ja-JP" altLang="en-US" dirty="0"/>
              <a:t>同じく画面中央</a:t>
            </a:r>
            <a:r>
              <a:rPr lang="en-US" altLang="ja-JP" dirty="0"/>
              <a:t>)</a:t>
            </a:r>
            <a:endParaRPr lang="ja-JP" altLang="en-US" dirty="0"/>
          </a:p>
          <a:p>
            <a:endParaRPr lang="ja-JP" altLang="en-US" dirty="0"/>
          </a:p>
        </p:txBody>
      </p:sp>
      <p:sp>
        <p:nvSpPr>
          <p:cNvPr id="4" name="スライド番号プレースホルダー 3">
            <a:extLst>
              <a:ext uri="{FF2B5EF4-FFF2-40B4-BE49-F238E27FC236}">
                <a16:creationId xmlns:a16="http://schemas.microsoft.com/office/drawing/2014/main" id="{1242BF94-463E-445B-BBF3-58A7DBAA6348}"/>
              </a:ext>
            </a:extLst>
          </p:cNvPr>
          <p:cNvSpPr>
            <a:spLocks noGrp="1"/>
          </p:cNvSpPr>
          <p:nvPr>
            <p:ph type="sldNum" sz="quarter" idx="12"/>
          </p:nvPr>
        </p:nvSpPr>
        <p:spPr/>
        <p:txBody>
          <a:bodyPr/>
          <a:lstStyle/>
          <a:p>
            <a:fld id="{C6FF8165-D951-4465-BD9F-46EC8375F7A9}" type="slidenum">
              <a:rPr lang="ja-JP" altLang="en-US" smtClean="0"/>
              <a:pPr/>
              <a:t>65</a:t>
            </a:fld>
            <a:endParaRPr lang="ja-JP" altLang="en-US"/>
          </a:p>
        </p:txBody>
      </p:sp>
      <p:grpSp>
        <p:nvGrpSpPr>
          <p:cNvPr id="6" name="グループ化 5">
            <a:extLst>
              <a:ext uri="{FF2B5EF4-FFF2-40B4-BE49-F238E27FC236}">
                <a16:creationId xmlns:a16="http://schemas.microsoft.com/office/drawing/2014/main" id="{7AAA7EFD-E6BD-48A0-A910-092271B3E233}"/>
              </a:ext>
            </a:extLst>
          </p:cNvPr>
          <p:cNvGrpSpPr/>
          <p:nvPr/>
        </p:nvGrpSpPr>
        <p:grpSpPr>
          <a:xfrm>
            <a:off x="3803285" y="2700641"/>
            <a:ext cx="8153400" cy="4032250"/>
            <a:chOff x="3552082" y="2553781"/>
            <a:chExt cx="8153400" cy="4032250"/>
          </a:xfrm>
        </p:grpSpPr>
        <p:grpSp>
          <p:nvGrpSpPr>
            <p:cNvPr id="5" name="グループ化 4">
              <a:extLst>
                <a:ext uri="{FF2B5EF4-FFF2-40B4-BE49-F238E27FC236}">
                  <a16:creationId xmlns:a16="http://schemas.microsoft.com/office/drawing/2014/main" id="{A94E1CBF-23F7-4C7C-B6F6-18CCC6A27D86}"/>
                </a:ext>
              </a:extLst>
            </p:cNvPr>
            <p:cNvGrpSpPr/>
            <p:nvPr/>
          </p:nvGrpSpPr>
          <p:grpSpPr>
            <a:xfrm>
              <a:off x="3552082" y="2553781"/>
              <a:ext cx="8153400" cy="4032250"/>
              <a:chOff x="3552082" y="2553781"/>
              <a:chExt cx="8153400" cy="4032250"/>
            </a:xfrm>
          </p:grpSpPr>
          <p:sp>
            <p:nvSpPr>
              <p:cNvPr id="713" name="Rectangle 7">
                <a:extLst>
                  <a:ext uri="{FF2B5EF4-FFF2-40B4-BE49-F238E27FC236}">
                    <a16:creationId xmlns:a16="http://schemas.microsoft.com/office/drawing/2014/main" id="{72514838-1015-4D7A-AD88-B1CF8FA23145}"/>
                  </a:ext>
                </a:extLst>
              </p:cNvPr>
              <p:cNvSpPr>
                <a:spLocks noChangeAspect="1" noChangeArrowheads="1"/>
              </p:cNvSpPr>
              <p:nvPr/>
            </p:nvSpPr>
            <p:spPr bwMode="auto">
              <a:xfrm>
                <a:off x="6144034" y="5570708"/>
                <a:ext cx="3486113" cy="464611"/>
              </a:xfrm>
              <a:prstGeom prst="rect">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4" name="Rectangle 8">
                <a:extLst>
                  <a:ext uri="{FF2B5EF4-FFF2-40B4-BE49-F238E27FC236}">
                    <a16:creationId xmlns:a16="http://schemas.microsoft.com/office/drawing/2014/main" id="{F2C4FC9B-1744-4A9B-8BDD-FA2D582FA14F}"/>
                  </a:ext>
                </a:extLst>
              </p:cNvPr>
              <p:cNvSpPr>
                <a:spLocks noChangeAspect="1" noChangeArrowheads="1"/>
              </p:cNvSpPr>
              <p:nvPr/>
            </p:nvSpPr>
            <p:spPr bwMode="auto">
              <a:xfrm>
                <a:off x="6144034" y="3451798"/>
                <a:ext cx="3486113" cy="2118909"/>
              </a:xfrm>
              <a:prstGeom prst="rect">
                <a:avLst/>
              </a:prstGeom>
              <a:gradFill rotWithShape="1">
                <a:gsLst>
                  <a:gs pos="0">
                    <a:srgbClr val="FFFFFF"/>
                  </a:gs>
                  <a:gs pos="100000">
                    <a:srgbClr val="000000"/>
                  </a:gs>
                </a:gsLst>
                <a:lin ang="5400000" scaled="1"/>
              </a:gradFill>
              <a:ln w="127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5" name="Rectangle 9">
                <a:extLst>
                  <a:ext uri="{FF2B5EF4-FFF2-40B4-BE49-F238E27FC236}">
                    <a16:creationId xmlns:a16="http://schemas.microsoft.com/office/drawing/2014/main" id="{5801CAFD-96BF-485F-A285-6E3E9BC809D0}"/>
                  </a:ext>
                </a:extLst>
              </p:cNvPr>
              <p:cNvSpPr>
                <a:spLocks noChangeAspect="1" noChangeArrowheads="1"/>
              </p:cNvSpPr>
              <p:nvPr/>
            </p:nvSpPr>
            <p:spPr bwMode="auto">
              <a:xfrm>
                <a:off x="6144034" y="2987187"/>
                <a:ext cx="3486113" cy="464611"/>
              </a:xfrm>
              <a:prstGeom prst="rect">
                <a:avLst/>
              </a:prstGeom>
              <a:solidFill>
                <a:srgbClr val="FFFFFF"/>
              </a:solidFill>
              <a:ln w="127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 name="Line 10">
                <a:extLst>
                  <a:ext uri="{FF2B5EF4-FFF2-40B4-BE49-F238E27FC236}">
                    <a16:creationId xmlns:a16="http://schemas.microsoft.com/office/drawing/2014/main" id="{BF263B5B-076C-4A84-9A8E-7B0BBC85563B}"/>
                  </a:ext>
                </a:extLst>
              </p:cNvPr>
              <p:cNvSpPr>
                <a:spLocks noChangeAspect="1" noChangeShapeType="1"/>
              </p:cNvSpPr>
              <p:nvPr/>
            </p:nvSpPr>
            <p:spPr bwMode="auto">
              <a:xfrm flipH="1">
                <a:off x="7887091" y="2987187"/>
                <a:ext cx="0" cy="3048132"/>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03" name="Group 12">
                <a:extLst>
                  <a:ext uri="{FF2B5EF4-FFF2-40B4-BE49-F238E27FC236}">
                    <a16:creationId xmlns:a16="http://schemas.microsoft.com/office/drawing/2014/main" id="{593CA0B2-4BED-4F24-BA52-248BE480A5F6}"/>
                  </a:ext>
                </a:extLst>
              </p:cNvPr>
              <p:cNvGrpSpPr>
                <a:grpSpLocks noChangeAspect="1"/>
              </p:cNvGrpSpPr>
              <p:nvPr/>
            </p:nvGrpSpPr>
            <p:grpSpPr bwMode="auto">
              <a:xfrm>
                <a:off x="6464706" y="3379316"/>
                <a:ext cx="463545" cy="463570"/>
                <a:chOff x="1292" y="1888"/>
                <a:chExt cx="907" cy="907"/>
              </a:xfrm>
            </p:grpSpPr>
            <p:sp>
              <p:nvSpPr>
                <p:cNvPr id="711" name="Oval 13">
                  <a:extLst>
                    <a:ext uri="{FF2B5EF4-FFF2-40B4-BE49-F238E27FC236}">
                      <a16:creationId xmlns:a16="http://schemas.microsoft.com/office/drawing/2014/main" id="{CCCFCD5F-3221-4114-8B47-89C6E4E1E437}"/>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2" name="AutoShape 14">
                  <a:extLst>
                    <a:ext uri="{FF2B5EF4-FFF2-40B4-BE49-F238E27FC236}">
                      <a16:creationId xmlns:a16="http://schemas.microsoft.com/office/drawing/2014/main" id="{23C0EE1C-D712-4C44-93AE-FBDA6DB57E4F}"/>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04" name="Group 15">
                <a:extLst>
                  <a:ext uri="{FF2B5EF4-FFF2-40B4-BE49-F238E27FC236}">
                    <a16:creationId xmlns:a16="http://schemas.microsoft.com/office/drawing/2014/main" id="{5E8571B0-A614-4E12-8A75-D701236826C7}"/>
                  </a:ext>
                </a:extLst>
              </p:cNvPr>
              <p:cNvGrpSpPr>
                <a:grpSpLocks noChangeAspect="1"/>
              </p:cNvGrpSpPr>
              <p:nvPr/>
            </p:nvGrpSpPr>
            <p:grpSpPr bwMode="auto">
              <a:xfrm>
                <a:off x="6479527" y="3430937"/>
                <a:ext cx="437991" cy="370549"/>
                <a:chOff x="1321" y="1989"/>
                <a:chExt cx="857" cy="725"/>
              </a:xfrm>
            </p:grpSpPr>
            <p:sp>
              <p:nvSpPr>
                <p:cNvPr id="705" name="AutoShape 16">
                  <a:extLst>
                    <a:ext uri="{FF2B5EF4-FFF2-40B4-BE49-F238E27FC236}">
                      <a16:creationId xmlns:a16="http://schemas.microsoft.com/office/drawing/2014/main" id="{B1FA14AA-ED65-452F-8CF3-76B8F65BAC0E}"/>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06" name="AutoShape 17">
                  <a:extLst>
                    <a:ext uri="{FF2B5EF4-FFF2-40B4-BE49-F238E27FC236}">
                      <a16:creationId xmlns:a16="http://schemas.microsoft.com/office/drawing/2014/main" id="{2AA26406-77E9-4E5A-923C-E56C5C109730}"/>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07" name="AutoShape 18">
                  <a:extLst>
                    <a:ext uri="{FF2B5EF4-FFF2-40B4-BE49-F238E27FC236}">
                      <a16:creationId xmlns:a16="http://schemas.microsoft.com/office/drawing/2014/main" id="{8F68CCD9-9CE4-4520-AE02-F68EBD733454}"/>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08" name="AutoShape 19">
                  <a:extLst>
                    <a:ext uri="{FF2B5EF4-FFF2-40B4-BE49-F238E27FC236}">
                      <a16:creationId xmlns:a16="http://schemas.microsoft.com/office/drawing/2014/main" id="{CD1A81D8-57D7-43B8-9FB3-581A078BF9A3}"/>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09" name="AutoShape 20">
                  <a:extLst>
                    <a:ext uri="{FF2B5EF4-FFF2-40B4-BE49-F238E27FC236}">
                      <a16:creationId xmlns:a16="http://schemas.microsoft.com/office/drawing/2014/main" id="{710DF456-8D36-4EB7-B27D-E6FA305CE5C6}"/>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0" name="AutoShape 21">
                  <a:extLst>
                    <a:ext uri="{FF2B5EF4-FFF2-40B4-BE49-F238E27FC236}">
                      <a16:creationId xmlns:a16="http://schemas.microsoft.com/office/drawing/2014/main" id="{410392CF-7309-4E88-9283-E88E8340C58D}"/>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1" name="Group 23">
                <a:extLst>
                  <a:ext uri="{FF2B5EF4-FFF2-40B4-BE49-F238E27FC236}">
                    <a16:creationId xmlns:a16="http://schemas.microsoft.com/office/drawing/2014/main" id="{9344C5C0-55C2-4BAB-BF0D-47EA0173D199}"/>
                  </a:ext>
                </a:extLst>
              </p:cNvPr>
              <p:cNvGrpSpPr>
                <a:grpSpLocks noChangeAspect="1"/>
              </p:cNvGrpSpPr>
              <p:nvPr/>
            </p:nvGrpSpPr>
            <p:grpSpPr bwMode="auto">
              <a:xfrm>
                <a:off x="6464706" y="5178032"/>
                <a:ext cx="463545" cy="463570"/>
                <a:chOff x="113" y="2614"/>
                <a:chExt cx="907" cy="907"/>
              </a:xfrm>
            </p:grpSpPr>
            <p:grpSp>
              <p:nvGrpSpPr>
                <p:cNvPr id="693" name="Group 24">
                  <a:extLst>
                    <a:ext uri="{FF2B5EF4-FFF2-40B4-BE49-F238E27FC236}">
                      <a16:creationId xmlns:a16="http://schemas.microsoft.com/office/drawing/2014/main" id="{F20D4444-7866-45C2-AA98-3E0C53A59883}"/>
                    </a:ext>
                  </a:extLst>
                </p:cNvPr>
                <p:cNvGrpSpPr>
                  <a:grpSpLocks noChangeAspect="1"/>
                </p:cNvGrpSpPr>
                <p:nvPr/>
              </p:nvGrpSpPr>
              <p:grpSpPr bwMode="auto">
                <a:xfrm>
                  <a:off x="113" y="2614"/>
                  <a:ext cx="907" cy="907"/>
                  <a:chOff x="113" y="2614"/>
                  <a:chExt cx="907" cy="907"/>
                </a:xfrm>
              </p:grpSpPr>
              <p:sp>
                <p:nvSpPr>
                  <p:cNvPr id="701" name="Oval 25">
                    <a:extLst>
                      <a:ext uri="{FF2B5EF4-FFF2-40B4-BE49-F238E27FC236}">
                        <a16:creationId xmlns:a16="http://schemas.microsoft.com/office/drawing/2014/main" id="{2EC5BDE7-3D0E-472A-8822-ACAB7C823A53}"/>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02" name="AutoShape 26">
                    <a:extLst>
                      <a:ext uri="{FF2B5EF4-FFF2-40B4-BE49-F238E27FC236}">
                        <a16:creationId xmlns:a16="http://schemas.microsoft.com/office/drawing/2014/main" id="{EA4A44D4-4034-4228-B8FD-ABE9B0AF04E9}"/>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94" name="Group 27">
                  <a:extLst>
                    <a:ext uri="{FF2B5EF4-FFF2-40B4-BE49-F238E27FC236}">
                      <a16:creationId xmlns:a16="http://schemas.microsoft.com/office/drawing/2014/main" id="{042A583C-8D49-4F9B-A9BD-6A6A7201925C}"/>
                    </a:ext>
                  </a:extLst>
                </p:cNvPr>
                <p:cNvGrpSpPr>
                  <a:grpSpLocks noChangeAspect="1"/>
                </p:cNvGrpSpPr>
                <p:nvPr/>
              </p:nvGrpSpPr>
              <p:grpSpPr bwMode="auto">
                <a:xfrm>
                  <a:off x="142" y="2715"/>
                  <a:ext cx="857" cy="725"/>
                  <a:chOff x="142" y="2715"/>
                  <a:chExt cx="857" cy="725"/>
                </a:xfrm>
              </p:grpSpPr>
              <p:sp>
                <p:nvSpPr>
                  <p:cNvPr id="695" name="AutoShape 28">
                    <a:extLst>
                      <a:ext uri="{FF2B5EF4-FFF2-40B4-BE49-F238E27FC236}">
                        <a16:creationId xmlns:a16="http://schemas.microsoft.com/office/drawing/2014/main" id="{2DE70C5B-335C-42AD-8B1D-2EF489E787CF}"/>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6" name="AutoShape 29">
                    <a:extLst>
                      <a:ext uri="{FF2B5EF4-FFF2-40B4-BE49-F238E27FC236}">
                        <a16:creationId xmlns:a16="http://schemas.microsoft.com/office/drawing/2014/main" id="{3739984F-FE0A-476E-A948-EC5CB0FF538C}"/>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7" name="AutoShape 30">
                    <a:extLst>
                      <a:ext uri="{FF2B5EF4-FFF2-40B4-BE49-F238E27FC236}">
                        <a16:creationId xmlns:a16="http://schemas.microsoft.com/office/drawing/2014/main" id="{E5D02012-CB39-4E29-AD2B-1DD195154665}"/>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8" name="AutoShape 31">
                    <a:extLst>
                      <a:ext uri="{FF2B5EF4-FFF2-40B4-BE49-F238E27FC236}">
                        <a16:creationId xmlns:a16="http://schemas.microsoft.com/office/drawing/2014/main" id="{A53543EE-DE3B-4A06-89C2-874B48B74CC5}"/>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9" name="AutoShape 32">
                    <a:extLst>
                      <a:ext uri="{FF2B5EF4-FFF2-40B4-BE49-F238E27FC236}">
                        <a16:creationId xmlns:a16="http://schemas.microsoft.com/office/drawing/2014/main" id="{A7FEA1E5-0C8B-4C6E-AA0D-493C38CE6A1F}"/>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00" name="AutoShape 33">
                    <a:extLst>
                      <a:ext uri="{FF2B5EF4-FFF2-40B4-BE49-F238E27FC236}">
                        <a16:creationId xmlns:a16="http://schemas.microsoft.com/office/drawing/2014/main" id="{54BE1267-2817-4292-A52C-BF04116DEB84}"/>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92" name="Oval 34">
                <a:extLst>
                  <a:ext uri="{FF2B5EF4-FFF2-40B4-BE49-F238E27FC236}">
                    <a16:creationId xmlns:a16="http://schemas.microsoft.com/office/drawing/2014/main" id="{AF9B48E4-67BD-4D5A-8C6B-1BB78BC51583}"/>
                  </a:ext>
                </a:extLst>
              </p:cNvPr>
              <p:cNvSpPr>
                <a:spLocks noChangeAspect="1" noChangeArrowheads="1"/>
              </p:cNvSpPr>
              <p:nvPr/>
            </p:nvSpPr>
            <p:spPr bwMode="auto">
              <a:xfrm>
                <a:off x="6534212" y="5247031"/>
                <a:ext cx="324533" cy="32455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681" name="Group 36">
                <a:extLst>
                  <a:ext uri="{FF2B5EF4-FFF2-40B4-BE49-F238E27FC236}">
                    <a16:creationId xmlns:a16="http://schemas.microsoft.com/office/drawing/2014/main" id="{451EEF1B-6811-47DE-BC1C-1C26383AE0F9}"/>
                  </a:ext>
                </a:extLst>
              </p:cNvPr>
              <p:cNvGrpSpPr>
                <a:grpSpLocks noChangeAspect="1"/>
              </p:cNvGrpSpPr>
              <p:nvPr/>
            </p:nvGrpSpPr>
            <p:grpSpPr bwMode="auto">
              <a:xfrm flipH="1" flipV="1">
                <a:off x="8817356" y="3057040"/>
                <a:ext cx="463545" cy="463570"/>
                <a:chOff x="1292" y="1888"/>
                <a:chExt cx="907" cy="907"/>
              </a:xfrm>
            </p:grpSpPr>
            <p:sp>
              <p:nvSpPr>
                <p:cNvPr id="689" name="Oval 37">
                  <a:extLst>
                    <a:ext uri="{FF2B5EF4-FFF2-40B4-BE49-F238E27FC236}">
                      <a16:creationId xmlns:a16="http://schemas.microsoft.com/office/drawing/2014/main" id="{C5E4CB11-DFE2-46C5-A440-11FBDDA4E0FC}"/>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0" name="AutoShape 38">
                  <a:extLst>
                    <a:ext uri="{FF2B5EF4-FFF2-40B4-BE49-F238E27FC236}">
                      <a16:creationId xmlns:a16="http://schemas.microsoft.com/office/drawing/2014/main" id="{D8178B6C-FD10-4B74-9387-89027A60ADCC}"/>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82" name="Group 39">
                <a:extLst>
                  <a:ext uri="{FF2B5EF4-FFF2-40B4-BE49-F238E27FC236}">
                    <a16:creationId xmlns:a16="http://schemas.microsoft.com/office/drawing/2014/main" id="{C1E6B36A-B624-4693-B451-F8C968E5FA19}"/>
                  </a:ext>
                </a:extLst>
              </p:cNvPr>
              <p:cNvGrpSpPr>
                <a:grpSpLocks noChangeAspect="1"/>
              </p:cNvGrpSpPr>
              <p:nvPr/>
            </p:nvGrpSpPr>
            <p:grpSpPr bwMode="auto">
              <a:xfrm flipH="1" flipV="1">
                <a:off x="8828089" y="3098439"/>
                <a:ext cx="437991" cy="370549"/>
                <a:chOff x="1321" y="1989"/>
                <a:chExt cx="857" cy="725"/>
              </a:xfrm>
            </p:grpSpPr>
            <p:sp>
              <p:nvSpPr>
                <p:cNvPr id="683" name="AutoShape 40">
                  <a:extLst>
                    <a:ext uri="{FF2B5EF4-FFF2-40B4-BE49-F238E27FC236}">
                      <a16:creationId xmlns:a16="http://schemas.microsoft.com/office/drawing/2014/main" id="{3AF142EF-4575-41B6-BF49-4D4EB72E31C4}"/>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4" name="AutoShape 41">
                  <a:extLst>
                    <a:ext uri="{FF2B5EF4-FFF2-40B4-BE49-F238E27FC236}">
                      <a16:creationId xmlns:a16="http://schemas.microsoft.com/office/drawing/2014/main" id="{0000C81D-7763-4165-8A2C-B991B06F162D}"/>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5" name="AutoShape 42">
                  <a:extLst>
                    <a:ext uri="{FF2B5EF4-FFF2-40B4-BE49-F238E27FC236}">
                      <a16:creationId xmlns:a16="http://schemas.microsoft.com/office/drawing/2014/main" id="{8693D56A-88E7-4296-A760-D29D051206E2}"/>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6" name="AutoShape 43">
                  <a:extLst>
                    <a:ext uri="{FF2B5EF4-FFF2-40B4-BE49-F238E27FC236}">
                      <a16:creationId xmlns:a16="http://schemas.microsoft.com/office/drawing/2014/main" id="{0DED0C81-BD60-41D5-8ED2-4619EC77ED63}"/>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7" name="AutoShape 44">
                  <a:extLst>
                    <a:ext uri="{FF2B5EF4-FFF2-40B4-BE49-F238E27FC236}">
                      <a16:creationId xmlns:a16="http://schemas.microsoft.com/office/drawing/2014/main" id="{C0134FC5-4F41-4B01-BA7D-3BA58D93A5F8}"/>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8" name="AutoShape 45">
                  <a:extLst>
                    <a:ext uri="{FF2B5EF4-FFF2-40B4-BE49-F238E27FC236}">
                      <a16:creationId xmlns:a16="http://schemas.microsoft.com/office/drawing/2014/main" id="{8728BBD8-77A2-4540-9F01-DA5733733D94}"/>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69" name="Group 47">
                <a:extLst>
                  <a:ext uri="{FF2B5EF4-FFF2-40B4-BE49-F238E27FC236}">
                    <a16:creationId xmlns:a16="http://schemas.microsoft.com/office/drawing/2014/main" id="{4C76FF00-50C1-4C47-89A6-CC96538863AD}"/>
                  </a:ext>
                </a:extLst>
              </p:cNvPr>
              <p:cNvGrpSpPr>
                <a:grpSpLocks noChangeAspect="1"/>
              </p:cNvGrpSpPr>
              <p:nvPr/>
            </p:nvGrpSpPr>
            <p:grpSpPr bwMode="auto">
              <a:xfrm flipH="1" flipV="1">
                <a:off x="8817356" y="5497133"/>
                <a:ext cx="463545" cy="465158"/>
                <a:chOff x="113" y="2614"/>
                <a:chExt cx="907" cy="907"/>
              </a:xfrm>
            </p:grpSpPr>
            <p:grpSp>
              <p:nvGrpSpPr>
                <p:cNvPr id="671" name="Group 48">
                  <a:extLst>
                    <a:ext uri="{FF2B5EF4-FFF2-40B4-BE49-F238E27FC236}">
                      <a16:creationId xmlns:a16="http://schemas.microsoft.com/office/drawing/2014/main" id="{8E26D78C-1F0B-4C31-9909-77A183D0D490}"/>
                    </a:ext>
                  </a:extLst>
                </p:cNvPr>
                <p:cNvGrpSpPr>
                  <a:grpSpLocks noChangeAspect="1"/>
                </p:cNvGrpSpPr>
                <p:nvPr/>
              </p:nvGrpSpPr>
              <p:grpSpPr bwMode="auto">
                <a:xfrm>
                  <a:off x="113" y="2614"/>
                  <a:ext cx="907" cy="907"/>
                  <a:chOff x="113" y="2614"/>
                  <a:chExt cx="907" cy="907"/>
                </a:xfrm>
              </p:grpSpPr>
              <p:sp>
                <p:nvSpPr>
                  <p:cNvPr id="679" name="Oval 49">
                    <a:extLst>
                      <a:ext uri="{FF2B5EF4-FFF2-40B4-BE49-F238E27FC236}">
                        <a16:creationId xmlns:a16="http://schemas.microsoft.com/office/drawing/2014/main" id="{EF08AF76-42C8-4798-90C4-80973F557C87}"/>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0" name="AutoShape 50">
                    <a:extLst>
                      <a:ext uri="{FF2B5EF4-FFF2-40B4-BE49-F238E27FC236}">
                        <a16:creationId xmlns:a16="http://schemas.microsoft.com/office/drawing/2014/main" id="{4A72BA5C-515B-47C8-8C5C-FF03700803A5}"/>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72" name="Group 51">
                  <a:extLst>
                    <a:ext uri="{FF2B5EF4-FFF2-40B4-BE49-F238E27FC236}">
                      <a16:creationId xmlns:a16="http://schemas.microsoft.com/office/drawing/2014/main" id="{A07A4745-201F-4D2E-B510-962284D4BE21}"/>
                    </a:ext>
                  </a:extLst>
                </p:cNvPr>
                <p:cNvGrpSpPr>
                  <a:grpSpLocks noChangeAspect="1"/>
                </p:cNvGrpSpPr>
                <p:nvPr/>
              </p:nvGrpSpPr>
              <p:grpSpPr bwMode="auto">
                <a:xfrm>
                  <a:off x="142" y="2715"/>
                  <a:ext cx="857" cy="725"/>
                  <a:chOff x="142" y="2715"/>
                  <a:chExt cx="857" cy="725"/>
                </a:xfrm>
              </p:grpSpPr>
              <p:sp>
                <p:nvSpPr>
                  <p:cNvPr id="673" name="AutoShape 52">
                    <a:extLst>
                      <a:ext uri="{FF2B5EF4-FFF2-40B4-BE49-F238E27FC236}">
                        <a16:creationId xmlns:a16="http://schemas.microsoft.com/office/drawing/2014/main" id="{EB704E42-E19A-493D-B1E2-11B084CFA6EC}"/>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4" name="AutoShape 53">
                    <a:extLst>
                      <a:ext uri="{FF2B5EF4-FFF2-40B4-BE49-F238E27FC236}">
                        <a16:creationId xmlns:a16="http://schemas.microsoft.com/office/drawing/2014/main" id="{8B84D17F-B237-4199-BAF8-53D77A30E745}"/>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5" name="AutoShape 54">
                    <a:extLst>
                      <a:ext uri="{FF2B5EF4-FFF2-40B4-BE49-F238E27FC236}">
                        <a16:creationId xmlns:a16="http://schemas.microsoft.com/office/drawing/2014/main" id="{D3C5DE5F-B525-419A-B218-4B2E3C29A2FE}"/>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6" name="AutoShape 55">
                    <a:extLst>
                      <a:ext uri="{FF2B5EF4-FFF2-40B4-BE49-F238E27FC236}">
                        <a16:creationId xmlns:a16="http://schemas.microsoft.com/office/drawing/2014/main" id="{1EFB26C8-54E5-4121-BDCE-8848A4B482A9}"/>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7" name="AutoShape 56">
                    <a:extLst>
                      <a:ext uri="{FF2B5EF4-FFF2-40B4-BE49-F238E27FC236}">
                        <a16:creationId xmlns:a16="http://schemas.microsoft.com/office/drawing/2014/main" id="{1956780E-4AAD-44A4-9074-E078CF4502E1}"/>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8" name="AutoShape 57">
                    <a:extLst>
                      <a:ext uri="{FF2B5EF4-FFF2-40B4-BE49-F238E27FC236}">
                        <a16:creationId xmlns:a16="http://schemas.microsoft.com/office/drawing/2014/main" id="{F3558EAF-B141-4A9F-B3DE-229C0EBCCF47}"/>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70" name="Oval 58">
                <a:extLst>
                  <a:ext uri="{FF2B5EF4-FFF2-40B4-BE49-F238E27FC236}">
                    <a16:creationId xmlns:a16="http://schemas.microsoft.com/office/drawing/2014/main" id="{12C73E02-B35C-4377-816A-1FA4E2D2953F}"/>
                  </a:ext>
                </a:extLst>
              </p:cNvPr>
              <p:cNvSpPr>
                <a:spLocks noChangeAspect="1" noChangeArrowheads="1"/>
              </p:cNvSpPr>
              <p:nvPr/>
            </p:nvSpPr>
            <p:spPr bwMode="auto">
              <a:xfrm flipH="1" flipV="1">
                <a:off x="8886862" y="5567394"/>
                <a:ext cx="324533" cy="32566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659" name="Group 60">
                <a:extLst>
                  <a:ext uri="{FF2B5EF4-FFF2-40B4-BE49-F238E27FC236}">
                    <a16:creationId xmlns:a16="http://schemas.microsoft.com/office/drawing/2014/main" id="{C73DBB3A-9024-4E3B-89AF-95FC35BC8BD6}"/>
                  </a:ext>
                </a:extLst>
              </p:cNvPr>
              <p:cNvGrpSpPr>
                <a:grpSpLocks noChangeAspect="1"/>
              </p:cNvGrpSpPr>
              <p:nvPr/>
            </p:nvGrpSpPr>
            <p:grpSpPr bwMode="auto">
              <a:xfrm>
                <a:off x="7074300" y="3396780"/>
                <a:ext cx="347659" cy="349265"/>
                <a:chOff x="1292" y="1888"/>
                <a:chExt cx="907" cy="907"/>
              </a:xfrm>
            </p:grpSpPr>
            <p:sp>
              <p:nvSpPr>
                <p:cNvPr id="667" name="Oval 61">
                  <a:extLst>
                    <a:ext uri="{FF2B5EF4-FFF2-40B4-BE49-F238E27FC236}">
                      <a16:creationId xmlns:a16="http://schemas.microsoft.com/office/drawing/2014/main" id="{DE459E01-80D8-401D-B8DF-2BFD4687D378}"/>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8" name="AutoShape 62">
                  <a:extLst>
                    <a:ext uri="{FF2B5EF4-FFF2-40B4-BE49-F238E27FC236}">
                      <a16:creationId xmlns:a16="http://schemas.microsoft.com/office/drawing/2014/main" id="{86C2CA18-134E-41E8-8A6C-5B4D40299E12}"/>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60" name="Group 63">
                <a:extLst>
                  <a:ext uri="{FF2B5EF4-FFF2-40B4-BE49-F238E27FC236}">
                    <a16:creationId xmlns:a16="http://schemas.microsoft.com/office/drawing/2014/main" id="{6CA4D8D0-5BC3-4285-886B-05A01043C478}"/>
                  </a:ext>
                </a:extLst>
              </p:cNvPr>
              <p:cNvGrpSpPr>
                <a:grpSpLocks noChangeAspect="1"/>
              </p:cNvGrpSpPr>
              <p:nvPr/>
            </p:nvGrpSpPr>
            <p:grpSpPr bwMode="auto">
              <a:xfrm>
                <a:off x="7085416" y="3435673"/>
                <a:ext cx="328494" cy="279181"/>
                <a:chOff x="1321" y="1989"/>
                <a:chExt cx="857" cy="725"/>
              </a:xfrm>
            </p:grpSpPr>
            <p:sp>
              <p:nvSpPr>
                <p:cNvPr id="661" name="AutoShape 64">
                  <a:extLst>
                    <a:ext uri="{FF2B5EF4-FFF2-40B4-BE49-F238E27FC236}">
                      <a16:creationId xmlns:a16="http://schemas.microsoft.com/office/drawing/2014/main" id="{2D4E93D1-397D-440F-9ABF-86C5703C981D}"/>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2" name="AutoShape 65">
                  <a:extLst>
                    <a:ext uri="{FF2B5EF4-FFF2-40B4-BE49-F238E27FC236}">
                      <a16:creationId xmlns:a16="http://schemas.microsoft.com/office/drawing/2014/main" id="{270C9154-D935-439C-BA18-CB87614B4650}"/>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3" name="AutoShape 66">
                  <a:extLst>
                    <a:ext uri="{FF2B5EF4-FFF2-40B4-BE49-F238E27FC236}">
                      <a16:creationId xmlns:a16="http://schemas.microsoft.com/office/drawing/2014/main" id="{FDC26DCF-2359-46A5-9F79-6B9A5DF902F3}"/>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4" name="AutoShape 67">
                  <a:extLst>
                    <a:ext uri="{FF2B5EF4-FFF2-40B4-BE49-F238E27FC236}">
                      <a16:creationId xmlns:a16="http://schemas.microsoft.com/office/drawing/2014/main" id="{8F043627-C960-4511-8BA3-69634807D672}"/>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5" name="AutoShape 68">
                  <a:extLst>
                    <a:ext uri="{FF2B5EF4-FFF2-40B4-BE49-F238E27FC236}">
                      <a16:creationId xmlns:a16="http://schemas.microsoft.com/office/drawing/2014/main" id="{66890E12-0C49-4713-90C3-F60935879AA9}"/>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6" name="AutoShape 69">
                  <a:extLst>
                    <a:ext uri="{FF2B5EF4-FFF2-40B4-BE49-F238E27FC236}">
                      <a16:creationId xmlns:a16="http://schemas.microsoft.com/office/drawing/2014/main" id="{0726503A-EBF3-4F98-9C9D-09BA1FC8944F}"/>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 name="Group 71">
                <a:extLst>
                  <a:ext uri="{FF2B5EF4-FFF2-40B4-BE49-F238E27FC236}">
                    <a16:creationId xmlns:a16="http://schemas.microsoft.com/office/drawing/2014/main" id="{359988E4-99A2-4F5B-BAFD-2634DE735C9B}"/>
                  </a:ext>
                </a:extLst>
              </p:cNvPr>
              <p:cNvGrpSpPr>
                <a:grpSpLocks noChangeAspect="1"/>
              </p:cNvGrpSpPr>
              <p:nvPr/>
            </p:nvGrpSpPr>
            <p:grpSpPr bwMode="auto">
              <a:xfrm>
                <a:off x="7074300" y="5279636"/>
                <a:ext cx="347659" cy="349265"/>
                <a:chOff x="113" y="2614"/>
                <a:chExt cx="907" cy="907"/>
              </a:xfrm>
            </p:grpSpPr>
            <p:grpSp>
              <p:nvGrpSpPr>
                <p:cNvPr id="649" name="Group 72">
                  <a:extLst>
                    <a:ext uri="{FF2B5EF4-FFF2-40B4-BE49-F238E27FC236}">
                      <a16:creationId xmlns:a16="http://schemas.microsoft.com/office/drawing/2014/main" id="{4CACBE68-CCB1-4D70-8390-DD63721D2ADB}"/>
                    </a:ext>
                  </a:extLst>
                </p:cNvPr>
                <p:cNvGrpSpPr>
                  <a:grpSpLocks noChangeAspect="1"/>
                </p:cNvGrpSpPr>
                <p:nvPr/>
              </p:nvGrpSpPr>
              <p:grpSpPr bwMode="auto">
                <a:xfrm>
                  <a:off x="113" y="2614"/>
                  <a:ext cx="907" cy="907"/>
                  <a:chOff x="113" y="2614"/>
                  <a:chExt cx="907" cy="907"/>
                </a:xfrm>
              </p:grpSpPr>
              <p:sp>
                <p:nvSpPr>
                  <p:cNvPr id="657" name="Oval 73">
                    <a:extLst>
                      <a:ext uri="{FF2B5EF4-FFF2-40B4-BE49-F238E27FC236}">
                        <a16:creationId xmlns:a16="http://schemas.microsoft.com/office/drawing/2014/main" id="{FCC5BA6B-05AA-48DF-BA2B-582FB95E946E}"/>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8" name="AutoShape 74">
                    <a:extLst>
                      <a:ext uri="{FF2B5EF4-FFF2-40B4-BE49-F238E27FC236}">
                        <a16:creationId xmlns:a16="http://schemas.microsoft.com/office/drawing/2014/main" id="{D861CE0A-E549-40A0-B61F-895EE0ED9E2D}"/>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50" name="Group 75">
                  <a:extLst>
                    <a:ext uri="{FF2B5EF4-FFF2-40B4-BE49-F238E27FC236}">
                      <a16:creationId xmlns:a16="http://schemas.microsoft.com/office/drawing/2014/main" id="{A8AEA5AE-DBF9-44A9-B5B0-DA48BDB0E8CE}"/>
                    </a:ext>
                  </a:extLst>
                </p:cNvPr>
                <p:cNvGrpSpPr>
                  <a:grpSpLocks noChangeAspect="1"/>
                </p:cNvGrpSpPr>
                <p:nvPr/>
              </p:nvGrpSpPr>
              <p:grpSpPr bwMode="auto">
                <a:xfrm>
                  <a:off x="142" y="2715"/>
                  <a:ext cx="857" cy="725"/>
                  <a:chOff x="142" y="2715"/>
                  <a:chExt cx="857" cy="725"/>
                </a:xfrm>
              </p:grpSpPr>
              <p:sp>
                <p:nvSpPr>
                  <p:cNvPr id="651" name="AutoShape 76">
                    <a:extLst>
                      <a:ext uri="{FF2B5EF4-FFF2-40B4-BE49-F238E27FC236}">
                        <a16:creationId xmlns:a16="http://schemas.microsoft.com/office/drawing/2014/main" id="{57094151-54AB-4BBB-BC04-10AFF04B5FD3}"/>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2" name="AutoShape 77">
                    <a:extLst>
                      <a:ext uri="{FF2B5EF4-FFF2-40B4-BE49-F238E27FC236}">
                        <a16:creationId xmlns:a16="http://schemas.microsoft.com/office/drawing/2014/main" id="{6C14FE7F-A3FC-47E2-B437-2374581FCD4D}"/>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3" name="AutoShape 78">
                    <a:extLst>
                      <a:ext uri="{FF2B5EF4-FFF2-40B4-BE49-F238E27FC236}">
                        <a16:creationId xmlns:a16="http://schemas.microsoft.com/office/drawing/2014/main" id="{49998855-8D65-441C-9C4F-7945A27A88C6}"/>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4" name="AutoShape 79">
                    <a:extLst>
                      <a:ext uri="{FF2B5EF4-FFF2-40B4-BE49-F238E27FC236}">
                        <a16:creationId xmlns:a16="http://schemas.microsoft.com/office/drawing/2014/main" id="{2CB60165-056C-40C8-B35E-29E1FDB4F44A}"/>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5" name="AutoShape 80">
                    <a:extLst>
                      <a:ext uri="{FF2B5EF4-FFF2-40B4-BE49-F238E27FC236}">
                        <a16:creationId xmlns:a16="http://schemas.microsoft.com/office/drawing/2014/main" id="{954548E4-FAAF-4933-86A3-D0ADACA1D0C7}"/>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6" name="AutoShape 81">
                    <a:extLst>
                      <a:ext uri="{FF2B5EF4-FFF2-40B4-BE49-F238E27FC236}">
                        <a16:creationId xmlns:a16="http://schemas.microsoft.com/office/drawing/2014/main" id="{B11F49FF-83EA-401B-8D67-3CF4A6DF9C84}"/>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48" name="Oval 82">
                <a:extLst>
                  <a:ext uri="{FF2B5EF4-FFF2-40B4-BE49-F238E27FC236}">
                    <a16:creationId xmlns:a16="http://schemas.microsoft.com/office/drawing/2014/main" id="{05EF2EC9-08D0-442E-B6B3-08E8FE2CE39B}"/>
                  </a:ext>
                </a:extLst>
              </p:cNvPr>
              <p:cNvSpPr>
                <a:spLocks noChangeAspect="1" noChangeArrowheads="1"/>
              </p:cNvSpPr>
              <p:nvPr/>
            </p:nvSpPr>
            <p:spPr bwMode="auto">
              <a:xfrm>
                <a:off x="7126430" y="5331621"/>
                <a:ext cx="243400" cy="244524"/>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637" name="Group 84">
                <a:extLst>
                  <a:ext uri="{FF2B5EF4-FFF2-40B4-BE49-F238E27FC236}">
                    <a16:creationId xmlns:a16="http://schemas.microsoft.com/office/drawing/2014/main" id="{5D0E4D26-3FD1-460E-A265-8BC878B16DCD}"/>
                  </a:ext>
                </a:extLst>
              </p:cNvPr>
              <p:cNvGrpSpPr>
                <a:grpSpLocks noChangeAspect="1"/>
              </p:cNvGrpSpPr>
              <p:nvPr/>
            </p:nvGrpSpPr>
            <p:grpSpPr bwMode="auto">
              <a:xfrm>
                <a:off x="7509270" y="3422181"/>
                <a:ext cx="174623" cy="174633"/>
                <a:chOff x="1292" y="1888"/>
                <a:chExt cx="907" cy="907"/>
              </a:xfrm>
            </p:grpSpPr>
            <p:sp>
              <p:nvSpPr>
                <p:cNvPr id="645" name="Oval 85">
                  <a:extLst>
                    <a:ext uri="{FF2B5EF4-FFF2-40B4-BE49-F238E27FC236}">
                      <a16:creationId xmlns:a16="http://schemas.microsoft.com/office/drawing/2014/main" id="{9D9EAF6F-0B6E-4C65-B495-A1868B3C9BFC}"/>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6" name="AutoShape 86">
                  <a:extLst>
                    <a:ext uri="{FF2B5EF4-FFF2-40B4-BE49-F238E27FC236}">
                      <a16:creationId xmlns:a16="http://schemas.microsoft.com/office/drawing/2014/main" id="{9E5362A8-F7B6-415D-B49F-C3E75401EF54}"/>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38" name="Group 87">
                <a:extLst>
                  <a:ext uri="{FF2B5EF4-FFF2-40B4-BE49-F238E27FC236}">
                    <a16:creationId xmlns:a16="http://schemas.microsoft.com/office/drawing/2014/main" id="{48EAC0F4-1668-404E-9397-5AF45B5FA972}"/>
                  </a:ext>
                </a:extLst>
              </p:cNvPr>
              <p:cNvGrpSpPr>
                <a:grpSpLocks noChangeAspect="1"/>
              </p:cNvGrpSpPr>
              <p:nvPr/>
            </p:nvGrpSpPr>
            <p:grpSpPr bwMode="auto">
              <a:xfrm>
                <a:off x="7514853" y="3441627"/>
                <a:ext cx="164997" cy="139591"/>
                <a:chOff x="1321" y="1989"/>
                <a:chExt cx="857" cy="725"/>
              </a:xfrm>
            </p:grpSpPr>
            <p:sp>
              <p:nvSpPr>
                <p:cNvPr id="639" name="AutoShape 88">
                  <a:extLst>
                    <a:ext uri="{FF2B5EF4-FFF2-40B4-BE49-F238E27FC236}">
                      <a16:creationId xmlns:a16="http://schemas.microsoft.com/office/drawing/2014/main" id="{BC32270F-851F-473E-B5C9-BADF204B1C9B}"/>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0" name="AutoShape 89">
                  <a:extLst>
                    <a:ext uri="{FF2B5EF4-FFF2-40B4-BE49-F238E27FC236}">
                      <a16:creationId xmlns:a16="http://schemas.microsoft.com/office/drawing/2014/main" id="{4209E341-21EC-4BE0-82FB-31B52F3ECEF6}"/>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1" name="AutoShape 90">
                  <a:extLst>
                    <a:ext uri="{FF2B5EF4-FFF2-40B4-BE49-F238E27FC236}">
                      <a16:creationId xmlns:a16="http://schemas.microsoft.com/office/drawing/2014/main" id="{76EBF4FE-4FF0-462E-809F-F22BFAC10B5D}"/>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2" name="AutoShape 91">
                  <a:extLst>
                    <a:ext uri="{FF2B5EF4-FFF2-40B4-BE49-F238E27FC236}">
                      <a16:creationId xmlns:a16="http://schemas.microsoft.com/office/drawing/2014/main" id="{67228213-C74A-4A40-90BF-563EA3CC1766}"/>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3" name="AutoShape 92">
                  <a:extLst>
                    <a:ext uri="{FF2B5EF4-FFF2-40B4-BE49-F238E27FC236}">
                      <a16:creationId xmlns:a16="http://schemas.microsoft.com/office/drawing/2014/main" id="{344CD424-625C-4DFE-A90F-674FE0A69DA4}"/>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4" name="AutoShape 93">
                  <a:extLst>
                    <a:ext uri="{FF2B5EF4-FFF2-40B4-BE49-F238E27FC236}">
                      <a16:creationId xmlns:a16="http://schemas.microsoft.com/office/drawing/2014/main" id="{9FAA7621-A09C-4DC8-BBBB-9B42B5A69B35}"/>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25" name="Group 95">
                <a:extLst>
                  <a:ext uri="{FF2B5EF4-FFF2-40B4-BE49-F238E27FC236}">
                    <a16:creationId xmlns:a16="http://schemas.microsoft.com/office/drawing/2014/main" id="{0B94F51F-98C3-4C4A-9AD7-52ED946BED99}"/>
                  </a:ext>
                </a:extLst>
              </p:cNvPr>
              <p:cNvGrpSpPr>
                <a:grpSpLocks noChangeAspect="1"/>
              </p:cNvGrpSpPr>
              <p:nvPr/>
            </p:nvGrpSpPr>
            <p:grpSpPr bwMode="auto">
              <a:xfrm>
                <a:off x="7509270" y="5425693"/>
                <a:ext cx="174623" cy="173045"/>
                <a:chOff x="113" y="2614"/>
                <a:chExt cx="907" cy="907"/>
              </a:xfrm>
            </p:grpSpPr>
            <p:grpSp>
              <p:nvGrpSpPr>
                <p:cNvPr id="627" name="Group 96">
                  <a:extLst>
                    <a:ext uri="{FF2B5EF4-FFF2-40B4-BE49-F238E27FC236}">
                      <a16:creationId xmlns:a16="http://schemas.microsoft.com/office/drawing/2014/main" id="{EF416129-2E56-4F74-B277-98EB24009721}"/>
                    </a:ext>
                  </a:extLst>
                </p:cNvPr>
                <p:cNvGrpSpPr>
                  <a:grpSpLocks noChangeAspect="1"/>
                </p:cNvGrpSpPr>
                <p:nvPr/>
              </p:nvGrpSpPr>
              <p:grpSpPr bwMode="auto">
                <a:xfrm>
                  <a:off x="113" y="2614"/>
                  <a:ext cx="907" cy="907"/>
                  <a:chOff x="113" y="2614"/>
                  <a:chExt cx="907" cy="907"/>
                </a:xfrm>
              </p:grpSpPr>
              <p:sp>
                <p:nvSpPr>
                  <p:cNvPr id="635" name="Oval 97">
                    <a:extLst>
                      <a:ext uri="{FF2B5EF4-FFF2-40B4-BE49-F238E27FC236}">
                        <a16:creationId xmlns:a16="http://schemas.microsoft.com/office/drawing/2014/main" id="{F373EE80-9093-45D0-97A1-9DA972E56521}"/>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6" name="AutoShape 98">
                    <a:extLst>
                      <a:ext uri="{FF2B5EF4-FFF2-40B4-BE49-F238E27FC236}">
                        <a16:creationId xmlns:a16="http://schemas.microsoft.com/office/drawing/2014/main" id="{4468CA2B-EC23-45AD-BC06-3050B6EE1890}"/>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28" name="Group 99">
                  <a:extLst>
                    <a:ext uri="{FF2B5EF4-FFF2-40B4-BE49-F238E27FC236}">
                      <a16:creationId xmlns:a16="http://schemas.microsoft.com/office/drawing/2014/main" id="{F7885A97-1C95-461C-9F43-590848539D33}"/>
                    </a:ext>
                  </a:extLst>
                </p:cNvPr>
                <p:cNvGrpSpPr>
                  <a:grpSpLocks noChangeAspect="1"/>
                </p:cNvGrpSpPr>
                <p:nvPr/>
              </p:nvGrpSpPr>
              <p:grpSpPr bwMode="auto">
                <a:xfrm>
                  <a:off x="142" y="2715"/>
                  <a:ext cx="857" cy="725"/>
                  <a:chOff x="142" y="2715"/>
                  <a:chExt cx="857" cy="725"/>
                </a:xfrm>
              </p:grpSpPr>
              <p:sp>
                <p:nvSpPr>
                  <p:cNvPr id="629" name="AutoShape 100">
                    <a:extLst>
                      <a:ext uri="{FF2B5EF4-FFF2-40B4-BE49-F238E27FC236}">
                        <a16:creationId xmlns:a16="http://schemas.microsoft.com/office/drawing/2014/main" id="{2D5C77A6-4FDF-42D5-B62C-5C45A240E3C1}"/>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0" name="AutoShape 101">
                    <a:extLst>
                      <a:ext uri="{FF2B5EF4-FFF2-40B4-BE49-F238E27FC236}">
                        <a16:creationId xmlns:a16="http://schemas.microsoft.com/office/drawing/2014/main" id="{39D8BAFB-A6D8-4DA6-B8CF-68812CD263A3}"/>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1" name="AutoShape 102">
                    <a:extLst>
                      <a:ext uri="{FF2B5EF4-FFF2-40B4-BE49-F238E27FC236}">
                        <a16:creationId xmlns:a16="http://schemas.microsoft.com/office/drawing/2014/main" id="{463992B5-DF71-4681-8292-EDCA1296907B}"/>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2" name="AutoShape 103">
                    <a:extLst>
                      <a:ext uri="{FF2B5EF4-FFF2-40B4-BE49-F238E27FC236}">
                        <a16:creationId xmlns:a16="http://schemas.microsoft.com/office/drawing/2014/main" id="{CA84E688-43DF-4886-974F-9E72D40C3601}"/>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3" name="AutoShape 104">
                    <a:extLst>
                      <a:ext uri="{FF2B5EF4-FFF2-40B4-BE49-F238E27FC236}">
                        <a16:creationId xmlns:a16="http://schemas.microsoft.com/office/drawing/2014/main" id="{E2A03B93-81CD-4A99-8969-7BA3D7F84467}"/>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4" name="AutoShape 105">
                    <a:extLst>
                      <a:ext uri="{FF2B5EF4-FFF2-40B4-BE49-F238E27FC236}">
                        <a16:creationId xmlns:a16="http://schemas.microsoft.com/office/drawing/2014/main" id="{0BBE3A58-938E-471A-8C9F-DC2DB96F0CF9}"/>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26" name="Oval 106">
                <a:extLst>
                  <a:ext uri="{FF2B5EF4-FFF2-40B4-BE49-F238E27FC236}">
                    <a16:creationId xmlns:a16="http://schemas.microsoft.com/office/drawing/2014/main" id="{F2F6AAF6-6CF6-4F3C-BBBC-0D703BBAD2BA}"/>
                  </a:ext>
                </a:extLst>
              </p:cNvPr>
              <p:cNvSpPr>
                <a:spLocks noChangeAspect="1" noChangeArrowheads="1"/>
              </p:cNvSpPr>
              <p:nvPr/>
            </p:nvSpPr>
            <p:spPr bwMode="auto">
              <a:xfrm>
                <a:off x="7535454" y="5451449"/>
                <a:ext cx="122255" cy="12115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615" name="Group 108">
                <a:extLst>
                  <a:ext uri="{FF2B5EF4-FFF2-40B4-BE49-F238E27FC236}">
                    <a16:creationId xmlns:a16="http://schemas.microsoft.com/office/drawing/2014/main" id="{9DA0C82E-74F6-4DDF-910E-C4CBAC7116D5}"/>
                  </a:ext>
                </a:extLst>
              </p:cNvPr>
              <p:cNvGrpSpPr>
                <a:grpSpLocks noChangeAspect="1"/>
              </p:cNvGrpSpPr>
              <p:nvPr/>
            </p:nvGrpSpPr>
            <p:grpSpPr bwMode="auto">
              <a:xfrm>
                <a:off x="7741043" y="3436469"/>
                <a:ext cx="87312" cy="85729"/>
                <a:chOff x="1292" y="1888"/>
                <a:chExt cx="907" cy="907"/>
              </a:xfrm>
            </p:grpSpPr>
            <p:sp>
              <p:nvSpPr>
                <p:cNvPr id="623" name="Oval 109">
                  <a:extLst>
                    <a:ext uri="{FF2B5EF4-FFF2-40B4-BE49-F238E27FC236}">
                      <a16:creationId xmlns:a16="http://schemas.microsoft.com/office/drawing/2014/main" id="{4B2FB10E-6BE7-4BDD-8F4A-5D644070DEA9}"/>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4" name="AutoShape 110">
                  <a:extLst>
                    <a:ext uri="{FF2B5EF4-FFF2-40B4-BE49-F238E27FC236}">
                      <a16:creationId xmlns:a16="http://schemas.microsoft.com/office/drawing/2014/main" id="{CEC31CDA-CC6C-43ED-B40D-BEE07A57967E}"/>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6" name="Group 111">
                <a:extLst>
                  <a:ext uri="{FF2B5EF4-FFF2-40B4-BE49-F238E27FC236}">
                    <a16:creationId xmlns:a16="http://schemas.microsoft.com/office/drawing/2014/main" id="{A3AD5DB3-D594-4551-89CE-DA03A155C1DF}"/>
                  </a:ext>
                </a:extLst>
              </p:cNvPr>
              <p:cNvGrpSpPr>
                <a:grpSpLocks noChangeAspect="1"/>
              </p:cNvGrpSpPr>
              <p:nvPr/>
            </p:nvGrpSpPr>
            <p:grpSpPr bwMode="auto">
              <a:xfrm>
                <a:off x="7743835" y="3446015"/>
                <a:ext cx="82499" cy="68526"/>
                <a:chOff x="1321" y="1989"/>
                <a:chExt cx="857" cy="725"/>
              </a:xfrm>
            </p:grpSpPr>
            <p:sp>
              <p:nvSpPr>
                <p:cNvPr id="617" name="AutoShape 112">
                  <a:extLst>
                    <a:ext uri="{FF2B5EF4-FFF2-40B4-BE49-F238E27FC236}">
                      <a16:creationId xmlns:a16="http://schemas.microsoft.com/office/drawing/2014/main" id="{373AE486-B60B-4B82-8D1F-65019503311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8" name="AutoShape 113">
                  <a:extLst>
                    <a:ext uri="{FF2B5EF4-FFF2-40B4-BE49-F238E27FC236}">
                      <a16:creationId xmlns:a16="http://schemas.microsoft.com/office/drawing/2014/main" id="{7ACEA7BE-9C4E-402A-99BE-73750FACF127}"/>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9" name="AutoShape 114">
                  <a:extLst>
                    <a:ext uri="{FF2B5EF4-FFF2-40B4-BE49-F238E27FC236}">
                      <a16:creationId xmlns:a16="http://schemas.microsoft.com/office/drawing/2014/main" id="{6523E13E-7CDA-41C0-863A-78743027A246}"/>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0" name="AutoShape 115">
                  <a:extLst>
                    <a:ext uri="{FF2B5EF4-FFF2-40B4-BE49-F238E27FC236}">
                      <a16:creationId xmlns:a16="http://schemas.microsoft.com/office/drawing/2014/main" id="{CB2BBA34-5F57-4ADC-904A-6A2A948611DF}"/>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1" name="AutoShape 116">
                  <a:extLst>
                    <a:ext uri="{FF2B5EF4-FFF2-40B4-BE49-F238E27FC236}">
                      <a16:creationId xmlns:a16="http://schemas.microsoft.com/office/drawing/2014/main" id="{4A926BA5-413F-4C8D-911F-EC69196BEA69}"/>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2" name="AutoShape 117">
                  <a:extLst>
                    <a:ext uri="{FF2B5EF4-FFF2-40B4-BE49-F238E27FC236}">
                      <a16:creationId xmlns:a16="http://schemas.microsoft.com/office/drawing/2014/main" id="{DFE25630-1CE8-4625-8D95-CE2C6FDC36B8}"/>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3" name="Group 119">
                <a:extLst>
                  <a:ext uri="{FF2B5EF4-FFF2-40B4-BE49-F238E27FC236}">
                    <a16:creationId xmlns:a16="http://schemas.microsoft.com/office/drawing/2014/main" id="{D19EC55D-2F95-45AC-A2D1-C0067100D41D}"/>
                  </a:ext>
                </a:extLst>
              </p:cNvPr>
              <p:cNvGrpSpPr>
                <a:grpSpLocks noChangeAspect="1"/>
              </p:cNvGrpSpPr>
              <p:nvPr/>
            </p:nvGrpSpPr>
            <p:grpSpPr bwMode="auto">
              <a:xfrm>
                <a:off x="7741043" y="5497133"/>
                <a:ext cx="87312" cy="87316"/>
                <a:chOff x="113" y="2614"/>
                <a:chExt cx="907" cy="907"/>
              </a:xfrm>
            </p:grpSpPr>
            <p:grpSp>
              <p:nvGrpSpPr>
                <p:cNvPr id="605" name="Group 120">
                  <a:extLst>
                    <a:ext uri="{FF2B5EF4-FFF2-40B4-BE49-F238E27FC236}">
                      <a16:creationId xmlns:a16="http://schemas.microsoft.com/office/drawing/2014/main" id="{BA02B30F-DA8A-4BEF-A637-BB741731E68B}"/>
                    </a:ext>
                  </a:extLst>
                </p:cNvPr>
                <p:cNvGrpSpPr>
                  <a:grpSpLocks noChangeAspect="1"/>
                </p:cNvGrpSpPr>
                <p:nvPr/>
              </p:nvGrpSpPr>
              <p:grpSpPr bwMode="auto">
                <a:xfrm>
                  <a:off x="113" y="2614"/>
                  <a:ext cx="907" cy="907"/>
                  <a:chOff x="113" y="2614"/>
                  <a:chExt cx="907" cy="907"/>
                </a:xfrm>
              </p:grpSpPr>
              <p:sp>
                <p:nvSpPr>
                  <p:cNvPr id="613" name="Oval 121">
                    <a:extLst>
                      <a:ext uri="{FF2B5EF4-FFF2-40B4-BE49-F238E27FC236}">
                        <a16:creationId xmlns:a16="http://schemas.microsoft.com/office/drawing/2014/main" id="{1C1DCBF0-246C-42E8-85DD-CD1F7BD4E120}"/>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4" name="AutoShape 122">
                    <a:extLst>
                      <a:ext uri="{FF2B5EF4-FFF2-40B4-BE49-F238E27FC236}">
                        <a16:creationId xmlns:a16="http://schemas.microsoft.com/office/drawing/2014/main" id="{E53D0230-AE72-46A0-B533-16DA45FEB820}"/>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06" name="Group 123">
                  <a:extLst>
                    <a:ext uri="{FF2B5EF4-FFF2-40B4-BE49-F238E27FC236}">
                      <a16:creationId xmlns:a16="http://schemas.microsoft.com/office/drawing/2014/main" id="{6BA9A7A3-0947-4621-BB5D-140A0FB12ECF}"/>
                    </a:ext>
                  </a:extLst>
                </p:cNvPr>
                <p:cNvGrpSpPr>
                  <a:grpSpLocks noChangeAspect="1"/>
                </p:cNvGrpSpPr>
                <p:nvPr/>
              </p:nvGrpSpPr>
              <p:grpSpPr bwMode="auto">
                <a:xfrm>
                  <a:off x="142" y="2715"/>
                  <a:ext cx="857" cy="725"/>
                  <a:chOff x="142" y="2715"/>
                  <a:chExt cx="857" cy="725"/>
                </a:xfrm>
              </p:grpSpPr>
              <p:sp>
                <p:nvSpPr>
                  <p:cNvPr id="607" name="AutoShape 124">
                    <a:extLst>
                      <a:ext uri="{FF2B5EF4-FFF2-40B4-BE49-F238E27FC236}">
                        <a16:creationId xmlns:a16="http://schemas.microsoft.com/office/drawing/2014/main" id="{839CB629-1A49-477C-89DB-C5BE7945AF40}"/>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8" name="AutoShape 125">
                    <a:extLst>
                      <a:ext uri="{FF2B5EF4-FFF2-40B4-BE49-F238E27FC236}">
                        <a16:creationId xmlns:a16="http://schemas.microsoft.com/office/drawing/2014/main" id="{4AB54189-7861-49DF-8138-C126062CD2C1}"/>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9" name="AutoShape 126">
                    <a:extLst>
                      <a:ext uri="{FF2B5EF4-FFF2-40B4-BE49-F238E27FC236}">
                        <a16:creationId xmlns:a16="http://schemas.microsoft.com/office/drawing/2014/main" id="{0B85E5B1-7B62-48CD-B99F-45546AC3DBDD}"/>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0" name="AutoShape 127">
                    <a:extLst>
                      <a:ext uri="{FF2B5EF4-FFF2-40B4-BE49-F238E27FC236}">
                        <a16:creationId xmlns:a16="http://schemas.microsoft.com/office/drawing/2014/main" id="{C437E469-2BB5-4D8A-B2E2-238EA3D912EF}"/>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1" name="AutoShape 128">
                    <a:extLst>
                      <a:ext uri="{FF2B5EF4-FFF2-40B4-BE49-F238E27FC236}">
                        <a16:creationId xmlns:a16="http://schemas.microsoft.com/office/drawing/2014/main" id="{F8670C51-1DC9-4B77-BE91-9E747CBDB6D9}"/>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2" name="AutoShape 129">
                    <a:extLst>
                      <a:ext uri="{FF2B5EF4-FFF2-40B4-BE49-F238E27FC236}">
                        <a16:creationId xmlns:a16="http://schemas.microsoft.com/office/drawing/2014/main" id="{F9E41F71-9694-43B0-AC7B-32553B4A0D4C}"/>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04" name="Oval 130">
                <a:extLst>
                  <a:ext uri="{FF2B5EF4-FFF2-40B4-BE49-F238E27FC236}">
                    <a16:creationId xmlns:a16="http://schemas.microsoft.com/office/drawing/2014/main" id="{0673B1DC-5D5A-410D-BBD6-72EF5EB34917}"/>
                  </a:ext>
                </a:extLst>
              </p:cNvPr>
              <p:cNvSpPr>
                <a:spLocks noChangeAspect="1" noChangeArrowheads="1"/>
              </p:cNvSpPr>
              <p:nvPr/>
            </p:nvSpPr>
            <p:spPr bwMode="auto">
              <a:xfrm>
                <a:off x="7754135" y="5510129"/>
                <a:ext cx="61128" cy="6113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593" name="Group 132">
                <a:extLst>
                  <a:ext uri="{FF2B5EF4-FFF2-40B4-BE49-F238E27FC236}">
                    <a16:creationId xmlns:a16="http://schemas.microsoft.com/office/drawing/2014/main" id="{08DA3AF2-F6D4-4BFB-9F4E-45EC2ACFFFA6}"/>
                  </a:ext>
                </a:extLst>
              </p:cNvPr>
              <p:cNvGrpSpPr>
                <a:grpSpLocks noChangeAspect="1"/>
              </p:cNvGrpSpPr>
              <p:nvPr/>
            </p:nvGrpSpPr>
            <p:grpSpPr bwMode="auto">
              <a:xfrm flipH="1" flipV="1">
                <a:off x="8352224" y="3147531"/>
                <a:ext cx="361946" cy="361966"/>
                <a:chOff x="1292" y="1888"/>
                <a:chExt cx="907" cy="907"/>
              </a:xfrm>
            </p:grpSpPr>
            <p:sp>
              <p:nvSpPr>
                <p:cNvPr id="601" name="Oval 133">
                  <a:extLst>
                    <a:ext uri="{FF2B5EF4-FFF2-40B4-BE49-F238E27FC236}">
                      <a16:creationId xmlns:a16="http://schemas.microsoft.com/office/drawing/2014/main" id="{9FF5FA60-21DB-4618-BB99-E112D5CE4940}"/>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2" name="AutoShape 134">
                  <a:extLst>
                    <a:ext uri="{FF2B5EF4-FFF2-40B4-BE49-F238E27FC236}">
                      <a16:creationId xmlns:a16="http://schemas.microsoft.com/office/drawing/2014/main" id="{B2C38594-3E87-47B8-A0FA-C694681B3EAA}"/>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4" name="Group 135">
                <a:extLst>
                  <a:ext uri="{FF2B5EF4-FFF2-40B4-BE49-F238E27FC236}">
                    <a16:creationId xmlns:a16="http://schemas.microsoft.com/office/drawing/2014/main" id="{DA207998-BE31-45DC-8746-54D94656B1B0}"/>
                  </a:ext>
                </a:extLst>
              </p:cNvPr>
              <p:cNvGrpSpPr>
                <a:grpSpLocks noChangeAspect="1"/>
              </p:cNvGrpSpPr>
              <p:nvPr/>
            </p:nvGrpSpPr>
            <p:grpSpPr bwMode="auto">
              <a:xfrm flipH="1" flipV="1">
                <a:off x="8360604" y="3179857"/>
                <a:ext cx="341993" cy="289333"/>
                <a:chOff x="1321" y="1989"/>
                <a:chExt cx="857" cy="725"/>
              </a:xfrm>
            </p:grpSpPr>
            <p:sp>
              <p:nvSpPr>
                <p:cNvPr id="595" name="AutoShape 136">
                  <a:extLst>
                    <a:ext uri="{FF2B5EF4-FFF2-40B4-BE49-F238E27FC236}">
                      <a16:creationId xmlns:a16="http://schemas.microsoft.com/office/drawing/2014/main" id="{99A49D4F-72DB-4FD4-8E9B-599F9F0FD6DE}"/>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6" name="AutoShape 137">
                  <a:extLst>
                    <a:ext uri="{FF2B5EF4-FFF2-40B4-BE49-F238E27FC236}">
                      <a16:creationId xmlns:a16="http://schemas.microsoft.com/office/drawing/2014/main" id="{24E56381-BB0A-4970-997C-0698D7576023}"/>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7" name="AutoShape 138">
                  <a:extLst>
                    <a:ext uri="{FF2B5EF4-FFF2-40B4-BE49-F238E27FC236}">
                      <a16:creationId xmlns:a16="http://schemas.microsoft.com/office/drawing/2014/main" id="{3EA6CD12-05FB-4485-8E93-7A1B6A06DFB1}"/>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8" name="AutoShape 139">
                  <a:extLst>
                    <a:ext uri="{FF2B5EF4-FFF2-40B4-BE49-F238E27FC236}">
                      <a16:creationId xmlns:a16="http://schemas.microsoft.com/office/drawing/2014/main" id="{00E43D40-867A-4203-BF7D-951E4E0E5D10}"/>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9" name="AutoShape 140">
                  <a:extLst>
                    <a:ext uri="{FF2B5EF4-FFF2-40B4-BE49-F238E27FC236}">
                      <a16:creationId xmlns:a16="http://schemas.microsoft.com/office/drawing/2014/main" id="{7281D48C-9E0E-47A0-A0B8-58464BBC2AED}"/>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0" name="AutoShape 141">
                  <a:extLst>
                    <a:ext uri="{FF2B5EF4-FFF2-40B4-BE49-F238E27FC236}">
                      <a16:creationId xmlns:a16="http://schemas.microsoft.com/office/drawing/2014/main" id="{135DACDC-D839-43B1-A13B-56EDA9B099AF}"/>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81" name="Group 143">
                <a:extLst>
                  <a:ext uri="{FF2B5EF4-FFF2-40B4-BE49-F238E27FC236}">
                    <a16:creationId xmlns:a16="http://schemas.microsoft.com/office/drawing/2014/main" id="{21D00CF5-98F1-408C-A6EB-B0AB91D668B2}"/>
                  </a:ext>
                </a:extLst>
              </p:cNvPr>
              <p:cNvGrpSpPr>
                <a:grpSpLocks noChangeAspect="1"/>
              </p:cNvGrpSpPr>
              <p:nvPr/>
            </p:nvGrpSpPr>
            <p:grpSpPr bwMode="auto">
              <a:xfrm flipH="1" flipV="1">
                <a:off x="8352224" y="5513009"/>
                <a:ext cx="347659" cy="347678"/>
                <a:chOff x="113" y="2614"/>
                <a:chExt cx="907" cy="907"/>
              </a:xfrm>
            </p:grpSpPr>
            <p:grpSp>
              <p:nvGrpSpPr>
                <p:cNvPr id="583" name="Group 144">
                  <a:extLst>
                    <a:ext uri="{FF2B5EF4-FFF2-40B4-BE49-F238E27FC236}">
                      <a16:creationId xmlns:a16="http://schemas.microsoft.com/office/drawing/2014/main" id="{A65A6077-8176-4DE3-851F-A3C631325060}"/>
                    </a:ext>
                  </a:extLst>
                </p:cNvPr>
                <p:cNvGrpSpPr>
                  <a:grpSpLocks noChangeAspect="1"/>
                </p:cNvGrpSpPr>
                <p:nvPr/>
              </p:nvGrpSpPr>
              <p:grpSpPr bwMode="auto">
                <a:xfrm>
                  <a:off x="113" y="2614"/>
                  <a:ext cx="907" cy="907"/>
                  <a:chOff x="113" y="2614"/>
                  <a:chExt cx="907" cy="907"/>
                </a:xfrm>
              </p:grpSpPr>
              <p:sp>
                <p:nvSpPr>
                  <p:cNvPr id="591" name="Oval 145">
                    <a:extLst>
                      <a:ext uri="{FF2B5EF4-FFF2-40B4-BE49-F238E27FC236}">
                        <a16:creationId xmlns:a16="http://schemas.microsoft.com/office/drawing/2014/main" id="{7F545E58-0BD8-44B2-AEF0-419459F234CA}"/>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2" name="AutoShape 146">
                    <a:extLst>
                      <a:ext uri="{FF2B5EF4-FFF2-40B4-BE49-F238E27FC236}">
                        <a16:creationId xmlns:a16="http://schemas.microsoft.com/office/drawing/2014/main" id="{4627DB18-E9DC-4A0B-875D-9C37E01BED8A}"/>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84" name="Group 147">
                  <a:extLst>
                    <a:ext uri="{FF2B5EF4-FFF2-40B4-BE49-F238E27FC236}">
                      <a16:creationId xmlns:a16="http://schemas.microsoft.com/office/drawing/2014/main" id="{A937057F-6211-4FB8-88F1-45FEB0692DE2}"/>
                    </a:ext>
                  </a:extLst>
                </p:cNvPr>
                <p:cNvGrpSpPr>
                  <a:grpSpLocks noChangeAspect="1"/>
                </p:cNvGrpSpPr>
                <p:nvPr/>
              </p:nvGrpSpPr>
              <p:grpSpPr bwMode="auto">
                <a:xfrm>
                  <a:off x="142" y="2715"/>
                  <a:ext cx="857" cy="725"/>
                  <a:chOff x="142" y="2715"/>
                  <a:chExt cx="857" cy="725"/>
                </a:xfrm>
              </p:grpSpPr>
              <p:sp>
                <p:nvSpPr>
                  <p:cNvPr id="585" name="AutoShape 148">
                    <a:extLst>
                      <a:ext uri="{FF2B5EF4-FFF2-40B4-BE49-F238E27FC236}">
                        <a16:creationId xmlns:a16="http://schemas.microsoft.com/office/drawing/2014/main" id="{F96264B6-9646-49F1-AC1E-B39DEB03622D}"/>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6" name="AutoShape 149">
                    <a:extLst>
                      <a:ext uri="{FF2B5EF4-FFF2-40B4-BE49-F238E27FC236}">
                        <a16:creationId xmlns:a16="http://schemas.microsoft.com/office/drawing/2014/main" id="{587A1A1C-D2FF-4ED2-A47A-B343FAE8A713}"/>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7" name="AutoShape 150">
                    <a:extLst>
                      <a:ext uri="{FF2B5EF4-FFF2-40B4-BE49-F238E27FC236}">
                        <a16:creationId xmlns:a16="http://schemas.microsoft.com/office/drawing/2014/main" id="{8B7A2CAE-CCF3-4DBD-ADC7-8D77D5CED73F}"/>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8" name="AutoShape 151">
                    <a:extLst>
                      <a:ext uri="{FF2B5EF4-FFF2-40B4-BE49-F238E27FC236}">
                        <a16:creationId xmlns:a16="http://schemas.microsoft.com/office/drawing/2014/main" id="{121DAD42-E02A-47B7-BD71-CCCAFF034D7E}"/>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9" name="AutoShape 152">
                    <a:extLst>
                      <a:ext uri="{FF2B5EF4-FFF2-40B4-BE49-F238E27FC236}">
                        <a16:creationId xmlns:a16="http://schemas.microsoft.com/office/drawing/2014/main" id="{3C1E7E27-B3B4-416F-B419-1952F99C8FE0}"/>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0" name="AutoShape 153">
                    <a:extLst>
                      <a:ext uri="{FF2B5EF4-FFF2-40B4-BE49-F238E27FC236}">
                        <a16:creationId xmlns:a16="http://schemas.microsoft.com/office/drawing/2014/main" id="{AADC7E6A-79CC-4D5F-B311-AA976B991818}"/>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82" name="Oval 154">
                <a:extLst>
                  <a:ext uri="{FF2B5EF4-FFF2-40B4-BE49-F238E27FC236}">
                    <a16:creationId xmlns:a16="http://schemas.microsoft.com/office/drawing/2014/main" id="{8E675D6B-82CE-46F5-B31B-73F376277410}"/>
                  </a:ext>
                </a:extLst>
              </p:cNvPr>
              <p:cNvSpPr>
                <a:spLocks noChangeAspect="1" noChangeArrowheads="1"/>
              </p:cNvSpPr>
              <p:nvPr/>
            </p:nvSpPr>
            <p:spPr bwMode="auto">
              <a:xfrm flipH="1" flipV="1">
                <a:off x="8404354" y="5565525"/>
                <a:ext cx="243400" cy="24341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571" name="Group 156">
                <a:extLst>
                  <a:ext uri="{FF2B5EF4-FFF2-40B4-BE49-F238E27FC236}">
                    <a16:creationId xmlns:a16="http://schemas.microsoft.com/office/drawing/2014/main" id="{44D0EC25-FF16-47C9-911D-D12FBD8A4009}"/>
                  </a:ext>
                </a:extLst>
              </p:cNvPr>
              <p:cNvGrpSpPr>
                <a:grpSpLocks noChangeAspect="1"/>
              </p:cNvGrpSpPr>
              <p:nvPr/>
            </p:nvGrpSpPr>
            <p:grpSpPr bwMode="auto">
              <a:xfrm flipH="1" flipV="1">
                <a:off x="8090289" y="3306288"/>
                <a:ext cx="174623" cy="174633"/>
                <a:chOff x="1292" y="1888"/>
                <a:chExt cx="907" cy="907"/>
              </a:xfrm>
            </p:grpSpPr>
            <p:sp>
              <p:nvSpPr>
                <p:cNvPr id="579" name="Oval 157">
                  <a:extLst>
                    <a:ext uri="{FF2B5EF4-FFF2-40B4-BE49-F238E27FC236}">
                      <a16:creationId xmlns:a16="http://schemas.microsoft.com/office/drawing/2014/main" id="{0A28E0CC-D6DB-4953-86F0-AB219BD22459}"/>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0" name="AutoShape 158">
                  <a:extLst>
                    <a:ext uri="{FF2B5EF4-FFF2-40B4-BE49-F238E27FC236}">
                      <a16:creationId xmlns:a16="http://schemas.microsoft.com/office/drawing/2014/main" id="{632174D1-CADC-443A-BD83-0F9A4CDB2246}"/>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2" name="Group 159">
                <a:extLst>
                  <a:ext uri="{FF2B5EF4-FFF2-40B4-BE49-F238E27FC236}">
                    <a16:creationId xmlns:a16="http://schemas.microsoft.com/office/drawing/2014/main" id="{D7E6FBD5-47A6-46C8-8243-1C2EC02A6B92}"/>
                  </a:ext>
                </a:extLst>
              </p:cNvPr>
              <p:cNvGrpSpPr>
                <a:grpSpLocks noChangeAspect="1"/>
              </p:cNvGrpSpPr>
              <p:nvPr/>
            </p:nvGrpSpPr>
            <p:grpSpPr bwMode="auto">
              <a:xfrm flipH="1" flipV="1">
                <a:off x="8094332" y="3321884"/>
                <a:ext cx="164997" cy="139591"/>
                <a:chOff x="1321" y="1989"/>
                <a:chExt cx="857" cy="725"/>
              </a:xfrm>
            </p:grpSpPr>
            <p:sp>
              <p:nvSpPr>
                <p:cNvPr id="573" name="AutoShape 160">
                  <a:extLst>
                    <a:ext uri="{FF2B5EF4-FFF2-40B4-BE49-F238E27FC236}">
                      <a16:creationId xmlns:a16="http://schemas.microsoft.com/office/drawing/2014/main" id="{3CB30613-2574-4376-BA83-50509650FC8B}"/>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4" name="AutoShape 161">
                  <a:extLst>
                    <a:ext uri="{FF2B5EF4-FFF2-40B4-BE49-F238E27FC236}">
                      <a16:creationId xmlns:a16="http://schemas.microsoft.com/office/drawing/2014/main" id="{215750CF-6619-4CA5-902A-8D1E1CA38428}"/>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5" name="AutoShape 162">
                  <a:extLst>
                    <a:ext uri="{FF2B5EF4-FFF2-40B4-BE49-F238E27FC236}">
                      <a16:creationId xmlns:a16="http://schemas.microsoft.com/office/drawing/2014/main" id="{73212D69-E337-409F-A383-C3C35D5A256B}"/>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6" name="AutoShape 163">
                  <a:extLst>
                    <a:ext uri="{FF2B5EF4-FFF2-40B4-BE49-F238E27FC236}">
                      <a16:creationId xmlns:a16="http://schemas.microsoft.com/office/drawing/2014/main" id="{3F1A11D3-A199-47C4-9D2A-99E379B3EDC7}"/>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7" name="AutoShape 164">
                  <a:extLst>
                    <a:ext uri="{FF2B5EF4-FFF2-40B4-BE49-F238E27FC236}">
                      <a16:creationId xmlns:a16="http://schemas.microsoft.com/office/drawing/2014/main" id="{35737558-A4AE-482F-BAC2-BCC4875C286B}"/>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8" name="AutoShape 165">
                  <a:extLst>
                    <a:ext uri="{FF2B5EF4-FFF2-40B4-BE49-F238E27FC236}">
                      <a16:creationId xmlns:a16="http://schemas.microsoft.com/office/drawing/2014/main" id="{4625BB74-89D3-493F-BBC2-A453E3F50DCF}"/>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9" name="Group 167">
                <a:extLst>
                  <a:ext uri="{FF2B5EF4-FFF2-40B4-BE49-F238E27FC236}">
                    <a16:creationId xmlns:a16="http://schemas.microsoft.com/office/drawing/2014/main" id="{7EF1E966-179D-4713-8AF8-04E26BEE893F}"/>
                  </a:ext>
                </a:extLst>
              </p:cNvPr>
              <p:cNvGrpSpPr>
                <a:grpSpLocks noChangeAspect="1"/>
              </p:cNvGrpSpPr>
              <p:nvPr/>
            </p:nvGrpSpPr>
            <p:grpSpPr bwMode="auto">
              <a:xfrm flipH="1" flipV="1">
                <a:off x="8090289" y="5541585"/>
                <a:ext cx="174623" cy="174633"/>
                <a:chOff x="113" y="2614"/>
                <a:chExt cx="907" cy="907"/>
              </a:xfrm>
            </p:grpSpPr>
            <p:grpSp>
              <p:nvGrpSpPr>
                <p:cNvPr id="561" name="Group 168">
                  <a:extLst>
                    <a:ext uri="{FF2B5EF4-FFF2-40B4-BE49-F238E27FC236}">
                      <a16:creationId xmlns:a16="http://schemas.microsoft.com/office/drawing/2014/main" id="{2E41ED12-A3C3-40A0-8380-1F660B8853EE}"/>
                    </a:ext>
                  </a:extLst>
                </p:cNvPr>
                <p:cNvGrpSpPr>
                  <a:grpSpLocks noChangeAspect="1"/>
                </p:cNvGrpSpPr>
                <p:nvPr/>
              </p:nvGrpSpPr>
              <p:grpSpPr bwMode="auto">
                <a:xfrm>
                  <a:off x="113" y="2614"/>
                  <a:ext cx="907" cy="907"/>
                  <a:chOff x="113" y="2614"/>
                  <a:chExt cx="907" cy="907"/>
                </a:xfrm>
              </p:grpSpPr>
              <p:sp>
                <p:nvSpPr>
                  <p:cNvPr id="569" name="Oval 169">
                    <a:extLst>
                      <a:ext uri="{FF2B5EF4-FFF2-40B4-BE49-F238E27FC236}">
                        <a16:creationId xmlns:a16="http://schemas.microsoft.com/office/drawing/2014/main" id="{90238B74-5D5F-483E-8FAA-5F5403F0EBCB}"/>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0" name="AutoShape 170">
                    <a:extLst>
                      <a:ext uri="{FF2B5EF4-FFF2-40B4-BE49-F238E27FC236}">
                        <a16:creationId xmlns:a16="http://schemas.microsoft.com/office/drawing/2014/main" id="{0F48A1EB-9F7A-4897-8FE1-A86716CFD97B}"/>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62" name="Group 171">
                  <a:extLst>
                    <a:ext uri="{FF2B5EF4-FFF2-40B4-BE49-F238E27FC236}">
                      <a16:creationId xmlns:a16="http://schemas.microsoft.com/office/drawing/2014/main" id="{5385B08C-4DC2-4FC4-91E7-8915966320AD}"/>
                    </a:ext>
                  </a:extLst>
                </p:cNvPr>
                <p:cNvGrpSpPr>
                  <a:grpSpLocks noChangeAspect="1"/>
                </p:cNvGrpSpPr>
                <p:nvPr/>
              </p:nvGrpSpPr>
              <p:grpSpPr bwMode="auto">
                <a:xfrm>
                  <a:off x="142" y="2715"/>
                  <a:ext cx="857" cy="725"/>
                  <a:chOff x="142" y="2715"/>
                  <a:chExt cx="857" cy="725"/>
                </a:xfrm>
              </p:grpSpPr>
              <p:sp>
                <p:nvSpPr>
                  <p:cNvPr id="563" name="AutoShape 172">
                    <a:extLst>
                      <a:ext uri="{FF2B5EF4-FFF2-40B4-BE49-F238E27FC236}">
                        <a16:creationId xmlns:a16="http://schemas.microsoft.com/office/drawing/2014/main" id="{C055BD95-C0B2-4B04-B63D-6793E7EC9DD2}"/>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4" name="AutoShape 173">
                    <a:extLst>
                      <a:ext uri="{FF2B5EF4-FFF2-40B4-BE49-F238E27FC236}">
                        <a16:creationId xmlns:a16="http://schemas.microsoft.com/office/drawing/2014/main" id="{573418DD-E8A1-42E3-9D68-99AD34C6D0CD}"/>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5" name="AutoShape 174">
                    <a:extLst>
                      <a:ext uri="{FF2B5EF4-FFF2-40B4-BE49-F238E27FC236}">
                        <a16:creationId xmlns:a16="http://schemas.microsoft.com/office/drawing/2014/main" id="{324073F8-952C-4488-90DD-30BE82C393A4}"/>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6" name="AutoShape 175">
                    <a:extLst>
                      <a:ext uri="{FF2B5EF4-FFF2-40B4-BE49-F238E27FC236}">
                        <a16:creationId xmlns:a16="http://schemas.microsoft.com/office/drawing/2014/main" id="{A4FACD56-A47A-41B3-851A-EFAA97C8415B}"/>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7" name="AutoShape 176">
                    <a:extLst>
                      <a:ext uri="{FF2B5EF4-FFF2-40B4-BE49-F238E27FC236}">
                        <a16:creationId xmlns:a16="http://schemas.microsoft.com/office/drawing/2014/main" id="{3751F4ED-2C57-4D6E-8728-59BB7FCBEA09}"/>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8" name="AutoShape 177">
                    <a:extLst>
                      <a:ext uri="{FF2B5EF4-FFF2-40B4-BE49-F238E27FC236}">
                        <a16:creationId xmlns:a16="http://schemas.microsoft.com/office/drawing/2014/main" id="{87E571F0-27F6-4602-B347-ED8BA4D53FAE}"/>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60" name="Oval 178">
                <a:extLst>
                  <a:ext uri="{FF2B5EF4-FFF2-40B4-BE49-F238E27FC236}">
                    <a16:creationId xmlns:a16="http://schemas.microsoft.com/office/drawing/2014/main" id="{8BA54428-2F7B-4D31-8BD5-35E4FD13D719}"/>
                  </a:ext>
                </a:extLst>
              </p:cNvPr>
              <p:cNvSpPr>
                <a:spLocks noChangeAspect="1" noChangeArrowheads="1"/>
              </p:cNvSpPr>
              <p:nvPr/>
            </p:nvSpPr>
            <p:spPr bwMode="auto">
              <a:xfrm flipH="1" flipV="1">
                <a:off x="8116473" y="5567963"/>
                <a:ext cx="122255" cy="12226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549" name="Group 180">
                <a:extLst>
                  <a:ext uri="{FF2B5EF4-FFF2-40B4-BE49-F238E27FC236}">
                    <a16:creationId xmlns:a16="http://schemas.microsoft.com/office/drawing/2014/main" id="{B426AFA3-B8B1-4EED-B1DC-99AB5A17619F}"/>
                  </a:ext>
                </a:extLst>
              </p:cNvPr>
              <p:cNvGrpSpPr>
                <a:grpSpLocks noChangeAspect="1"/>
              </p:cNvGrpSpPr>
              <p:nvPr/>
            </p:nvGrpSpPr>
            <p:grpSpPr bwMode="auto">
              <a:xfrm flipH="1" flipV="1">
                <a:off x="7945828" y="3377729"/>
                <a:ext cx="87312" cy="87316"/>
                <a:chOff x="1292" y="1888"/>
                <a:chExt cx="907" cy="907"/>
              </a:xfrm>
            </p:grpSpPr>
            <p:sp>
              <p:nvSpPr>
                <p:cNvPr id="557" name="Oval 181">
                  <a:extLst>
                    <a:ext uri="{FF2B5EF4-FFF2-40B4-BE49-F238E27FC236}">
                      <a16:creationId xmlns:a16="http://schemas.microsoft.com/office/drawing/2014/main" id="{B64E5812-EC5F-402B-9305-B3A20C79D641}"/>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8" name="AutoShape 182">
                  <a:extLst>
                    <a:ext uri="{FF2B5EF4-FFF2-40B4-BE49-F238E27FC236}">
                      <a16:creationId xmlns:a16="http://schemas.microsoft.com/office/drawing/2014/main" id="{A9EAB847-21B8-4F5A-8538-E990BB19AAF1}"/>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0" name="Group 183">
                <a:extLst>
                  <a:ext uri="{FF2B5EF4-FFF2-40B4-BE49-F238E27FC236}">
                    <a16:creationId xmlns:a16="http://schemas.microsoft.com/office/drawing/2014/main" id="{3FFDB88C-EA43-4C1B-9764-2FF9F1E37C9F}"/>
                  </a:ext>
                </a:extLst>
              </p:cNvPr>
              <p:cNvGrpSpPr>
                <a:grpSpLocks noChangeAspect="1"/>
              </p:cNvGrpSpPr>
              <p:nvPr/>
            </p:nvGrpSpPr>
            <p:grpSpPr bwMode="auto">
              <a:xfrm flipH="1" flipV="1">
                <a:off x="7947850" y="3385527"/>
                <a:ext cx="82499" cy="69795"/>
                <a:chOff x="1321" y="1989"/>
                <a:chExt cx="857" cy="725"/>
              </a:xfrm>
            </p:grpSpPr>
            <p:sp>
              <p:nvSpPr>
                <p:cNvPr id="551" name="AutoShape 184">
                  <a:extLst>
                    <a:ext uri="{FF2B5EF4-FFF2-40B4-BE49-F238E27FC236}">
                      <a16:creationId xmlns:a16="http://schemas.microsoft.com/office/drawing/2014/main" id="{01F4C2EE-EDB9-4FD8-9FCE-50994F4FB078}"/>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2" name="AutoShape 185">
                  <a:extLst>
                    <a:ext uri="{FF2B5EF4-FFF2-40B4-BE49-F238E27FC236}">
                      <a16:creationId xmlns:a16="http://schemas.microsoft.com/office/drawing/2014/main" id="{7F046BCC-25C8-48F3-A43B-583C6F199990}"/>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 name="AutoShape 186">
                  <a:extLst>
                    <a:ext uri="{FF2B5EF4-FFF2-40B4-BE49-F238E27FC236}">
                      <a16:creationId xmlns:a16="http://schemas.microsoft.com/office/drawing/2014/main" id="{0806F88B-E54B-471F-A07C-10730C2C49DA}"/>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4" name="AutoShape 187">
                  <a:extLst>
                    <a:ext uri="{FF2B5EF4-FFF2-40B4-BE49-F238E27FC236}">
                      <a16:creationId xmlns:a16="http://schemas.microsoft.com/office/drawing/2014/main" id="{70903838-52CB-4460-88E1-537310E20532}"/>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5" name="AutoShape 188">
                  <a:extLst>
                    <a:ext uri="{FF2B5EF4-FFF2-40B4-BE49-F238E27FC236}">
                      <a16:creationId xmlns:a16="http://schemas.microsoft.com/office/drawing/2014/main" id="{C3735A26-B799-4E07-976A-BDB13AA029A7}"/>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6" name="AutoShape 189">
                  <a:extLst>
                    <a:ext uri="{FF2B5EF4-FFF2-40B4-BE49-F238E27FC236}">
                      <a16:creationId xmlns:a16="http://schemas.microsoft.com/office/drawing/2014/main" id="{AD8CCA1B-D3D4-4403-BEE0-6EB6D5B2697A}"/>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37" name="Group 191">
                <a:extLst>
                  <a:ext uri="{FF2B5EF4-FFF2-40B4-BE49-F238E27FC236}">
                    <a16:creationId xmlns:a16="http://schemas.microsoft.com/office/drawing/2014/main" id="{DE560E2B-26A5-4D97-A3E8-29972EF185BF}"/>
                  </a:ext>
                </a:extLst>
              </p:cNvPr>
              <p:cNvGrpSpPr>
                <a:grpSpLocks noChangeAspect="1"/>
              </p:cNvGrpSpPr>
              <p:nvPr/>
            </p:nvGrpSpPr>
            <p:grpSpPr bwMode="auto">
              <a:xfrm flipH="1" flipV="1">
                <a:off x="7945828" y="5555873"/>
                <a:ext cx="87312" cy="87316"/>
                <a:chOff x="113" y="2614"/>
                <a:chExt cx="907" cy="907"/>
              </a:xfrm>
            </p:grpSpPr>
            <p:grpSp>
              <p:nvGrpSpPr>
                <p:cNvPr id="539" name="Group 192">
                  <a:extLst>
                    <a:ext uri="{FF2B5EF4-FFF2-40B4-BE49-F238E27FC236}">
                      <a16:creationId xmlns:a16="http://schemas.microsoft.com/office/drawing/2014/main" id="{6ACAC765-15D4-4314-892B-2E7411626BE5}"/>
                    </a:ext>
                  </a:extLst>
                </p:cNvPr>
                <p:cNvGrpSpPr>
                  <a:grpSpLocks noChangeAspect="1"/>
                </p:cNvGrpSpPr>
                <p:nvPr/>
              </p:nvGrpSpPr>
              <p:grpSpPr bwMode="auto">
                <a:xfrm>
                  <a:off x="113" y="2614"/>
                  <a:ext cx="907" cy="907"/>
                  <a:chOff x="113" y="2614"/>
                  <a:chExt cx="907" cy="907"/>
                </a:xfrm>
              </p:grpSpPr>
              <p:sp>
                <p:nvSpPr>
                  <p:cNvPr id="547" name="Oval 193">
                    <a:extLst>
                      <a:ext uri="{FF2B5EF4-FFF2-40B4-BE49-F238E27FC236}">
                        <a16:creationId xmlns:a16="http://schemas.microsoft.com/office/drawing/2014/main" id="{2234536D-FFEC-461D-ADAE-480A53C04464}"/>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8" name="AutoShape 194">
                    <a:extLst>
                      <a:ext uri="{FF2B5EF4-FFF2-40B4-BE49-F238E27FC236}">
                        <a16:creationId xmlns:a16="http://schemas.microsoft.com/office/drawing/2014/main" id="{6DCD258B-75B1-4BCB-95D5-C6BDA6333A6B}"/>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40" name="Group 195">
                  <a:extLst>
                    <a:ext uri="{FF2B5EF4-FFF2-40B4-BE49-F238E27FC236}">
                      <a16:creationId xmlns:a16="http://schemas.microsoft.com/office/drawing/2014/main" id="{F0D7EEEC-EE04-4A8E-8939-EF67E776952D}"/>
                    </a:ext>
                  </a:extLst>
                </p:cNvPr>
                <p:cNvGrpSpPr>
                  <a:grpSpLocks noChangeAspect="1"/>
                </p:cNvGrpSpPr>
                <p:nvPr/>
              </p:nvGrpSpPr>
              <p:grpSpPr bwMode="auto">
                <a:xfrm>
                  <a:off x="142" y="2715"/>
                  <a:ext cx="857" cy="725"/>
                  <a:chOff x="142" y="2715"/>
                  <a:chExt cx="857" cy="725"/>
                </a:xfrm>
              </p:grpSpPr>
              <p:sp>
                <p:nvSpPr>
                  <p:cNvPr id="541" name="AutoShape 196">
                    <a:extLst>
                      <a:ext uri="{FF2B5EF4-FFF2-40B4-BE49-F238E27FC236}">
                        <a16:creationId xmlns:a16="http://schemas.microsoft.com/office/drawing/2014/main" id="{0F85BAE1-47A0-4C02-BAED-8FE3D13D0611}"/>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2" name="AutoShape 197">
                    <a:extLst>
                      <a:ext uri="{FF2B5EF4-FFF2-40B4-BE49-F238E27FC236}">
                        <a16:creationId xmlns:a16="http://schemas.microsoft.com/office/drawing/2014/main" id="{AFD9F26C-56D4-4C00-8665-DE5DEEBFD7B2}"/>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3" name="AutoShape 198">
                    <a:extLst>
                      <a:ext uri="{FF2B5EF4-FFF2-40B4-BE49-F238E27FC236}">
                        <a16:creationId xmlns:a16="http://schemas.microsoft.com/office/drawing/2014/main" id="{ADD3D866-136D-48A2-A51D-3D569A4CD2FD}"/>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4" name="AutoShape 199">
                    <a:extLst>
                      <a:ext uri="{FF2B5EF4-FFF2-40B4-BE49-F238E27FC236}">
                        <a16:creationId xmlns:a16="http://schemas.microsoft.com/office/drawing/2014/main" id="{34735483-37A2-49B5-B2D5-48E170889AEB}"/>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5" name="AutoShape 200">
                    <a:extLst>
                      <a:ext uri="{FF2B5EF4-FFF2-40B4-BE49-F238E27FC236}">
                        <a16:creationId xmlns:a16="http://schemas.microsoft.com/office/drawing/2014/main" id="{F34E34FD-9EE8-4D8A-8FF6-042B544E5498}"/>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6" name="AutoShape 201">
                    <a:extLst>
                      <a:ext uri="{FF2B5EF4-FFF2-40B4-BE49-F238E27FC236}">
                        <a16:creationId xmlns:a16="http://schemas.microsoft.com/office/drawing/2014/main" id="{0CDCD536-DD6A-4C71-B794-E24D9D26007D}"/>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38" name="Oval 202">
                <a:extLst>
                  <a:ext uri="{FF2B5EF4-FFF2-40B4-BE49-F238E27FC236}">
                    <a16:creationId xmlns:a16="http://schemas.microsoft.com/office/drawing/2014/main" id="{9EAD451B-E6FC-4188-9160-48BFD2F42BF7}"/>
                  </a:ext>
                </a:extLst>
              </p:cNvPr>
              <p:cNvSpPr>
                <a:spLocks noChangeAspect="1" noChangeArrowheads="1"/>
              </p:cNvSpPr>
              <p:nvPr/>
            </p:nvSpPr>
            <p:spPr bwMode="auto">
              <a:xfrm flipH="1" flipV="1">
                <a:off x="7958920" y="5569062"/>
                <a:ext cx="61128" cy="6113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3" name="Oval 207">
                <a:extLst>
                  <a:ext uri="{FF2B5EF4-FFF2-40B4-BE49-F238E27FC236}">
                    <a16:creationId xmlns:a16="http://schemas.microsoft.com/office/drawing/2014/main" id="{DFD270FA-1238-4345-AD95-44E957F582D7}"/>
                  </a:ext>
                </a:extLst>
              </p:cNvPr>
              <p:cNvSpPr>
                <a:spLocks noChangeAspect="1" noChangeArrowheads="1"/>
              </p:cNvSpPr>
              <p:nvPr/>
            </p:nvSpPr>
            <p:spPr bwMode="auto">
              <a:xfrm>
                <a:off x="6538301" y="4350511"/>
                <a:ext cx="320444" cy="3204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4" name="Oval 208">
                <a:extLst>
                  <a:ext uri="{FF2B5EF4-FFF2-40B4-BE49-F238E27FC236}">
                    <a16:creationId xmlns:a16="http://schemas.microsoft.com/office/drawing/2014/main" id="{126A456F-861D-456D-87F5-BDE22EC5B8B5}"/>
                  </a:ext>
                </a:extLst>
              </p:cNvPr>
              <p:cNvSpPr>
                <a:spLocks noChangeAspect="1" noChangeArrowheads="1"/>
              </p:cNvSpPr>
              <p:nvPr/>
            </p:nvSpPr>
            <p:spPr bwMode="auto">
              <a:xfrm>
                <a:off x="6511214" y="4325978"/>
                <a:ext cx="371040"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5" name="Arc 209">
                <a:extLst>
                  <a:ext uri="{FF2B5EF4-FFF2-40B4-BE49-F238E27FC236}">
                    <a16:creationId xmlns:a16="http://schemas.microsoft.com/office/drawing/2014/main" id="{697D39A1-E7BE-4881-A1D8-CFCE7342A6F9}"/>
                  </a:ext>
                </a:extLst>
              </p:cNvPr>
              <p:cNvSpPr>
                <a:spLocks noChangeAspect="1"/>
              </p:cNvSpPr>
              <p:nvPr/>
            </p:nvSpPr>
            <p:spPr bwMode="auto">
              <a:xfrm>
                <a:off x="6534212" y="4510997"/>
                <a:ext cx="324533"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6" name="Arc 210">
                <a:extLst>
                  <a:ext uri="{FF2B5EF4-FFF2-40B4-BE49-F238E27FC236}">
                    <a16:creationId xmlns:a16="http://schemas.microsoft.com/office/drawing/2014/main" id="{5C498583-4BB7-426F-96CF-E84897FF7307}"/>
                  </a:ext>
                </a:extLst>
              </p:cNvPr>
              <p:cNvSpPr>
                <a:spLocks noChangeAspect="1"/>
              </p:cNvSpPr>
              <p:nvPr/>
            </p:nvSpPr>
            <p:spPr bwMode="auto">
              <a:xfrm flipV="1">
                <a:off x="6557211" y="4604018"/>
                <a:ext cx="278025" cy="930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27" name="AutoShape 211">
                <a:extLst>
                  <a:ext uri="{FF2B5EF4-FFF2-40B4-BE49-F238E27FC236}">
                    <a16:creationId xmlns:a16="http://schemas.microsoft.com/office/drawing/2014/main" id="{5128CC04-662B-4E41-969B-D33B410416E3}"/>
                  </a:ext>
                </a:extLst>
              </p:cNvPr>
              <p:cNvSpPr>
                <a:spLocks noChangeAspect="1" noChangeArrowheads="1"/>
              </p:cNvSpPr>
              <p:nvPr/>
            </p:nvSpPr>
            <p:spPr bwMode="auto">
              <a:xfrm>
                <a:off x="6464706" y="4279468"/>
                <a:ext cx="463545"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28" name="Group 212">
                <a:extLst>
                  <a:ext uri="{FF2B5EF4-FFF2-40B4-BE49-F238E27FC236}">
                    <a16:creationId xmlns:a16="http://schemas.microsoft.com/office/drawing/2014/main" id="{8FB1226F-6308-46AE-85B9-4B213C634CF3}"/>
                  </a:ext>
                </a:extLst>
              </p:cNvPr>
              <p:cNvGrpSpPr>
                <a:grpSpLocks noChangeAspect="1"/>
              </p:cNvGrpSpPr>
              <p:nvPr/>
            </p:nvGrpSpPr>
            <p:grpSpPr bwMode="auto">
              <a:xfrm>
                <a:off x="6482083" y="4331089"/>
                <a:ext cx="437991" cy="370549"/>
                <a:chOff x="142" y="900"/>
                <a:chExt cx="857" cy="725"/>
              </a:xfrm>
            </p:grpSpPr>
            <p:sp>
              <p:nvSpPr>
                <p:cNvPr id="529" name="AutoShape 213">
                  <a:extLst>
                    <a:ext uri="{FF2B5EF4-FFF2-40B4-BE49-F238E27FC236}">
                      <a16:creationId xmlns:a16="http://schemas.microsoft.com/office/drawing/2014/main" id="{BAF0FECC-18FF-4799-9BBB-5457B6D11935}"/>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0" name="AutoShape 214">
                  <a:extLst>
                    <a:ext uri="{FF2B5EF4-FFF2-40B4-BE49-F238E27FC236}">
                      <a16:creationId xmlns:a16="http://schemas.microsoft.com/office/drawing/2014/main" id="{ECF5C90B-60FE-411C-825F-0AE2F3EE56B5}"/>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1" name="AutoShape 215">
                  <a:extLst>
                    <a:ext uri="{FF2B5EF4-FFF2-40B4-BE49-F238E27FC236}">
                      <a16:creationId xmlns:a16="http://schemas.microsoft.com/office/drawing/2014/main" id="{B9E0E887-FD86-4D5D-83F5-BB6DAECE8676}"/>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2" name="AutoShape 216">
                  <a:extLst>
                    <a:ext uri="{FF2B5EF4-FFF2-40B4-BE49-F238E27FC236}">
                      <a16:creationId xmlns:a16="http://schemas.microsoft.com/office/drawing/2014/main" id="{D7BFF02A-CE3E-472A-B71C-0D5575A0737D}"/>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3" name="AutoShape 217">
                  <a:extLst>
                    <a:ext uri="{FF2B5EF4-FFF2-40B4-BE49-F238E27FC236}">
                      <a16:creationId xmlns:a16="http://schemas.microsoft.com/office/drawing/2014/main" id="{DBA7D7D1-8ACB-4FD3-86DE-0E1DDBC76E87}"/>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4" name="AutoShape 218">
                  <a:extLst>
                    <a:ext uri="{FF2B5EF4-FFF2-40B4-BE49-F238E27FC236}">
                      <a16:creationId xmlns:a16="http://schemas.microsoft.com/office/drawing/2014/main" id="{FF051B29-7096-4CD0-98BC-F59D44377A00}"/>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511" name="Oval 220">
                <a:extLst>
                  <a:ext uri="{FF2B5EF4-FFF2-40B4-BE49-F238E27FC236}">
                    <a16:creationId xmlns:a16="http://schemas.microsoft.com/office/drawing/2014/main" id="{E8CEEE57-DC57-4E3E-884F-289B30607AC9}"/>
                  </a:ext>
                </a:extLst>
              </p:cNvPr>
              <p:cNvSpPr>
                <a:spLocks noChangeAspect="1" noChangeArrowheads="1"/>
              </p:cNvSpPr>
              <p:nvPr/>
            </p:nvSpPr>
            <p:spPr bwMode="auto">
              <a:xfrm>
                <a:off x="6538812" y="4800037"/>
                <a:ext cx="320444" cy="321559"/>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 name="Oval 221">
                <a:extLst>
                  <a:ext uri="{FF2B5EF4-FFF2-40B4-BE49-F238E27FC236}">
                    <a16:creationId xmlns:a16="http://schemas.microsoft.com/office/drawing/2014/main" id="{03D7C6E4-3D68-47BA-A477-E3093B8D917B}"/>
                  </a:ext>
                </a:extLst>
              </p:cNvPr>
              <p:cNvSpPr>
                <a:spLocks noChangeAspect="1" noChangeArrowheads="1"/>
              </p:cNvSpPr>
              <p:nvPr/>
            </p:nvSpPr>
            <p:spPr bwMode="auto">
              <a:xfrm>
                <a:off x="6511214" y="4775420"/>
                <a:ext cx="371040"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3" name="Arc 222">
                <a:extLst>
                  <a:ext uri="{FF2B5EF4-FFF2-40B4-BE49-F238E27FC236}">
                    <a16:creationId xmlns:a16="http://schemas.microsoft.com/office/drawing/2014/main" id="{C57D078D-8FA4-4139-B481-05DEBD0EC680}"/>
                  </a:ext>
                </a:extLst>
              </p:cNvPr>
              <p:cNvSpPr>
                <a:spLocks noChangeAspect="1"/>
              </p:cNvSpPr>
              <p:nvPr/>
            </p:nvSpPr>
            <p:spPr bwMode="auto">
              <a:xfrm>
                <a:off x="6580209" y="5042616"/>
                <a:ext cx="232028" cy="128213"/>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4" name="Arc 223">
                <a:extLst>
                  <a:ext uri="{FF2B5EF4-FFF2-40B4-BE49-F238E27FC236}">
                    <a16:creationId xmlns:a16="http://schemas.microsoft.com/office/drawing/2014/main" id="{620CA7B8-35BE-4952-8C81-ACC832B1C269}"/>
                  </a:ext>
                </a:extLst>
              </p:cNvPr>
              <p:cNvSpPr>
                <a:spLocks noChangeAspect="1"/>
              </p:cNvSpPr>
              <p:nvPr/>
            </p:nvSpPr>
            <p:spPr bwMode="auto">
              <a:xfrm flipV="1">
                <a:off x="6557211" y="5101082"/>
                <a:ext cx="278025" cy="6974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15" name="AutoShape 224">
                <a:extLst>
                  <a:ext uri="{FF2B5EF4-FFF2-40B4-BE49-F238E27FC236}">
                    <a16:creationId xmlns:a16="http://schemas.microsoft.com/office/drawing/2014/main" id="{A7CED611-0750-4835-9540-B73889A75654}"/>
                  </a:ext>
                </a:extLst>
              </p:cNvPr>
              <p:cNvSpPr>
                <a:spLocks noChangeAspect="1" noChangeArrowheads="1"/>
              </p:cNvSpPr>
              <p:nvPr/>
            </p:nvSpPr>
            <p:spPr bwMode="auto">
              <a:xfrm>
                <a:off x="6464706" y="4728750"/>
                <a:ext cx="463545"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16" name="Group 225">
                <a:extLst>
                  <a:ext uri="{FF2B5EF4-FFF2-40B4-BE49-F238E27FC236}">
                    <a16:creationId xmlns:a16="http://schemas.microsoft.com/office/drawing/2014/main" id="{6A9FCEB6-70F2-47BF-84EF-EC7BA71169F7}"/>
                  </a:ext>
                </a:extLst>
              </p:cNvPr>
              <p:cNvGrpSpPr>
                <a:grpSpLocks noChangeAspect="1"/>
              </p:cNvGrpSpPr>
              <p:nvPr/>
            </p:nvGrpSpPr>
            <p:grpSpPr bwMode="auto">
              <a:xfrm>
                <a:off x="6482083" y="4780548"/>
                <a:ext cx="437991" cy="371819"/>
                <a:chOff x="142" y="900"/>
                <a:chExt cx="857" cy="725"/>
              </a:xfrm>
            </p:grpSpPr>
            <p:sp>
              <p:nvSpPr>
                <p:cNvPr id="517" name="AutoShape 226">
                  <a:extLst>
                    <a:ext uri="{FF2B5EF4-FFF2-40B4-BE49-F238E27FC236}">
                      <a16:creationId xmlns:a16="http://schemas.microsoft.com/office/drawing/2014/main" id="{6ED0AF99-C44E-4AAC-8DDE-61561590C985}"/>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8" name="AutoShape 227">
                  <a:extLst>
                    <a:ext uri="{FF2B5EF4-FFF2-40B4-BE49-F238E27FC236}">
                      <a16:creationId xmlns:a16="http://schemas.microsoft.com/office/drawing/2014/main" id="{AC5DFCCF-E011-4122-AB85-BA11B5697F20}"/>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9" name="AutoShape 228">
                  <a:extLst>
                    <a:ext uri="{FF2B5EF4-FFF2-40B4-BE49-F238E27FC236}">
                      <a16:creationId xmlns:a16="http://schemas.microsoft.com/office/drawing/2014/main" id="{25537409-5573-4587-BE5D-C98734E40DF1}"/>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0" name="AutoShape 229">
                  <a:extLst>
                    <a:ext uri="{FF2B5EF4-FFF2-40B4-BE49-F238E27FC236}">
                      <a16:creationId xmlns:a16="http://schemas.microsoft.com/office/drawing/2014/main" id="{B5DF5ED1-D3A0-401D-8C72-63D89058C504}"/>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1" name="AutoShape 230">
                  <a:extLst>
                    <a:ext uri="{FF2B5EF4-FFF2-40B4-BE49-F238E27FC236}">
                      <a16:creationId xmlns:a16="http://schemas.microsoft.com/office/drawing/2014/main" id="{102A12BD-1848-404B-8D79-2AF6707EAB48}"/>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 name="AutoShape 231">
                  <a:extLst>
                    <a:ext uri="{FF2B5EF4-FFF2-40B4-BE49-F238E27FC236}">
                      <a16:creationId xmlns:a16="http://schemas.microsoft.com/office/drawing/2014/main" id="{0765DB0C-1AC8-4155-B2CB-50EBB1DD1F13}"/>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99" name="Oval 233">
                <a:extLst>
                  <a:ext uri="{FF2B5EF4-FFF2-40B4-BE49-F238E27FC236}">
                    <a16:creationId xmlns:a16="http://schemas.microsoft.com/office/drawing/2014/main" id="{86C7DDCE-F523-4EBC-83CC-21B95407219D}"/>
                  </a:ext>
                </a:extLst>
              </p:cNvPr>
              <p:cNvSpPr>
                <a:spLocks noChangeAspect="1" noChangeArrowheads="1"/>
              </p:cNvSpPr>
              <p:nvPr/>
            </p:nvSpPr>
            <p:spPr bwMode="auto">
              <a:xfrm>
                <a:off x="7129879" y="3940621"/>
                <a:ext cx="240333" cy="240346"/>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0" name="Oval 234">
                <a:extLst>
                  <a:ext uri="{FF2B5EF4-FFF2-40B4-BE49-F238E27FC236}">
                    <a16:creationId xmlns:a16="http://schemas.microsoft.com/office/drawing/2014/main" id="{87231067-AEFF-4DCE-AC6A-B1B57F3ECC1B}"/>
                  </a:ext>
                </a:extLst>
              </p:cNvPr>
              <p:cNvSpPr>
                <a:spLocks noChangeAspect="1" noChangeArrowheads="1"/>
              </p:cNvSpPr>
              <p:nvPr/>
            </p:nvSpPr>
            <p:spPr bwMode="auto">
              <a:xfrm>
                <a:off x="7109181" y="3922221"/>
                <a:ext cx="2759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 name="Arc 235">
                <a:extLst>
                  <a:ext uri="{FF2B5EF4-FFF2-40B4-BE49-F238E27FC236}">
                    <a16:creationId xmlns:a16="http://schemas.microsoft.com/office/drawing/2014/main" id="{682AFE41-700A-4F71-8449-0958821CE0CD}"/>
                  </a:ext>
                </a:extLst>
              </p:cNvPr>
              <p:cNvSpPr>
                <a:spLocks noChangeAspect="1"/>
              </p:cNvSpPr>
              <p:nvPr/>
            </p:nvSpPr>
            <p:spPr bwMode="auto">
              <a:xfrm>
                <a:off x="7126430" y="4009236"/>
                <a:ext cx="243400" cy="12189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2" name="Arc 236">
                <a:extLst>
                  <a:ext uri="{FF2B5EF4-FFF2-40B4-BE49-F238E27FC236}">
                    <a16:creationId xmlns:a16="http://schemas.microsoft.com/office/drawing/2014/main" id="{0AE7E7DC-D830-44A9-A396-ACF24A1B4D7D}"/>
                  </a:ext>
                </a:extLst>
              </p:cNvPr>
              <p:cNvSpPr>
                <a:spLocks noChangeAspect="1"/>
              </p:cNvSpPr>
              <p:nvPr/>
            </p:nvSpPr>
            <p:spPr bwMode="auto">
              <a:xfrm flipV="1">
                <a:off x="7143678" y="4096251"/>
                <a:ext cx="208519" cy="10426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03" name="AutoShape 237">
                <a:extLst>
                  <a:ext uri="{FF2B5EF4-FFF2-40B4-BE49-F238E27FC236}">
                    <a16:creationId xmlns:a16="http://schemas.microsoft.com/office/drawing/2014/main" id="{AF60511F-21F6-446E-ADB4-D7BEF2AC73F4}"/>
                  </a:ext>
                </a:extLst>
              </p:cNvPr>
              <p:cNvSpPr>
                <a:spLocks noChangeAspect="1" noChangeArrowheads="1"/>
              </p:cNvSpPr>
              <p:nvPr/>
            </p:nvSpPr>
            <p:spPr bwMode="auto">
              <a:xfrm>
                <a:off x="7074300" y="3887338"/>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504" name="Group 238">
                <a:extLst>
                  <a:ext uri="{FF2B5EF4-FFF2-40B4-BE49-F238E27FC236}">
                    <a16:creationId xmlns:a16="http://schemas.microsoft.com/office/drawing/2014/main" id="{F1C55FB5-6B76-4C61-AFC8-CBB237E73A52}"/>
                  </a:ext>
                </a:extLst>
              </p:cNvPr>
              <p:cNvGrpSpPr>
                <a:grpSpLocks noChangeAspect="1"/>
              </p:cNvGrpSpPr>
              <p:nvPr/>
            </p:nvGrpSpPr>
            <p:grpSpPr bwMode="auto">
              <a:xfrm>
                <a:off x="7087332" y="3926054"/>
                <a:ext cx="328494" cy="277912"/>
                <a:chOff x="142" y="900"/>
                <a:chExt cx="857" cy="725"/>
              </a:xfrm>
            </p:grpSpPr>
            <p:sp>
              <p:nvSpPr>
                <p:cNvPr id="505" name="AutoShape 239">
                  <a:extLst>
                    <a:ext uri="{FF2B5EF4-FFF2-40B4-BE49-F238E27FC236}">
                      <a16:creationId xmlns:a16="http://schemas.microsoft.com/office/drawing/2014/main" id="{286C60DC-A57D-4206-A343-5B1BB749F95B}"/>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6" name="AutoShape 240">
                  <a:extLst>
                    <a:ext uri="{FF2B5EF4-FFF2-40B4-BE49-F238E27FC236}">
                      <a16:creationId xmlns:a16="http://schemas.microsoft.com/office/drawing/2014/main" id="{09C6DDB4-FF5F-476F-A9EF-2F335EDD2B2D}"/>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7" name="AutoShape 241">
                  <a:extLst>
                    <a:ext uri="{FF2B5EF4-FFF2-40B4-BE49-F238E27FC236}">
                      <a16:creationId xmlns:a16="http://schemas.microsoft.com/office/drawing/2014/main" id="{0718CC92-9F9D-4CB8-A14B-5D396A0547F4}"/>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8" name="AutoShape 242">
                  <a:extLst>
                    <a:ext uri="{FF2B5EF4-FFF2-40B4-BE49-F238E27FC236}">
                      <a16:creationId xmlns:a16="http://schemas.microsoft.com/office/drawing/2014/main" id="{EC22C4EC-998C-48AB-AAA0-9F8C1B73AA0C}"/>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9" name="AutoShape 243">
                  <a:extLst>
                    <a:ext uri="{FF2B5EF4-FFF2-40B4-BE49-F238E27FC236}">
                      <a16:creationId xmlns:a16="http://schemas.microsoft.com/office/drawing/2014/main" id="{1DAF9C35-4AAF-493E-BC61-834377B2ED1A}"/>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0" name="AutoShape 244">
                  <a:extLst>
                    <a:ext uri="{FF2B5EF4-FFF2-40B4-BE49-F238E27FC236}">
                      <a16:creationId xmlns:a16="http://schemas.microsoft.com/office/drawing/2014/main" id="{CCCE5AD9-89E9-4C15-BA8D-2E47980A3C32}"/>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87" name="Oval 246">
                <a:extLst>
                  <a:ext uri="{FF2B5EF4-FFF2-40B4-BE49-F238E27FC236}">
                    <a16:creationId xmlns:a16="http://schemas.microsoft.com/office/drawing/2014/main" id="{A0E0DECD-2CB9-4D65-9879-25D948919E35}"/>
                  </a:ext>
                </a:extLst>
              </p:cNvPr>
              <p:cNvSpPr>
                <a:spLocks noChangeAspect="1" noChangeArrowheads="1"/>
              </p:cNvSpPr>
              <p:nvPr/>
            </p:nvSpPr>
            <p:spPr bwMode="auto">
              <a:xfrm>
                <a:off x="7129496" y="4404435"/>
                <a:ext cx="240333" cy="241443"/>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8" name="Oval 247">
                <a:extLst>
                  <a:ext uri="{FF2B5EF4-FFF2-40B4-BE49-F238E27FC236}">
                    <a16:creationId xmlns:a16="http://schemas.microsoft.com/office/drawing/2014/main" id="{054763E6-C3F0-4743-B1EA-4ACDFA703F46}"/>
                  </a:ext>
                </a:extLst>
              </p:cNvPr>
              <p:cNvSpPr>
                <a:spLocks noChangeAspect="1" noChangeArrowheads="1"/>
              </p:cNvSpPr>
              <p:nvPr/>
            </p:nvSpPr>
            <p:spPr bwMode="auto">
              <a:xfrm>
                <a:off x="7109181" y="4385951"/>
                <a:ext cx="278281" cy="27956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9" name="Arc 248">
                <a:extLst>
                  <a:ext uri="{FF2B5EF4-FFF2-40B4-BE49-F238E27FC236}">
                    <a16:creationId xmlns:a16="http://schemas.microsoft.com/office/drawing/2014/main" id="{08AFC5EE-839E-4D7C-9796-3724B888E191}"/>
                  </a:ext>
                </a:extLst>
              </p:cNvPr>
              <p:cNvSpPr>
                <a:spLocks noChangeAspect="1"/>
              </p:cNvSpPr>
              <p:nvPr/>
            </p:nvSpPr>
            <p:spPr bwMode="auto">
              <a:xfrm>
                <a:off x="7126430" y="4525349"/>
                <a:ext cx="243400" cy="12245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0" name="Arc 249">
                <a:extLst>
                  <a:ext uri="{FF2B5EF4-FFF2-40B4-BE49-F238E27FC236}">
                    <a16:creationId xmlns:a16="http://schemas.microsoft.com/office/drawing/2014/main" id="{AF37C07A-5DC4-43EB-A630-BA700AC89749}"/>
                  </a:ext>
                </a:extLst>
              </p:cNvPr>
              <p:cNvSpPr>
                <a:spLocks noChangeAspect="1"/>
              </p:cNvSpPr>
              <p:nvPr/>
            </p:nvSpPr>
            <p:spPr bwMode="auto">
              <a:xfrm flipV="1">
                <a:off x="7143678" y="4595433"/>
                <a:ext cx="208519" cy="7008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 name="AutoShape 250">
                <a:extLst>
                  <a:ext uri="{FF2B5EF4-FFF2-40B4-BE49-F238E27FC236}">
                    <a16:creationId xmlns:a16="http://schemas.microsoft.com/office/drawing/2014/main" id="{AA4E985C-6A79-4EB2-9918-F39E1439E5ED}"/>
                  </a:ext>
                </a:extLst>
              </p:cNvPr>
              <p:cNvSpPr>
                <a:spLocks noChangeAspect="1" noChangeArrowheads="1"/>
              </p:cNvSpPr>
              <p:nvPr/>
            </p:nvSpPr>
            <p:spPr bwMode="auto">
              <a:xfrm>
                <a:off x="7074300" y="4350909"/>
                <a:ext cx="347659" cy="3492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92" name="Group 251">
                <a:extLst>
                  <a:ext uri="{FF2B5EF4-FFF2-40B4-BE49-F238E27FC236}">
                    <a16:creationId xmlns:a16="http://schemas.microsoft.com/office/drawing/2014/main" id="{B1FEC92D-E428-45A8-B366-E2A4D5539585}"/>
                  </a:ext>
                </a:extLst>
              </p:cNvPr>
              <p:cNvGrpSpPr>
                <a:grpSpLocks noChangeAspect="1"/>
              </p:cNvGrpSpPr>
              <p:nvPr/>
            </p:nvGrpSpPr>
            <p:grpSpPr bwMode="auto">
              <a:xfrm>
                <a:off x="7087332" y="4389802"/>
                <a:ext cx="328494" cy="279181"/>
                <a:chOff x="142" y="900"/>
                <a:chExt cx="857" cy="725"/>
              </a:xfrm>
            </p:grpSpPr>
            <p:sp>
              <p:nvSpPr>
                <p:cNvPr id="493" name="AutoShape 252">
                  <a:extLst>
                    <a:ext uri="{FF2B5EF4-FFF2-40B4-BE49-F238E27FC236}">
                      <a16:creationId xmlns:a16="http://schemas.microsoft.com/office/drawing/2014/main" id="{BD48A369-199E-4A68-8B56-368B657C3739}"/>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4" name="AutoShape 253">
                  <a:extLst>
                    <a:ext uri="{FF2B5EF4-FFF2-40B4-BE49-F238E27FC236}">
                      <a16:creationId xmlns:a16="http://schemas.microsoft.com/office/drawing/2014/main" id="{E9D41B23-02CE-4AE1-AFC0-C677ACA51B52}"/>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5" name="AutoShape 254">
                  <a:extLst>
                    <a:ext uri="{FF2B5EF4-FFF2-40B4-BE49-F238E27FC236}">
                      <a16:creationId xmlns:a16="http://schemas.microsoft.com/office/drawing/2014/main" id="{CEFA072C-636B-4741-A2E9-7EB910709EC5}"/>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6" name="AutoShape 255">
                  <a:extLst>
                    <a:ext uri="{FF2B5EF4-FFF2-40B4-BE49-F238E27FC236}">
                      <a16:creationId xmlns:a16="http://schemas.microsoft.com/office/drawing/2014/main" id="{2720942B-C760-48D7-B609-B4FF8EE92446}"/>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7" name="AutoShape 256">
                  <a:extLst>
                    <a:ext uri="{FF2B5EF4-FFF2-40B4-BE49-F238E27FC236}">
                      <a16:creationId xmlns:a16="http://schemas.microsoft.com/office/drawing/2014/main" id="{0C46533C-50CA-45BA-B921-CCA3E2112A46}"/>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8" name="AutoShape 257">
                  <a:extLst>
                    <a:ext uri="{FF2B5EF4-FFF2-40B4-BE49-F238E27FC236}">
                      <a16:creationId xmlns:a16="http://schemas.microsoft.com/office/drawing/2014/main" id="{7CDA1F7A-829B-456C-AABD-3184CDEF0BF1}"/>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75" name="Oval 259">
                <a:extLst>
                  <a:ext uri="{FF2B5EF4-FFF2-40B4-BE49-F238E27FC236}">
                    <a16:creationId xmlns:a16="http://schemas.microsoft.com/office/drawing/2014/main" id="{A950B0CA-5C17-4067-A064-E4015055B092}"/>
                  </a:ext>
                </a:extLst>
              </p:cNvPr>
              <p:cNvSpPr>
                <a:spLocks noChangeAspect="1" noChangeArrowheads="1"/>
              </p:cNvSpPr>
              <p:nvPr/>
            </p:nvSpPr>
            <p:spPr bwMode="auto">
              <a:xfrm>
                <a:off x="7129879" y="4869349"/>
                <a:ext cx="240333" cy="240346"/>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6" name="Oval 260">
                <a:extLst>
                  <a:ext uri="{FF2B5EF4-FFF2-40B4-BE49-F238E27FC236}">
                    <a16:creationId xmlns:a16="http://schemas.microsoft.com/office/drawing/2014/main" id="{F73E0294-4C57-4E5E-9DB5-F32614E1D4AC}"/>
                  </a:ext>
                </a:extLst>
              </p:cNvPr>
              <p:cNvSpPr>
                <a:spLocks noChangeAspect="1" noChangeArrowheads="1"/>
              </p:cNvSpPr>
              <p:nvPr/>
            </p:nvSpPr>
            <p:spPr bwMode="auto">
              <a:xfrm>
                <a:off x="7109181" y="4850949"/>
                <a:ext cx="2782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7" name="Arc 261">
                <a:extLst>
                  <a:ext uri="{FF2B5EF4-FFF2-40B4-BE49-F238E27FC236}">
                    <a16:creationId xmlns:a16="http://schemas.microsoft.com/office/drawing/2014/main" id="{F5E67FF3-0757-4831-B3F7-63ADE559DD54}"/>
                  </a:ext>
                </a:extLst>
              </p:cNvPr>
              <p:cNvSpPr>
                <a:spLocks noChangeAspect="1"/>
              </p:cNvSpPr>
              <p:nvPr/>
            </p:nvSpPr>
            <p:spPr bwMode="auto">
              <a:xfrm>
                <a:off x="7160927" y="5050662"/>
                <a:ext cx="174021" cy="95832"/>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8" name="Arc 262">
                <a:extLst>
                  <a:ext uri="{FF2B5EF4-FFF2-40B4-BE49-F238E27FC236}">
                    <a16:creationId xmlns:a16="http://schemas.microsoft.com/office/drawing/2014/main" id="{CAFCC1F0-8A99-492C-9637-8B731388638D}"/>
                  </a:ext>
                </a:extLst>
              </p:cNvPr>
              <p:cNvSpPr>
                <a:spLocks noChangeAspect="1"/>
              </p:cNvSpPr>
              <p:nvPr/>
            </p:nvSpPr>
            <p:spPr bwMode="auto">
              <a:xfrm flipV="1">
                <a:off x="7143678" y="5094362"/>
                <a:ext cx="208519" cy="5213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79" name="AutoShape 263">
                <a:extLst>
                  <a:ext uri="{FF2B5EF4-FFF2-40B4-BE49-F238E27FC236}">
                    <a16:creationId xmlns:a16="http://schemas.microsoft.com/office/drawing/2014/main" id="{0245B5A2-892A-4D60-8B2F-ED88F495900D}"/>
                  </a:ext>
                </a:extLst>
              </p:cNvPr>
              <p:cNvSpPr>
                <a:spLocks noChangeAspect="1" noChangeArrowheads="1"/>
              </p:cNvSpPr>
              <p:nvPr/>
            </p:nvSpPr>
            <p:spPr bwMode="auto">
              <a:xfrm>
                <a:off x="7074300" y="4816066"/>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80" name="Group 264">
                <a:extLst>
                  <a:ext uri="{FF2B5EF4-FFF2-40B4-BE49-F238E27FC236}">
                    <a16:creationId xmlns:a16="http://schemas.microsoft.com/office/drawing/2014/main" id="{C702C52D-78DD-4E29-B3D8-4A1A19A26110}"/>
                  </a:ext>
                </a:extLst>
              </p:cNvPr>
              <p:cNvGrpSpPr>
                <a:grpSpLocks noChangeAspect="1"/>
              </p:cNvGrpSpPr>
              <p:nvPr/>
            </p:nvGrpSpPr>
            <p:grpSpPr bwMode="auto">
              <a:xfrm>
                <a:off x="7087332" y="4854782"/>
                <a:ext cx="328494" cy="277912"/>
                <a:chOff x="142" y="900"/>
                <a:chExt cx="857" cy="725"/>
              </a:xfrm>
            </p:grpSpPr>
            <p:sp>
              <p:nvSpPr>
                <p:cNvPr id="481" name="AutoShape 265">
                  <a:extLst>
                    <a:ext uri="{FF2B5EF4-FFF2-40B4-BE49-F238E27FC236}">
                      <a16:creationId xmlns:a16="http://schemas.microsoft.com/office/drawing/2014/main" id="{A8074815-5067-4170-855E-0301D8C60E50}"/>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2" name="AutoShape 266">
                  <a:extLst>
                    <a:ext uri="{FF2B5EF4-FFF2-40B4-BE49-F238E27FC236}">
                      <a16:creationId xmlns:a16="http://schemas.microsoft.com/office/drawing/2014/main" id="{7A08390B-B625-409C-8AF8-21FE5B206149}"/>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3" name="AutoShape 267">
                  <a:extLst>
                    <a:ext uri="{FF2B5EF4-FFF2-40B4-BE49-F238E27FC236}">
                      <a16:creationId xmlns:a16="http://schemas.microsoft.com/office/drawing/2014/main" id="{F93F6B50-3294-4E4C-9907-252B067C3778}"/>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4" name="AutoShape 268">
                  <a:extLst>
                    <a:ext uri="{FF2B5EF4-FFF2-40B4-BE49-F238E27FC236}">
                      <a16:creationId xmlns:a16="http://schemas.microsoft.com/office/drawing/2014/main" id="{5A3BF428-EAFE-4CF6-851C-1755CA4D8899}"/>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5" name="AutoShape 269">
                  <a:extLst>
                    <a:ext uri="{FF2B5EF4-FFF2-40B4-BE49-F238E27FC236}">
                      <a16:creationId xmlns:a16="http://schemas.microsoft.com/office/drawing/2014/main" id="{3F02FAA4-3A2A-45CA-85A5-59783705A22A}"/>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6" name="AutoShape 270">
                  <a:extLst>
                    <a:ext uri="{FF2B5EF4-FFF2-40B4-BE49-F238E27FC236}">
                      <a16:creationId xmlns:a16="http://schemas.microsoft.com/office/drawing/2014/main" id="{3EB83422-EC27-4551-BF4D-00E46AE7E211}"/>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63" name="Oval 272">
                <a:extLst>
                  <a:ext uri="{FF2B5EF4-FFF2-40B4-BE49-F238E27FC236}">
                    <a16:creationId xmlns:a16="http://schemas.microsoft.com/office/drawing/2014/main" id="{A58433E0-DAF1-415B-B1E6-D5A2B27938C7}"/>
                  </a:ext>
                </a:extLst>
              </p:cNvPr>
              <p:cNvSpPr>
                <a:spLocks noChangeAspect="1" noChangeArrowheads="1"/>
              </p:cNvSpPr>
              <p:nvPr/>
            </p:nvSpPr>
            <p:spPr bwMode="auto">
              <a:xfrm>
                <a:off x="7537187" y="3971254"/>
                <a:ext cx="120715" cy="120722"/>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4" name="Oval 273">
                <a:extLst>
                  <a:ext uri="{FF2B5EF4-FFF2-40B4-BE49-F238E27FC236}">
                    <a16:creationId xmlns:a16="http://schemas.microsoft.com/office/drawing/2014/main" id="{096163EC-E343-4A34-A5A7-1CFDB863917A}"/>
                  </a:ext>
                </a:extLst>
              </p:cNvPr>
              <p:cNvSpPr>
                <a:spLocks noChangeAspect="1" noChangeArrowheads="1"/>
              </p:cNvSpPr>
              <p:nvPr/>
            </p:nvSpPr>
            <p:spPr bwMode="auto">
              <a:xfrm>
                <a:off x="7526790" y="3962012"/>
                <a:ext cx="138620"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5" name="Arc 274">
                <a:extLst>
                  <a:ext uri="{FF2B5EF4-FFF2-40B4-BE49-F238E27FC236}">
                    <a16:creationId xmlns:a16="http://schemas.microsoft.com/office/drawing/2014/main" id="{D31BC028-E880-4970-9314-4AD741DA5F32}"/>
                  </a:ext>
                </a:extLst>
              </p:cNvPr>
              <p:cNvSpPr>
                <a:spLocks noChangeAspect="1"/>
              </p:cNvSpPr>
              <p:nvPr/>
            </p:nvSpPr>
            <p:spPr bwMode="auto">
              <a:xfrm>
                <a:off x="7535454" y="4005718"/>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6" name="Arc 275">
                <a:extLst>
                  <a:ext uri="{FF2B5EF4-FFF2-40B4-BE49-F238E27FC236}">
                    <a16:creationId xmlns:a16="http://schemas.microsoft.com/office/drawing/2014/main" id="{5E44A157-40A5-4575-9BD0-EB4A08F66A15}"/>
                  </a:ext>
                </a:extLst>
              </p:cNvPr>
              <p:cNvSpPr>
                <a:spLocks noChangeAspect="1"/>
              </p:cNvSpPr>
              <p:nvPr/>
            </p:nvSpPr>
            <p:spPr bwMode="auto">
              <a:xfrm flipV="1">
                <a:off x="7544118" y="4049425"/>
                <a:ext cx="104735" cy="5237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7" name="AutoShape 276">
                <a:extLst>
                  <a:ext uri="{FF2B5EF4-FFF2-40B4-BE49-F238E27FC236}">
                    <a16:creationId xmlns:a16="http://schemas.microsoft.com/office/drawing/2014/main" id="{AB1F559D-57F6-4DEE-9A4E-9635AD0AC9E9}"/>
                  </a:ext>
                </a:extLst>
              </p:cNvPr>
              <p:cNvSpPr>
                <a:spLocks noChangeAspect="1" noChangeArrowheads="1"/>
              </p:cNvSpPr>
              <p:nvPr/>
            </p:nvSpPr>
            <p:spPr bwMode="auto">
              <a:xfrm>
                <a:off x="7509270" y="3944491"/>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68" name="Group 277">
                <a:extLst>
                  <a:ext uri="{FF2B5EF4-FFF2-40B4-BE49-F238E27FC236}">
                    <a16:creationId xmlns:a16="http://schemas.microsoft.com/office/drawing/2014/main" id="{503E9674-597E-44DD-B1B6-CF817FA9332F}"/>
                  </a:ext>
                </a:extLst>
              </p:cNvPr>
              <p:cNvGrpSpPr>
                <a:grpSpLocks noChangeAspect="1"/>
              </p:cNvGrpSpPr>
              <p:nvPr/>
            </p:nvGrpSpPr>
            <p:grpSpPr bwMode="auto">
              <a:xfrm>
                <a:off x="7515816" y="3963937"/>
                <a:ext cx="164997" cy="139591"/>
                <a:chOff x="142" y="900"/>
                <a:chExt cx="857" cy="725"/>
              </a:xfrm>
            </p:grpSpPr>
            <p:sp>
              <p:nvSpPr>
                <p:cNvPr id="469" name="AutoShape 278">
                  <a:extLst>
                    <a:ext uri="{FF2B5EF4-FFF2-40B4-BE49-F238E27FC236}">
                      <a16:creationId xmlns:a16="http://schemas.microsoft.com/office/drawing/2014/main" id="{0B208BD1-0BCF-4ECE-BBE2-99A36D9C0B8C}"/>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0" name="AutoShape 279">
                  <a:extLst>
                    <a:ext uri="{FF2B5EF4-FFF2-40B4-BE49-F238E27FC236}">
                      <a16:creationId xmlns:a16="http://schemas.microsoft.com/office/drawing/2014/main" id="{EB68F84A-D2EF-46E5-BD7F-DD85695FE824}"/>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 name="AutoShape 280">
                  <a:extLst>
                    <a:ext uri="{FF2B5EF4-FFF2-40B4-BE49-F238E27FC236}">
                      <a16:creationId xmlns:a16="http://schemas.microsoft.com/office/drawing/2014/main" id="{2581557A-9955-46CD-9D26-D82588FD4A48}"/>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2" name="AutoShape 281">
                  <a:extLst>
                    <a:ext uri="{FF2B5EF4-FFF2-40B4-BE49-F238E27FC236}">
                      <a16:creationId xmlns:a16="http://schemas.microsoft.com/office/drawing/2014/main" id="{B040BFB0-9830-42FA-9AC4-12C78563541F}"/>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3" name="AutoShape 282">
                  <a:extLst>
                    <a:ext uri="{FF2B5EF4-FFF2-40B4-BE49-F238E27FC236}">
                      <a16:creationId xmlns:a16="http://schemas.microsoft.com/office/drawing/2014/main" id="{6BA82E94-E28D-489C-B227-1AC7B17E86CD}"/>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4" name="AutoShape 283">
                  <a:extLst>
                    <a:ext uri="{FF2B5EF4-FFF2-40B4-BE49-F238E27FC236}">
                      <a16:creationId xmlns:a16="http://schemas.microsoft.com/office/drawing/2014/main" id="{A9145A23-2349-4212-B46C-D5DAB832875F}"/>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1" name="Oval 285">
                <a:extLst>
                  <a:ext uri="{FF2B5EF4-FFF2-40B4-BE49-F238E27FC236}">
                    <a16:creationId xmlns:a16="http://schemas.microsoft.com/office/drawing/2014/main" id="{48EEBD35-FD0A-480B-B243-2509F82B5A6D}"/>
                  </a:ext>
                </a:extLst>
              </p:cNvPr>
              <p:cNvSpPr>
                <a:spLocks noChangeAspect="1" noChangeArrowheads="1"/>
              </p:cNvSpPr>
              <p:nvPr/>
            </p:nvSpPr>
            <p:spPr bwMode="auto">
              <a:xfrm>
                <a:off x="7536994" y="4464988"/>
                <a:ext cx="120715" cy="120722"/>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2" name="Oval 286">
                <a:extLst>
                  <a:ext uri="{FF2B5EF4-FFF2-40B4-BE49-F238E27FC236}">
                    <a16:creationId xmlns:a16="http://schemas.microsoft.com/office/drawing/2014/main" id="{A544A0FB-7B4D-4010-AFA2-DC7B425D9133}"/>
                  </a:ext>
                </a:extLst>
              </p:cNvPr>
              <p:cNvSpPr>
                <a:spLocks noChangeAspect="1" noChangeArrowheads="1"/>
              </p:cNvSpPr>
              <p:nvPr/>
            </p:nvSpPr>
            <p:spPr bwMode="auto">
              <a:xfrm>
                <a:off x="7526790" y="4455746"/>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3" name="Arc 287">
                <a:extLst>
                  <a:ext uri="{FF2B5EF4-FFF2-40B4-BE49-F238E27FC236}">
                    <a16:creationId xmlns:a16="http://schemas.microsoft.com/office/drawing/2014/main" id="{DAEDB28B-872E-4928-AE3F-B51FC89DC3B7}"/>
                  </a:ext>
                </a:extLst>
              </p:cNvPr>
              <p:cNvSpPr>
                <a:spLocks noChangeAspect="1"/>
              </p:cNvSpPr>
              <p:nvPr/>
            </p:nvSpPr>
            <p:spPr bwMode="auto">
              <a:xfrm>
                <a:off x="7535454" y="4525445"/>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4" name="Arc 288">
                <a:extLst>
                  <a:ext uri="{FF2B5EF4-FFF2-40B4-BE49-F238E27FC236}">
                    <a16:creationId xmlns:a16="http://schemas.microsoft.com/office/drawing/2014/main" id="{349BC845-9F72-45D9-842C-75F96E928015}"/>
                  </a:ext>
                </a:extLst>
              </p:cNvPr>
              <p:cNvSpPr>
                <a:spLocks noChangeAspect="1"/>
              </p:cNvSpPr>
              <p:nvPr/>
            </p:nvSpPr>
            <p:spPr bwMode="auto">
              <a:xfrm flipV="1">
                <a:off x="7544118" y="4560487"/>
                <a:ext cx="104735" cy="35042"/>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5" name="AutoShape 289">
                <a:extLst>
                  <a:ext uri="{FF2B5EF4-FFF2-40B4-BE49-F238E27FC236}">
                    <a16:creationId xmlns:a16="http://schemas.microsoft.com/office/drawing/2014/main" id="{4FBB45C4-2823-4ECA-ADB2-5883F7792F5B}"/>
                  </a:ext>
                </a:extLst>
              </p:cNvPr>
              <p:cNvSpPr>
                <a:spLocks noChangeAspect="1" noChangeArrowheads="1"/>
              </p:cNvSpPr>
              <p:nvPr/>
            </p:nvSpPr>
            <p:spPr bwMode="auto">
              <a:xfrm>
                <a:off x="7509270" y="4438225"/>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56" name="Group 290">
                <a:extLst>
                  <a:ext uri="{FF2B5EF4-FFF2-40B4-BE49-F238E27FC236}">
                    <a16:creationId xmlns:a16="http://schemas.microsoft.com/office/drawing/2014/main" id="{5D003FB3-E0DE-4FC1-941F-D7E21C01FED2}"/>
                  </a:ext>
                </a:extLst>
              </p:cNvPr>
              <p:cNvGrpSpPr>
                <a:grpSpLocks noChangeAspect="1"/>
              </p:cNvGrpSpPr>
              <p:nvPr/>
            </p:nvGrpSpPr>
            <p:grpSpPr bwMode="auto">
              <a:xfrm>
                <a:off x="7515816" y="4457671"/>
                <a:ext cx="164997" cy="139591"/>
                <a:chOff x="142" y="900"/>
                <a:chExt cx="857" cy="725"/>
              </a:xfrm>
            </p:grpSpPr>
            <p:sp>
              <p:nvSpPr>
                <p:cNvPr id="457" name="AutoShape 291">
                  <a:extLst>
                    <a:ext uri="{FF2B5EF4-FFF2-40B4-BE49-F238E27FC236}">
                      <a16:creationId xmlns:a16="http://schemas.microsoft.com/office/drawing/2014/main" id="{FB3F645D-B51E-42E0-9B37-744DBD32403B}"/>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8" name="AutoShape 292">
                  <a:extLst>
                    <a:ext uri="{FF2B5EF4-FFF2-40B4-BE49-F238E27FC236}">
                      <a16:creationId xmlns:a16="http://schemas.microsoft.com/office/drawing/2014/main" id="{CBF937D0-A07B-44DF-B07F-559595F2C84C}"/>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9" name="AutoShape 293">
                  <a:extLst>
                    <a:ext uri="{FF2B5EF4-FFF2-40B4-BE49-F238E27FC236}">
                      <a16:creationId xmlns:a16="http://schemas.microsoft.com/office/drawing/2014/main" id="{8FF411B1-183C-465E-A0F5-A3C9D804F1E2}"/>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 name="AutoShape 294">
                  <a:extLst>
                    <a:ext uri="{FF2B5EF4-FFF2-40B4-BE49-F238E27FC236}">
                      <a16:creationId xmlns:a16="http://schemas.microsoft.com/office/drawing/2014/main" id="{001261BF-E662-491A-B8E8-0462FD6B6D5A}"/>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1" name="AutoShape 295">
                  <a:extLst>
                    <a:ext uri="{FF2B5EF4-FFF2-40B4-BE49-F238E27FC236}">
                      <a16:creationId xmlns:a16="http://schemas.microsoft.com/office/drawing/2014/main" id="{443ED7F3-7BCA-48CB-B29D-9220F9C42306}"/>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2" name="AutoShape 296">
                  <a:extLst>
                    <a:ext uri="{FF2B5EF4-FFF2-40B4-BE49-F238E27FC236}">
                      <a16:creationId xmlns:a16="http://schemas.microsoft.com/office/drawing/2014/main" id="{28260ACA-6931-4DBB-B28C-319AA724B7B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39" name="Oval 298">
                <a:extLst>
                  <a:ext uri="{FF2B5EF4-FFF2-40B4-BE49-F238E27FC236}">
                    <a16:creationId xmlns:a16="http://schemas.microsoft.com/office/drawing/2014/main" id="{2949F150-4CF1-4B0E-A169-9DB4E89B97AF}"/>
                  </a:ext>
                </a:extLst>
              </p:cNvPr>
              <p:cNvSpPr>
                <a:spLocks noChangeAspect="1" noChangeArrowheads="1"/>
              </p:cNvSpPr>
              <p:nvPr/>
            </p:nvSpPr>
            <p:spPr bwMode="auto">
              <a:xfrm>
                <a:off x="7537187" y="4958722"/>
                <a:ext cx="120715" cy="120722"/>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 name="Oval 299">
                <a:extLst>
                  <a:ext uri="{FF2B5EF4-FFF2-40B4-BE49-F238E27FC236}">
                    <a16:creationId xmlns:a16="http://schemas.microsoft.com/office/drawing/2014/main" id="{F2241CB8-2E3C-4451-A996-66FC1058D280}"/>
                  </a:ext>
                </a:extLst>
              </p:cNvPr>
              <p:cNvSpPr>
                <a:spLocks noChangeAspect="1" noChangeArrowheads="1"/>
              </p:cNvSpPr>
              <p:nvPr/>
            </p:nvSpPr>
            <p:spPr bwMode="auto">
              <a:xfrm>
                <a:off x="7526790" y="4949480"/>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 name="Arc 300">
                <a:extLst>
                  <a:ext uri="{FF2B5EF4-FFF2-40B4-BE49-F238E27FC236}">
                    <a16:creationId xmlns:a16="http://schemas.microsoft.com/office/drawing/2014/main" id="{73596D23-23F4-41BA-8A61-D428A97A3109}"/>
                  </a:ext>
                </a:extLst>
              </p:cNvPr>
              <p:cNvSpPr>
                <a:spLocks noChangeAspect="1"/>
              </p:cNvSpPr>
              <p:nvPr/>
            </p:nvSpPr>
            <p:spPr bwMode="auto">
              <a:xfrm>
                <a:off x="7552781" y="5049793"/>
                <a:ext cx="87408" cy="48135"/>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2" name="Arc 301">
                <a:extLst>
                  <a:ext uri="{FF2B5EF4-FFF2-40B4-BE49-F238E27FC236}">
                    <a16:creationId xmlns:a16="http://schemas.microsoft.com/office/drawing/2014/main" id="{8B9E5ACF-A8CC-4C2D-B8FE-DCCFFD91ED47}"/>
                  </a:ext>
                </a:extLst>
              </p:cNvPr>
              <p:cNvSpPr>
                <a:spLocks noChangeAspect="1"/>
              </p:cNvSpPr>
              <p:nvPr/>
            </p:nvSpPr>
            <p:spPr bwMode="auto">
              <a:xfrm flipV="1">
                <a:off x="7544118" y="5071742"/>
                <a:ext cx="104735" cy="2618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3" name="AutoShape 302">
                <a:extLst>
                  <a:ext uri="{FF2B5EF4-FFF2-40B4-BE49-F238E27FC236}">
                    <a16:creationId xmlns:a16="http://schemas.microsoft.com/office/drawing/2014/main" id="{9600D499-8968-43C0-8EFE-5A28D326B9DA}"/>
                  </a:ext>
                </a:extLst>
              </p:cNvPr>
              <p:cNvSpPr>
                <a:spLocks noChangeAspect="1" noChangeArrowheads="1"/>
              </p:cNvSpPr>
              <p:nvPr/>
            </p:nvSpPr>
            <p:spPr bwMode="auto">
              <a:xfrm>
                <a:off x="7509270" y="4931959"/>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44" name="Group 303">
                <a:extLst>
                  <a:ext uri="{FF2B5EF4-FFF2-40B4-BE49-F238E27FC236}">
                    <a16:creationId xmlns:a16="http://schemas.microsoft.com/office/drawing/2014/main" id="{519262C8-4F82-450E-83B8-79E00CADC754}"/>
                  </a:ext>
                </a:extLst>
              </p:cNvPr>
              <p:cNvGrpSpPr>
                <a:grpSpLocks noChangeAspect="1"/>
              </p:cNvGrpSpPr>
              <p:nvPr/>
            </p:nvGrpSpPr>
            <p:grpSpPr bwMode="auto">
              <a:xfrm>
                <a:off x="7515816" y="4951405"/>
                <a:ext cx="164997" cy="139591"/>
                <a:chOff x="142" y="900"/>
                <a:chExt cx="857" cy="725"/>
              </a:xfrm>
            </p:grpSpPr>
            <p:sp>
              <p:nvSpPr>
                <p:cNvPr id="445" name="AutoShape 304">
                  <a:extLst>
                    <a:ext uri="{FF2B5EF4-FFF2-40B4-BE49-F238E27FC236}">
                      <a16:creationId xmlns:a16="http://schemas.microsoft.com/office/drawing/2014/main" id="{9AF8A495-ED90-4646-8AA6-5AED713CB022}"/>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6" name="AutoShape 305">
                  <a:extLst>
                    <a:ext uri="{FF2B5EF4-FFF2-40B4-BE49-F238E27FC236}">
                      <a16:creationId xmlns:a16="http://schemas.microsoft.com/office/drawing/2014/main" id="{99A8A682-E170-41B8-A6AD-2AB6D9FB7D50}"/>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7" name="AutoShape 306">
                  <a:extLst>
                    <a:ext uri="{FF2B5EF4-FFF2-40B4-BE49-F238E27FC236}">
                      <a16:creationId xmlns:a16="http://schemas.microsoft.com/office/drawing/2014/main" id="{55DE25DC-A384-40D0-815C-108A4BD0704A}"/>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8" name="AutoShape 307">
                  <a:extLst>
                    <a:ext uri="{FF2B5EF4-FFF2-40B4-BE49-F238E27FC236}">
                      <a16:creationId xmlns:a16="http://schemas.microsoft.com/office/drawing/2014/main" id="{099F33B1-5AE6-4DC7-A1B8-E685A70137F5}"/>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9" name="AutoShape 308">
                  <a:extLst>
                    <a:ext uri="{FF2B5EF4-FFF2-40B4-BE49-F238E27FC236}">
                      <a16:creationId xmlns:a16="http://schemas.microsoft.com/office/drawing/2014/main" id="{4960AAAA-347E-45F1-9C21-0546E0EDA91B}"/>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 name="AutoShape 309">
                  <a:extLst>
                    <a:ext uri="{FF2B5EF4-FFF2-40B4-BE49-F238E27FC236}">
                      <a16:creationId xmlns:a16="http://schemas.microsoft.com/office/drawing/2014/main" id="{61F7200B-4720-47FC-AB46-CAF7720A2755}"/>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27" name="Oval 311">
                <a:extLst>
                  <a:ext uri="{FF2B5EF4-FFF2-40B4-BE49-F238E27FC236}">
                    <a16:creationId xmlns:a16="http://schemas.microsoft.com/office/drawing/2014/main" id="{E0D6213D-0B13-4D23-984C-0C2FAD72D496}"/>
                  </a:ext>
                </a:extLst>
              </p:cNvPr>
              <p:cNvSpPr>
                <a:spLocks noChangeAspect="1" noChangeArrowheads="1"/>
              </p:cNvSpPr>
              <p:nvPr/>
            </p:nvSpPr>
            <p:spPr bwMode="auto">
              <a:xfrm>
                <a:off x="7755001" y="3987793"/>
                <a:ext cx="60358" cy="59264"/>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8" name="Oval 312">
                <a:extLst>
                  <a:ext uri="{FF2B5EF4-FFF2-40B4-BE49-F238E27FC236}">
                    <a16:creationId xmlns:a16="http://schemas.microsoft.com/office/drawing/2014/main" id="{D8722E32-CB5C-4C36-A0A7-6012DDE7048F}"/>
                  </a:ext>
                </a:extLst>
              </p:cNvPr>
              <p:cNvSpPr>
                <a:spLocks noChangeAspect="1" noChangeArrowheads="1"/>
              </p:cNvSpPr>
              <p:nvPr/>
            </p:nvSpPr>
            <p:spPr bwMode="auto">
              <a:xfrm>
                <a:off x="7749803" y="3983256"/>
                <a:ext cx="69311" cy="6862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9" name="Arc 313">
                <a:extLst>
                  <a:ext uri="{FF2B5EF4-FFF2-40B4-BE49-F238E27FC236}">
                    <a16:creationId xmlns:a16="http://schemas.microsoft.com/office/drawing/2014/main" id="{57BFA90B-1579-43C4-8CF8-E4DF69C6E8C9}"/>
                  </a:ext>
                </a:extLst>
              </p:cNvPr>
              <p:cNvSpPr>
                <a:spLocks noChangeAspect="1"/>
              </p:cNvSpPr>
              <p:nvPr/>
            </p:nvSpPr>
            <p:spPr bwMode="auto">
              <a:xfrm>
                <a:off x="7754135" y="4004712"/>
                <a:ext cx="61128" cy="3005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0" name="Arc 314">
                <a:extLst>
                  <a:ext uri="{FF2B5EF4-FFF2-40B4-BE49-F238E27FC236}">
                    <a16:creationId xmlns:a16="http://schemas.microsoft.com/office/drawing/2014/main" id="{E9D88C03-5B2D-43B1-98A2-AA7C087587FD}"/>
                  </a:ext>
                </a:extLst>
              </p:cNvPr>
              <p:cNvSpPr>
                <a:spLocks noChangeAspect="1"/>
              </p:cNvSpPr>
              <p:nvPr/>
            </p:nvSpPr>
            <p:spPr bwMode="auto">
              <a:xfrm flipV="1">
                <a:off x="7758467" y="4026168"/>
                <a:ext cx="52368" cy="25709"/>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1" name="AutoShape 315">
                <a:extLst>
                  <a:ext uri="{FF2B5EF4-FFF2-40B4-BE49-F238E27FC236}">
                    <a16:creationId xmlns:a16="http://schemas.microsoft.com/office/drawing/2014/main" id="{72591009-D918-4485-AC2A-20A0CA123481}"/>
                  </a:ext>
                </a:extLst>
              </p:cNvPr>
              <p:cNvSpPr>
                <a:spLocks noChangeAspect="1" noChangeArrowheads="1"/>
              </p:cNvSpPr>
              <p:nvPr/>
            </p:nvSpPr>
            <p:spPr bwMode="auto">
              <a:xfrm>
                <a:off x="7741043" y="3974655"/>
                <a:ext cx="87312" cy="857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32" name="Group 316">
                <a:extLst>
                  <a:ext uri="{FF2B5EF4-FFF2-40B4-BE49-F238E27FC236}">
                    <a16:creationId xmlns:a16="http://schemas.microsoft.com/office/drawing/2014/main" id="{3287004B-FFAE-4E1D-890C-10DFB33C9541}"/>
                  </a:ext>
                </a:extLst>
              </p:cNvPr>
              <p:cNvGrpSpPr>
                <a:grpSpLocks noChangeAspect="1"/>
              </p:cNvGrpSpPr>
              <p:nvPr/>
            </p:nvGrpSpPr>
            <p:grpSpPr bwMode="auto">
              <a:xfrm>
                <a:off x="7744316" y="3984201"/>
                <a:ext cx="82499" cy="68526"/>
                <a:chOff x="142" y="900"/>
                <a:chExt cx="857" cy="725"/>
              </a:xfrm>
            </p:grpSpPr>
            <p:sp>
              <p:nvSpPr>
                <p:cNvPr id="433" name="AutoShape 317">
                  <a:extLst>
                    <a:ext uri="{FF2B5EF4-FFF2-40B4-BE49-F238E27FC236}">
                      <a16:creationId xmlns:a16="http://schemas.microsoft.com/office/drawing/2014/main" id="{41934EC3-BCD4-4A75-8A84-7C2EDFC24A8F}"/>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4" name="AutoShape 318">
                  <a:extLst>
                    <a:ext uri="{FF2B5EF4-FFF2-40B4-BE49-F238E27FC236}">
                      <a16:creationId xmlns:a16="http://schemas.microsoft.com/office/drawing/2014/main" id="{2BF63022-83C3-4588-9D2E-25D5F3457364}"/>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5" name="AutoShape 319">
                  <a:extLst>
                    <a:ext uri="{FF2B5EF4-FFF2-40B4-BE49-F238E27FC236}">
                      <a16:creationId xmlns:a16="http://schemas.microsoft.com/office/drawing/2014/main" id="{A7423EE4-06EF-4D87-97C5-64952CEFAFC0}"/>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6" name="AutoShape 320">
                  <a:extLst>
                    <a:ext uri="{FF2B5EF4-FFF2-40B4-BE49-F238E27FC236}">
                      <a16:creationId xmlns:a16="http://schemas.microsoft.com/office/drawing/2014/main" id="{ED1FF158-A284-437B-B5CC-51FDA32DF2D6}"/>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7" name="AutoShape 321">
                  <a:extLst>
                    <a:ext uri="{FF2B5EF4-FFF2-40B4-BE49-F238E27FC236}">
                      <a16:creationId xmlns:a16="http://schemas.microsoft.com/office/drawing/2014/main" id="{3302253B-DF86-47D0-833D-61F638C426FA}"/>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8" name="AutoShape 322">
                  <a:extLst>
                    <a:ext uri="{FF2B5EF4-FFF2-40B4-BE49-F238E27FC236}">
                      <a16:creationId xmlns:a16="http://schemas.microsoft.com/office/drawing/2014/main" id="{F21E1CCE-4E70-46D1-B671-1899D309AC27}"/>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15" name="Oval 324">
                <a:extLst>
                  <a:ext uri="{FF2B5EF4-FFF2-40B4-BE49-F238E27FC236}">
                    <a16:creationId xmlns:a16="http://schemas.microsoft.com/office/drawing/2014/main" id="{64098D32-C5CF-436A-9AA7-028F5D04B722}"/>
                  </a:ext>
                </a:extLst>
              </p:cNvPr>
              <p:cNvSpPr>
                <a:spLocks noChangeAspect="1" noChangeArrowheads="1"/>
              </p:cNvSpPr>
              <p:nvPr/>
            </p:nvSpPr>
            <p:spPr bwMode="auto">
              <a:xfrm>
                <a:off x="7754905" y="4510346"/>
                <a:ext cx="60358" cy="603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6" name="Oval 325">
                <a:extLst>
                  <a:ext uri="{FF2B5EF4-FFF2-40B4-BE49-F238E27FC236}">
                    <a16:creationId xmlns:a16="http://schemas.microsoft.com/office/drawing/2014/main" id="{860D76A2-5676-46D1-8656-68D76B56429C}"/>
                  </a:ext>
                </a:extLst>
              </p:cNvPr>
              <p:cNvSpPr>
                <a:spLocks noChangeAspect="1" noChangeArrowheads="1"/>
              </p:cNvSpPr>
              <p:nvPr/>
            </p:nvSpPr>
            <p:spPr bwMode="auto">
              <a:xfrm>
                <a:off x="7749803" y="4505725"/>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7" name="Arc 326">
                <a:extLst>
                  <a:ext uri="{FF2B5EF4-FFF2-40B4-BE49-F238E27FC236}">
                    <a16:creationId xmlns:a16="http://schemas.microsoft.com/office/drawing/2014/main" id="{07E96E1C-B820-4273-9F6A-BDEBA5385798}"/>
                  </a:ext>
                </a:extLst>
              </p:cNvPr>
              <p:cNvSpPr>
                <a:spLocks noChangeAspect="1"/>
              </p:cNvSpPr>
              <p:nvPr/>
            </p:nvSpPr>
            <p:spPr bwMode="auto">
              <a:xfrm>
                <a:off x="7754135" y="4540575"/>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8" name="Arc 327">
                <a:extLst>
                  <a:ext uri="{FF2B5EF4-FFF2-40B4-BE49-F238E27FC236}">
                    <a16:creationId xmlns:a16="http://schemas.microsoft.com/office/drawing/2014/main" id="{D17B70EF-6057-44F4-8A29-E69466CBC681}"/>
                  </a:ext>
                </a:extLst>
              </p:cNvPr>
              <p:cNvSpPr>
                <a:spLocks noChangeAspect="1"/>
              </p:cNvSpPr>
              <p:nvPr/>
            </p:nvSpPr>
            <p:spPr bwMode="auto">
              <a:xfrm flipV="1">
                <a:off x="7758467" y="4558096"/>
                <a:ext cx="52368" cy="175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19" name="AutoShape 328">
                <a:extLst>
                  <a:ext uri="{FF2B5EF4-FFF2-40B4-BE49-F238E27FC236}">
                    <a16:creationId xmlns:a16="http://schemas.microsoft.com/office/drawing/2014/main" id="{71EA21A4-AAA4-4208-97A7-23FCAB6023F3}"/>
                  </a:ext>
                </a:extLst>
              </p:cNvPr>
              <p:cNvSpPr>
                <a:spLocks noChangeAspect="1" noChangeArrowheads="1"/>
              </p:cNvSpPr>
              <p:nvPr/>
            </p:nvSpPr>
            <p:spPr bwMode="auto">
              <a:xfrm>
                <a:off x="7741043" y="449696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20" name="Group 329">
                <a:extLst>
                  <a:ext uri="{FF2B5EF4-FFF2-40B4-BE49-F238E27FC236}">
                    <a16:creationId xmlns:a16="http://schemas.microsoft.com/office/drawing/2014/main" id="{0B5869AE-FBCA-4816-816D-5F651069159D}"/>
                  </a:ext>
                </a:extLst>
              </p:cNvPr>
              <p:cNvGrpSpPr>
                <a:grpSpLocks noChangeAspect="1"/>
              </p:cNvGrpSpPr>
              <p:nvPr/>
            </p:nvGrpSpPr>
            <p:grpSpPr bwMode="auto">
              <a:xfrm>
                <a:off x="7744316" y="4506688"/>
                <a:ext cx="82499" cy="69795"/>
                <a:chOff x="142" y="900"/>
                <a:chExt cx="857" cy="725"/>
              </a:xfrm>
            </p:grpSpPr>
            <p:sp>
              <p:nvSpPr>
                <p:cNvPr id="421" name="AutoShape 330">
                  <a:extLst>
                    <a:ext uri="{FF2B5EF4-FFF2-40B4-BE49-F238E27FC236}">
                      <a16:creationId xmlns:a16="http://schemas.microsoft.com/office/drawing/2014/main" id="{62B8E991-3329-4502-8D08-C11D38692BF4}"/>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2" name="AutoShape 331">
                  <a:extLst>
                    <a:ext uri="{FF2B5EF4-FFF2-40B4-BE49-F238E27FC236}">
                      <a16:creationId xmlns:a16="http://schemas.microsoft.com/office/drawing/2014/main" id="{3531D6FC-4E5C-4EE8-B8D7-896603DF51A5}"/>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3" name="AutoShape 332">
                  <a:extLst>
                    <a:ext uri="{FF2B5EF4-FFF2-40B4-BE49-F238E27FC236}">
                      <a16:creationId xmlns:a16="http://schemas.microsoft.com/office/drawing/2014/main" id="{B3717900-7B22-4357-B06E-B0962A33555B}"/>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4" name="AutoShape 333">
                  <a:extLst>
                    <a:ext uri="{FF2B5EF4-FFF2-40B4-BE49-F238E27FC236}">
                      <a16:creationId xmlns:a16="http://schemas.microsoft.com/office/drawing/2014/main" id="{0610287E-CC3F-4F69-88F0-08D5D2776744}"/>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5" name="AutoShape 334">
                  <a:extLst>
                    <a:ext uri="{FF2B5EF4-FFF2-40B4-BE49-F238E27FC236}">
                      <a16:creationId xmlns:a16="http://schemas.microsoft.com/office/drawing/2014/main" id="{33B55FC0-588D-4696-8A59-8CED2EFEC56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6" name="AutoShape 335">
                  <a:extLst>
                    <a:ext uri="{FF2B5EF4-FFF2-40B4-BE49-F238E27FC236}">
                      <a16:creationId xmlns:a16="http://schemas.microsoft.com/office/drawing/2014/main" id="{E6AD33B2-BCB3-4708-B38F-F21EA78F7906}"/>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03" name="Oval 337">
                <a:extLst>
                  <a:ext uri="{FF2B5EF4-FFF2-40B4-BE49-F238E27FC236}">
                    <a16:creationId xmlns:a16="http://schemas.microsoft.com/office/drawing/2014/main" id="{48489AEC-034D-4A98-B11B-B9631E6203F9}"/>
                  </a:ext>
                </a:extLst>
              </p:cNvPr>
              <p:cNvSpPr>
                <a:spLocks noChangeAspect="1" noChangeArrowheads="1"/>
              </p:cNvSpPr>
              <p:nvPr/>
            </p:nvSpPr>
            <p:spPr bwMode="auto">
              <a:xfrm>
                <a:off x="7755001" y="5004080"/>
                <a:ext cx="60358" cy="60361"/>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4" name="Oval 338">
                <a:extLst>
                  <a:ext uri="{FF2B5EF4-FFF2-40B4-BE49-F238E27FC236}">
                    <a16:creationId xmlns:a16="http://schemas.microsoft.com/office/drawing/2014/main" id="{74ADDB74-F110-4A23-B801-9D1981538142}"/>
                  </a:ext>
                </a:extLst>
              </p:cNvPr>
              <p:cNvSpPr>
                <a:spLocks noChangeAspect="1" noChangeArrowheads="1"/>
              </p:cNvSpPr>
              <p:nvPr/>
            </p:nvSpPr>
            <p:spPr bwMode="auto">
              <a:xfrm>
                <a:off x="7749803" y="499945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5" name="Arc 339">
                <a:extLst>
                  <a:ext uri="{FF2B5EF4-FFF2-40B4-BE49-F238E27FC236}">
                    <a16:creationId xmlns:a16="http://schemas.microsoft.com/office/drawing/2014/main" id="{C9B8CECA-53E2-4320-8B2B-F66B1902B63B}"/>
                  </a:ext>
                </a:extLst>
              </p:cNvPr>
              <p:cNvSpPr>
                <a:spLocks noChangeAspect="1"/>
              </p:cNvSpPr>
              <p:nvPr/>
            </p:nvSpPr>
            <p:spPr bwMode="auto">
              <a:xfrm>
                <a:off x="7762799" y="5049616"/>
                <a:ext cx="43704" cy="2406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6" name="Arc 340">
                <a:extLst>
                  <a:ext uri="{FF2B5EF4-FFF2-40B4-BE49-F238E27FC236}">
                    <a16:creationId xmlns:a16="http://schemas.microsoft.com/office/drawing/2014/main" id="{5E36EBB9-D35D-461A-950E-11569A4088A6}"/>
                  </a:ext>
                </a:extLst>
              </p:cNvPr>
              <p:cNvSpPr>
                <a:spLocks noChangeAspect="1"/>
              </p:cNvSpPr>
              <p:nvPr/>
            </p:nvSpPr>
            <p:spPr bwMode="auto">
              <a:xfrm flipV="1">
                <a:off x="7758467" y="5060590"/>
                <a:ext cx="52368" cy="1309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07" name="AutoShape 341">
                <a:extLst>
                  <a:ext uri="{FF2B5EF4-FFF2-40B4-BE49-F238E27FC236}">
                    <a16:creationId xmlns:a16="http://schemas.microsoft.com/office/drawing/2014/main" id="{550A6E1A-BE73-496A-A469-6DC0456CFD1D}"/>
                  </a:ext>
                </a:extLst>
              </p:cNvPr>
              <p:cNvSpPr>
                <a:spLocks noChangeAspect="1" noChangeArrowheads="1"/>
              </p:cNvSpPr>
              <p:nvPr/>
            </p:nvSpPr>
            <p:spPr bwMode="auto">
              <a:xfrm>
                <a:off x="7741043" y="4990699"/>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08" name="Group 342">
                <a:extLst>
                  <a:ext uri="{FF2B5EF4-FFF2-40B4-BE49-F238E27FC236}">
                    <a16:creationId xmlns:a16="http://schemas.microsoft.com/office/drawing/2014/main" id="{387F03A7-C1E2-44AA-8BAD-7A80B2E25258}"/>
                  </a:ext>
                </a:extLst>
              </p:cNvPr>
              <p:cNvGrpSpPr>
                <a:grpSpLocks noChangeAspect="1"/>
              </p:cNvGrpSpPr>
              <p:nvPr/>
            </p:nvGrpSpPr>
            <p:grpSpPr bwMode="auto">
              <a:xfrm>
                <a:off x="7744316" y="5000422"/>
                <a:ext cx="82499" cy="69795"/>
                <a:chOff x="142" y="900"/>
                <a:chExt cx="857" cy="725"/>
              </a:xfrm>
            </p:grpSpPr>
            <p:sp>
              <p:nvSpPr>
                <p:cNvPr id="409" name="AutoShape 343">
                  <a:extLst>
                    <a:ext uri="{FF2B5EF4-FFF2-40B4-BE49-F238E27FC236}">
                      <a16:creationId xmlns:a16="http://schemas.microsoft.com/office/drawing/2014/main" id="{6EAADC2C-644D-4DD5-B7BE-AEA9079B3CA8}"/>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 name="AutoShape 344">
                  <a:extLst>
                    <a:ext uri="{FF2B5EF4-FFF2-40B4-BE49-F238E27FC236}">
                      <a16:creationId xmlns:a16="http://schemas.microsoft.com/office/drawing/2014/main" id="{0DD06577-B908-49F5-9CC1-82134F618C4A}"/>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 name="AutoShape 345">
                  <a:extLst>
                    <a:ext uri="{FF2B5EF4-FFF2-40B4-BE49-F238E27FC236}">
                      <a16:creationId xmlns:a16="http://schemas.microsoft.com/office/drawing/2014/main" id="{4E963946-2B5B-4058-B5AF-CAD5AC48EA74}"/>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2" name="AutoShape 346">
                  <a:extLst>
                    <a:ext uri="{FF2B5EF4-FFF2-40B4-BE49-F238E27FC236}">
                      <a16:creationId xmlns:a16="http://schemas.microsoft.com/office/drawing/2014/main" id="{E86BF1D9-90FF-480B-9829-A39346EDAEB2}"/>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3" name="AutoShape 347">
                  <a:extLst>
                    <a:ext uri="{FF2B5EF4-FFF2-40B4-BE49-F238E27FC236}">
                      <a16:creationId xmlns:a16="http://schemas.microsoft.com/office/drawing/2014/main" id="{AFA6A4DC-EC43-4BAD-B168-394A691D39EF}"/>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4" name="AutoShape 348">
                  <a:extLst>
                    <a:ext uri="{FF2B5EF4-FFF2-40B4-BE49-F238E27FC236}">
                      <a16:creationId xmlns:a16="http://schemas.microsoft.com/office/drawing/2014/main" id="{00C7D78B-0D06-4896-94FD-4EF38BB75FE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91" name="Oval 350">
                <a:extLst>
                  <a:ext uri="{FF2B5EF4-FFF2-40B4-BE49-F238E27FC236}">
                    <a16:creationId xmlns:a16="http://schemas.microsoft.com/office/drawing/2014/main" id="{21F8D781-053E-437C-AA7A-B85C041015F4}"/>
                  </a:ext>
                </a:extLst>
              </p:cNvPr>
              <p:cNvSpPr>
                <a:spLocks noChangeAspect="1" noChangeArrowheads="1"/>
              </p:cNvSpPr>
              <p:nvPr/>
            </p:nvSpPr>
            <p:spPr bwMode="auto">
              <a:xfrm flipH="1" flipV="1">
                <a:off x="8885000" y="3756442"/>
                <a:ext cx="321542" cy="321559"/>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2" name="Oval 351">
                <a:extLst>
                  <a:ext uri="{FF2B5EF4-FFF2-40B4-BE49-F238E27FC236}">
                    <a16:creationId xmlns:a16="http://schemas.microsoft.com/office/drawing/2014/main" id="{E8005941-14E5-42C5-A2CD-6567621793CE}"/>
                  </a:ext>
                </a:extLst>
              </p:cNvPr>
              <p:cNvSpPr>
                <a:spLocks noChangeAspect="1" noChangeArrowheads="1"/>
              </p:cNvSpPr>
              <p:nvPr/>
            </p:nvSpPr>
            <p:spPr bwMode="auto">
              <a:xfrm flipH="1" flipV="1">
                <a:off x="8865000" y="3730287"/>
                <a:ext cx="369235"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3" name="Arc 352">
                <a:extLst>
                  <a:ext uri="{FF2B5EF4-FFF2-40B4-BE49-F238E27FC236}">
                    <a16:creationId xmlns:a16="http://schemas.microsoft.com/office/drawing/2014/main" id="{C2EBC4F7-A048-45AB-9C41-E8AF46A0EDA5}"/>
                  </a:ext>
                </a:extLst>
              </p:cNvPr>
              <p:cNvSpPr>
                <a:spLocks noChangeAspect="1"/>
              </p:cNvSpPr>
              <p:nvPr/>
            </p:nvSpPr>
            <p:spPr bwMode="auto">
              <a:xfrm flipH="1" flipV="1">
                <a:off x="8885513" y="3823113"/>
                <a:ext cx="325644" cy="16308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4" name="Arc 353">
                <a:extLst>
                  <a:ext uri="{FF2B5EF4-FFF2-40B4-BE49-F238E27FC236}">
                    <a16:creationId xmlns:a16="http://schemas.microsoft.com/office/drawing/2014/main" id="{9D992E97-DE60-4E47-AF84-63B8BF6231E6}"/>
                  </a:ext>
                </a:extLst>
              </p:cNvPr>
              <p:cNvSpPr>
                <a:spLocks noChangeAspect="1"/>
              </p:cNvSpPr>
              <p:nvPr/>
            </p:nvSpPr>
            <p:spPr bwMode="auto">
              <a:xfrm flipH="1">
                <a:off x="8909103" y="3730287"/>
                <a:ext cx="278977" cy="139496"/>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95" name="AutoShape 354">
                <a:extLst>
                  <a:ext uri="{FF2B5EF4-FFF2-40B4-BE49-F238E27FC236}">
                    <a16:creationId xmlns:a16="http://schemas.microsoft.com/office/drawing/2014/main" id="{150D0BE0-703F-4901-AA3A-3B42452C950C}"/>
                  </a:ext>
                </a:extLst>
              </p:cNvPr>
              <p:cNvSpPr>
                <a:spLocks noChangeAspect="1" noChangeArrowheads="1"/>
              </p:cNvSpPr>
              <p:nvPr/>
            </p:nvSpPr>
            <p:spPr bwMode="auto">
              <a:xfrm flipH="1" flipV="1">
                <a:off x="8815769" y="3684130"/>
                <a:ext cx="465133"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96" name="Group 355">
                <a:extLst>
                  <a:ext uri="{FF2B5EF4-FFF2-40B4-BE49-F238E27FC236}">
                    <a16:creationId xmlns:a16="http://schemas.microsoft.com/office/drawing/2014/main" id="{C7950852-0E24-4E61-A9E6-D1C5D4EE7F18}"/>
                  </a:ext>
                </a:extLst>
              </p:cNvPr>
              <p:cNvGrpSpPr>
                <a:grpSpLocks noChangeAspect="1"/>
              </p:cNvGrpSpPr>
              <p:nvPr/>
            </p:nvGrpSpPr>
            <p:grpSpPr bwMode="auto">
              <a:xfrm flipH="1" flipV="1">
                <a:off x="8823974" y="3725671"/>
                <a:ext cx="439492" cy="371819"/>
                <a:chOff x="142" y="900"/>
                <a:chExt cx="857" cy="725"/>
              </a:xfrm>
            </p:grpSpPr>
            <p:sp>
              <p:nvSpPr>
                <p:cNvPr id="397" name="AutoShape 356">
                  <a:extLst>
                    <a:ext uri="{FF2B5EF4-FFF2-40B4-BE49-F238E27FC236}">
                      <a16:creationId xmlns:a16="http://schemas.microsoft.com/office/drawing/2014/main" id="{58F70C31-D453-4970-9824-281BC237A033}"/>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8" name="AutoShape 357">
                  <a:extLst>
                    <a:ext uri="{FF2B5EF4-FFF2-40B4-BE49-F238E27FC236}">
                      <a16:creationId xmlns:a16="http://schemas.microsoft.com/office/drawing/2014/main" id="{4DD9DC39-7D08-4949-8888-C26311F1360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9" name="AutoShape 358">
                  <a:extLst>
                    <a:ext uri="{FF2B5EF4-FFF2-40B4-BE49-F238E27FC236}">
                      <a16:creationId xmlns:a16="http://schemas.microsoft.com/office/drawing/2014/main" id="{2A59DB3B-3B1C-4F82-9DD9-5FF90C87F3E3}"/>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0" name="AutoShape 359">
                  <a:extLst>
                    <a:ext uri="{FF2B5EF4-FFF2-40B4-BE49-F238E27FC236}">
                      <a16:creationId xmlns:a16="http://schemas.microsoft.com/office/drawing/2014/main" id="{1D22E583-D7F8-479B-8276-B994F8034E94}"/>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1" name="AutoShape 360">
                  <a:extLst>
                    <a:ext uri="{FF2B5EF4-FFF2-40B4-BE49-F238E27FC236}">
                      <a16:creationId xmlns:a16="http://schemas.microsoft.com/office/drawing/2014/main" id="{1A55C6E3-935F-4901-B5BB-ED0B18835A49}"/>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2" name="AutoShape 361">
                  <a:extLst>
                    <a:ext uri="{FF2B5EF4-FFF2-40B4-BE49-F238E27FC236}">
                      <a16:creationId xmlns:a16="http://schemas.microsoft.com/office/drawing/2014/main" id="{7A7EAD08-B489-4C4D-A79E-4BCC9A49DE73}"/>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79" name="Oval 363">
                <a:extLst>
                  <a:ext uri="{FF2B5EF4-FFF2-40B4-BE49-F238E27FC236}">
                    <a16:creationId xmlns:a16="http://schemas.microsoft.com/office/drawing/2014/main" id="{B2799C2B-73A7-415D-8E10-E936BCEC3F43}"/>
                  </a:ext>
                </a:extLst>
              </p:cNvPr>
              <p:cNvSpPr>
                <a:spLocks noChangeAspect="1" noChangeArrowheads="1"/>
              </p:cNvSpPr>
              <p:nvPr/>
            </p:nvSpPr>
            <p:spPr bwMode="auto">
              <a:xfrm flipH="1" flipV="1">
                <a:off x="8885513" y="4365821"/>
                <a:ext cx="321542" cy="3204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0" name="Oval 364">
                <a:extLst>
                  <a:ext uri="{FF2B5EF4-FFF2-40B4-BE49-F238E27FC236}">
                    <a16:creationId xmlns:a16="http://schemas.microsoft.com/office/drawing/2014/main" id="{8A3D3D6B-DF0E-4ABA-8F3A-7E932440BA78}"/>
                  </a:ext>
                </a:extLst>
              </p:cNvPr>
              <p:cNvSpPr>
                <a:spLocks noChangeAspect="1" noChangeArrowheads="1"/>
              </p:cNvSpPr>
              <p:nvPr/>
            </p:nvSpPr>
            <p:spPr bwMode="auto">
              <a:xfrm flipH="1" flipV="1">
                <a:off x="8861923" y="4339755"/>
                <a:ext cx="372312"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1" name="Arc 365">
                <a:extLst>
                  <a:ext uri="{FF2B5EF4-FFF2-40B4-BE49-F238E27FC236}">
                    <a16:creationId xmlns:a16="http://schemas.microsoft.com/office/drawing/2014/main" id="{9A339542-DD9E-4842-9FC7-2E83509DF6AF}"/>
                  </a:ext>
                </a:extLst>
              </p:cNvPr>
              <p:cNvSpPr>
                <a:spLocks noChangeAspect="1"/>
              </p:cNvSpPr>
              <p:nvPr/>
            </p:nvSpPr>
            <p:spPr bwMode="auto">
              <a:xfrm flipH="1" flipV="1">
                <a:off x="8885513" y="4363266"/>
                <a:ext cx="325644"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2" name="Arc 366">
                <a:extLst>
                  <a:ext uri="{FF2B5EF4-FFF2-40B4-BE49-F238E27FC236}">
                    <a16:creationId xmlns:a16="http://schemas.microsoft.com/office/drawing/2014/main" id="{785D171F-4B86-477C-9040-27B0C3C126B1}"/>
                  </a:ext>
                </a:extLst>
              </p:cNvPr>
              <p:cNvSpPr>
                <a:spLocks noChangeAspect="1"/>
              </p:cNvSpPr>
              <p:nvPr/>
            </p:nvSpPr>
            <p:spPr bwMode="auto">
              <a:xfrm flipH="1">
                <a:off x="8909103" y="4339755"/>
                <a:ext cx="278977" cy="930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83" name="AutoShape 367">
                <a:extLst>
                  <a:ext uri="{FF2B5EF4-FFF2-40B4-BE49-F238E27FC236}">
                    <a16:creationId xmlns:a16="http://schemas.microsoft.com/office/drawing/2014/main" id="{A365216C-ED1D-4BC3-8308-8A5CD6980B07}"/>
                  </a:ext>
                </a:extLst>
              </p:cNvPr>
              <p:cNvSpPr>
                <a:spLocks noChangeAspect="1" noChangeArrowheads="1"/>
              </p:cNvSpPr>
              <p:nvPr/>
            </p:nvSpPr>
            <p:spPr bwMode="auto">
              <a:xfrm flipH="1" flipV="1">
                <a:off x="8815769" y="4293756"/>
                <a:ext cx="465133"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84" name="Group 368">
                <a:extLst>
                  <a:ext uri="{FF2B5EF4-FFF2-40B4-BE49-F238E27FC236}">
                    <a16:creationId xmlns:a16="http://schemas.microsoft.com/office/drawing/2014/main" id="{EE0EBB62-60D8-44C4-BBDB-408A8C068949}"/>
                  </a:ext>
                </a:extLst>
              </p:cNvPr>
              <p:cNvGrpSpPr>
                <a:grpSpLocks noChangeAspect="1"/>
              </p:cNvGrpSpPr>
              <p:nvPr/>
            </p:nvGrpSpPr>
            <p:grpSpPr bwMode="auto">
              <a:xfrm flipH="1" flipV="1">
                <a:off x="8823974" y="4335155"/>
                <a:ext cx="439492" cy="370549"/>
                <a:chOff x="142" y="900"/>
                <a:chExt cx="857" cy="725"/>
              </a:xfrm>
            </p:grpSpPr>
            <p:sp>
              <p:nvSpPr>
                <p:cNvPr id="385" name="AutoShape 369">
                  <a:extLst>
                    <a:ext uri="{FF2B5EF4-FFF2-40B4-BE49-F238E27FC236}">
                      <a16:creationId xmlns:a16="http://schemas.microsoft.com/office/drawing/2014/main" id="{1A2023C2-9E10-4D78-BB10-8F5812BBDB12}"/>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6" name="AutoShape 370">
                  <a:extLst>
                    <a:ext uri="{FF2B5EF4-FFF2-40B4-BE49-F238E27FC236}">
                      <a16:creationId xmlns:a16="http://schemas.microsoft.com/office/drawing/2014/main" id="{429467EF-2563-45AA-8A96-02212E41E4F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7" name="AutoShape 371">
                  <a:extLst>
                    <a:ext uri="{FF2B5EF4-FFF2-40B4-BE49-F238E27FC236}">
                      <a16:creationId xmlns:a16="http://schemas.microsoft.com/office/drawing/2014/main" id="{FA1B4C75-D28E-4A04-862B-A8A99BC2A0BD}"/>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8" name="AutoShape 372">
                  <a:extLst>
                    <a:ext uri="{FF2B5EF4-FFF2-40B4-BE49-F238E27FC236}">
                      <a16:creationId xmlns:a16="http://schemas.microsoft.com/office/drawing/2014/main" id="{520D21C8-53F4-4FDA-960B-0A6A63486C04}"/>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 name="AutoShape 373">
                  <a:extLst>
                    <a:ext uri="{FF2B5EF4-FFF2-40B4-BE49-F238E27FC236}">
                      <a16:creationId xmlns:a16="http://schemas.microsoft.com/office/drawing/2014/main" id="{6672EADA-87A3-4FE9-A1F0-1F5A376D7ECA}"/>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0" name="AutoShape 374">
                  <a:extLst>
                    <a:ext uri="{FF2B5EF4-FFF2-40B4-BE49-F238E27FC236}">
                      <a16:creationId xmlns:a16="http://schemas.microsoft.com/office/drawing/2014/main" id="{64166B9B-FA63-4829-8B27-CBBD2123E6AA}"/>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67" name="Oval 376">
                <a:extLst>
                  <a:ext uri="{FF2B5EF4-FFF2-40B4-BE49-F238E27FC236}">
                    <a16:creationId xmlns:a16="http://schemas.microsoft.com/office/drawing/2014/main" id="{02095EA3-17F5-4CBD-A5F9-E6FDAFF349E4}"/>
                  </a:ext>
                </a:extLst>
              </p:cNvPr>
              <p:cNvSpPr>
                <a:spLocks noChangeAspect="1" noChangeArrowheads="1"/>
              </p:cNvSpPr>
              <p:nvPr/>
            </p:nvSpPr>
            <p:spPr bwMode="auto">
              <a:xfrm flipH="1" flipV="1">
                <a:off x="8885000" y="4975694"/>
                <a:ext cx="321542" cy="321559"/>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 name="Oval 377">
                <a:extLst>
                  <a:ext uri="{FF2B5EF4-FFF2-40B4-BE49-F238E27FC236}">
                    <a16:creationId xmlns:a16="http://schemas.microsoft.com/office/drawing/2014/main" id="{FD0EA71E-B5A3-4384-8EEB-FC250CCE6D50}"/>
                  </a:ext>
                </a:extLst>
              </p:cNvPr>
              <p:cNvSpPr>
                <a:spLocks noChangeAspect="1" noChangeArrowheads="1"/>
              </p:cNvSpPr>
              <p:nvPr/>
            </p:nvSpPr>
            <p:spPr bwMode="auto">
              <a:xfrm flipH="1" flipV="1">
                <a:off x="8861923" y="4949539"/>
                <a:ext cx="372312"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 name="Arc 378">
                <a:extLst>
                  <a:ext uri="{FF2B5EF4-FFF2-40B4-BE49-F238E27FC236}">
                    <a16:creationId xmlns:a16="http://schemas.microsoft.com/office/drawing/2014/main" id="{68AD5E1E-4CCC-4F62-89D7-52AEA475FF8D}"/>
                  </a:ext>
                </a:extLst>
              </p:cNvPr>
              <p:cNvSpPr>
                <a:spLocks noChangeAspect="1"/>
              </p:cNvSpPr>
              <p:nvPr/>
            </p:nvSpPr>
            <p:spPr bwMode="auto">
              <a:xfrm flipH="1" flipV="1">
                <a:off x="8932180" y="4926460"/>
                <a:ext cx="232823" cy="128213"/>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0" name="Arc 379">
                <a:extLst>
                  <a:ext uri="{FF2B5EF4-FFF2-40B4-BE49-F238E27FC236}">
                    <a16:creationId xmlns:a16="http://schemas.microsoft.com/office/drawing/2014/main" id="{20972FF7-9AC0-48FF-9228-7E21506CF7E4}"/>
                  </a:ext>
                </a:extLst>
              </p:cNvPr>
              <p:cNvSpPr>
                <a:spLocks noChangeAspect="1"/>
              </p:cNvSpPr>
              <p:nvPr/>
            </p:nvSpPr>
            <p:spPr bwMode="auto">
              <a:xfrm flipH="1">
                <a:off x="8909103" y="4926460"/>
                <a:ext cx="278977" cy="6974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71" name="AutoShape 380">
                <a:extLst>
                  <a:ext uri="{FF2B5EF4-FFF2-40B4-BE49-F238E27FC236}">
                    <a16:creationId xmlns:a16="http://schemas.microsoft.com/office/drawing/2014/main" id="{8612A4AE-3244-44CD-BE44-DF93B91C21CE}"/>
                  </a:ext>
                </a:extLst>
              </p:cNvPr>
              <p:cNvSpPr>
                <a:spLocks noChangeAspect="1" noChangeArrowheads="1"/>
              </p:cNvSpPr>
              <p:nvPr/>
            </p:nvSpPr>
            <p:spPr bwMode="auto">
              <a:xfrm flipH="1" flipV="1">
                <a:off x="8815769" y="4903382"/>
                <a:ext cx="465133"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72" name="Group 381">
                <a:extLst>
                  <a:ext uri="{FF2B5EF4-FFF2-40B4-BE49-F238E27FC236}">
                    <a16:creationId xmlns:a16="http://schemas.microsoft.com/office/drawing/2014/main" id="{1D854E3F-46FD-4A29-A21D-80B511969E29}"/>
                  </a:ext>
                </a:extLst>
              </p:cNvPr>
              <p:cNvGrpSpPr>
                <a:grpSpLocks noChangeAspect="1"/>
              </p:cNvGrpSpPr>
              <p:nvPr/>
            </p:nvGrpSpPr>
            <p:grpSpPr bwMode="auto">
              <a:xfrm flipH="1" flipV="1">
                <a:off x="8823974" y="4944923"/>
                <a:ext cx="439492" cy="371819"/>
                <a:chOff x="142" y="900"/>
                <a:chExt cx="857" cy="725"/>
              </a:xfrm>
            </p:grpSpPr>
            <p:sp>
              <p:nvSpPr>
                <p:cNvPr id="373" name="AutoShape 382">
                  <a:extLst>
                    <a:ext uri="{FF2B5EF4-FFF2-40B4-BE49-F238E27FC236}">
                      <a16:creationId xmlns:a16="http://schemas.microsoft.com/office/drawing/2014/main" id="{FC381C2C-69DC-44FC-9AE7-2737555F83C7}"/>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4" name="AutoShape 383">
                  <a:extLst>
                    <a:ext uri="{FF2B5EF4-FFF2-40B4-BE49-F238E27FC236}">
                      <a16:creationId xmlns:a16="http://schemas.microsoft.com/office/drawing/2014/main" id="{9EF3EB7D-0BBE-4B06-AB19-42A9E182815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5" name="AutoShape 384">
                  <a:extLst>
                    <a:ext uri="{FF2B5EF4-FFF2-40B4-BE49-F238E27FC236}">
                      <a16:creationId xmlns:a16="http://schemas.microsoft.com/office/drawing/2014/main" id="{73F47762-C309-469C-A3EB-DA7CCCA7DF2F}"/>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6" name="AutoShape 385">
                  <a:extLst>
                    <a:ext uri="{FF2B5EF4-FFF2-40B4-BE49-F238E27FC236}">
                      <a16:creationId xmlns:a16="http://schemas.microsoft.com/office/drawing/2014/main" id="{C24E4763-F394-4382-8AD0-4262AB062434}"/>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7" name="AutoShape 386">
                  <a:extLst>
                    <a:ext uri="{FF2B5EF4-FFF2-40B4-BE49-F238E27FC236}">
                      <a16:creationId xmlns:a16="http://schemas.microsoft.com/office/drawing/2014/main" id="{7CCCC829-CD53-4B03-A8EC-E2876080E041}"/>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8" name="AutoShape 387">
                  <a:extLst>
                    <a:ext uri="{FF2B5EF4-FFF2-40B4-BE49-F238E27FC236}">
                      <a16:creationId xmlns:a16="http://schemas.microsoft.com/office/drawing/2014/main" id="{26B2CF2F-BD09-45D8-8C8F-0B6776953BCC}"/>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55" name="Oval 389">
                <a:extLst>
                  <a:ext uri="{FF2B5EF4-FFF2-40B4-BE49-F238E27FC236}">
                    <a16:creationId xmlns:a16="http://schemas.microsoft.com/office/drawing/2014/main" id="{7002D99D-08B7-4979-9BD1-840F20B66DBB}"/>
                  </a:ext>
                </a:extLst>
              </p:cNvPr>
              <p:cNvSpPr>
                <a:spLocks noChangeAspect="1" noChangeArrowheads="1"/>
              </p:cNvSpPr>
              <p:nvPr/>
            </p:nvSpPr>
            <p:spPr bwMode="auto">
              <a:xfrm flipH="1" flipV="1">
                <a:off x="8403970" y="3825495"/>
                <a:ext cx="240333" cy="240346"/>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6" name="Oval 390">
                <a:extLst>
                  <a:ext uri="{FF2B5EF4-FFF2-40B4-BE49-F238E27FC236}">
                    <a16:creationId xmlns:a16="http://schemas.microsoft.com/office/drawing/2014/main" id="{F198D2BE-91BD-44EE-A1E2-26A170E9B969}"/>
                  </a:ext>
                </a:extLst>
              </p:cNvPr>
              <p:cNvSpPr>
                <a:spLocks noChangeAspect="1" noChangeArrowheads="1"/>
              </p:cNvSpPr>
              <p:nvPr/>
            </p:nvSpPr>
            <p:spPr bwMode="auto">
              <a:xfrm flipH="1" flipV="1">
                <a:off x="8389021" y="3805945"/>
                <a:ext cx="2759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7" name="Arc 391">
                <a:extLst>
                  <a:ext uri="{FF2B5EF4-FFF2-40B4-BE49-F238E27FC236}">
                    <a16:creationId xmlns:a16="http://schemas.microsoft.com/office/drawing/2014/main" id="{EDAB4CA1-531D-49DE-8FB6-94D1B30A0867}"/>
                  </a:ext>
                </a:extLst>
              </p:cNvPr>
              <p:cNvSpPr>
                <a:spLocks noChangeAspect="1"/>
              </p:cNvSpPr>
              <p:nvPr/>
            </p:nvSpPr>
            <p:spPr bwMode="auto">
              <a:xfrm flipH="1" flipV="1">
                <a:off x="8404354" y="3875328"/>
                <a:ext cx="243400" cy="12189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8" name="Arc 392">
                <a:extLst>
                  <a:ext uri="{FF2B5EF4-FFF2-40B4-BE49-F238E27FC236}">
                    <a16:creationId xmlns:a16="http://schemas.microsoft.com/office/drawing/2014/main" id="{E5E2DB6C-0D86-4107-8222-79AA120CDE29}"/>
                  </a:ext>
                </a:extLst>
              </p:cNvPr>
              <p:cNvSpPr>
                <a:spLocks noChangeAspect="1"/>
              </p:cNvSpPr>
              <p:nvPr/>
            </p:nvSpPr>
            <p:spPr bwMode="auto">
              <a:xfrm flipH="1">
                <a:off x="8421986" y="3805945"/>
                <a:ext cx="208519" cy="10426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59" name="AutoShape 393">
                <a:extLst>
                  <a:ext uri="{FF2B5EF4-FFF2-40B4-BE49-F238E27FC236}">
                    <a16:creationId xmlns:a16="http://schemas.microsoft.com/office/drawing/2014/main" id="{1AC8109A-4FFC-46C6-B5DA-8BBBD979EFA7}"/>
                  </a:ext>
                </a:extLst>
              </p:cNvPr>
              <p:cNvSpPr>
                <a:spLocks noChangeAspect="1" noChangeArrowheads="1"/>
              </p:cNvSpPr>
              <p:nvPr/>
            </p:nvSpPr>
            <p:spPr bwMode="auto">
              <a:xfrm flipH="1" flipV="1">
                <a:off x="8352224" y="3771446"/>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60" name="Group 394">
                <a:extLst>
                  <a:ext uri="{FF2B5EF4-FFF2-40B4-BE49-F238E27FC236}">
                    <a16:creationId xmlns:a16="http://schemas.microsoft.com/office/drawing/2014/main" id="{483EFB10-FC93-4CEA-805B-AC7D4A20465D}"/>
                  </a:ext>
                </a:extLst>
              </p:cNvPr>
              <p:cNvGrpSpPr>
                <a:grpSpLocks noChangeAspect="1"/>
              </p:cNvGrpSpPr>
              <p:nvPr/>
            </p:nvGrpSpPr>
            <p:grpSpPr bwMode="auto">
              <a:xfrm flipH="1" flipV="1">
                <a:off x="8358357" y="3802496"/>
                <a:ext cx="328494" cy="277912"/>
                <a:chOff x="142" y="900"/>
                <a:chExt cx="857" cy="725"/>
              </a:xfrm>
            </p:grpSpPr>
            <p:sp>
              <p:nvSpPr>
                <p:cNvPr id="361" name="AutoShape 395">
                  <a:extLst>
                    <a:ext uri="{FF2B5EF4-FFF2-40B4-BE49-F238E27FC236}">
                      <a16:creationId xmlns:a16="http://schemas.microsoft.com/office/drawing/2014/main" id="{B6517B78-0FEC-46F4-9A00-846A1B73328F}"/>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2" name="AutoShape 396">
                  <a:extLst>
                    <a:ext uri="{FF2B5EF4-FFF2-40B4-BE49-F238E27FC236}">
                      <a16:creationId xmlns:a16="http://schemas.microsoft.com/office/drawing/2014/main" id="{A07C3826-9E67-4449-9642-9E67E17FC9F8}"/>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3" name="AutoShape 397">
                  <a:extLst>
                    <a:ext uri="{FF2B5EF4-FFF2-40B4-BE49-F238E27FC236}">
                      <a16:creationId xmlns:a16="http://schemas.microsoft.com/office/drawing/2014/main" id="{13419815-5A3D-4A18-9F51-42C240D27A37}"/>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4" name="AutoShape 398">
                  <a:extLst>
                    <a:ext uri="{FF2B5EF4-FFF2-40B4-BE49-F238E27FC236}">
                      <a16:creationId xmlns:a16="http://schemas.microsoft.com/office/drawing/2014/main" id="{D90CAFB1-64C7-4256-ABFC-1223ADA88B55}"/>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5" name="AutoShape 399">
                  <a:extLst>
                    <a:ext uri="{FF2B5EF4-FFF2-40B4-BE49-F238E27FC236}">
                      <a16:creationId xmlns:a16="http://schemas.microsoft.com/office/drawing/2014/main" id="{E10302CB-E3F4-49D1-83A1-029B3DA7FA24}"/>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6" name="AutoShape 400">
                  <a:extLst>
                    <a:ext uri="{FF2B5EF4-FFF2-40B4-BE49-F238E27FC236}">
                      <a16:creationId xmlns:a16="http://schemas.microsoft.com/office/drawing/2014/main" id="{32128D4A-0991-4BCD-894E-00DE07A8852A}"/>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43" name="Oval 402">
                <a:extLst>
                  <a:ext uri="{FF2B5EF4-FFF2-40B4-BE49-F238E27FC236}">
                    <a16:creationId xmlns:a16="http://schemas.microsoft.com/office/drawing/2014/main" id="{31657913-1C4E-4D68-B24E-5A516E26A98C}"/>
                  </a:ext>
                </a:extLst>
              </p:cNvPr>
              <p:cNvSpPr>
                <a:spLocks noChangeAspect="1" noChangeArrowheads="1"/>
              </p:cNvSpPr>
              <p:nvPr/>
            </p:nvSpPr>
            <p:spPr bwMode="auto">
              <a:xfrm flipH="1" flipV="1">
                <a:off x="8404354" y="4405205"/>
                <a:ext cx="240333" cy="241443"/>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4" name="Oval 403">
                <a:extLst>
                  <a:ext uri="{FF2B5EF4-FFF2-40B4-BE49-F238E27FC236}">
                    <a16:creationId xmlns:a16="http://schemas.microsoft.com/office/drawing/2014/main" id="{52F52430-5752-4451-B412-3FDEC3A57DE7}"/>
                  </a:ext>
                </a:extLst>
              </p:cNvPr>
              <p:cNvSpPr>
                <a:spLocks noChangeAspect="1" noChangeArrowheads="1"/>
              </p:cNvSpPr>
              <p:nvPr/>
            </p:nvSpPr>
            <p:spPr bwMode="auto">
              <a:xfrm flipH="1" flipV="1">
                <a:off x="8386722" y="4385566"/>
                <a:ext cx="278281" cy="27956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5" name="Arc 404">
                <a:extLst>
                  <a:ext uri="{FF2B5EF4-FFF2-40B4-BE49-F238E27FC236}">
                    <a16:creationId xmlns:a16="http://schemas.microsoft.com/office/drawing/2014/main" id="{FFEA6863-7D13-450F-B396-C2B84C7D5B06}"/>
                  </a:ext>
                </a:extLst>
              </p:cNvPr>
              <p:cNvSpPr>
                <a:spLocks noChangeAspect="1"/>
              </p:cNvSpPr>
              <p:nvPr/>
            </p:nvSpPr>
            <p:spPr bwMode="auto">
              <a:xfrm flipH="1" flipV="1">
                <a:off x="8404354" y="4403279"/>
                <a:ext cx="243400" cy="12245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6" name="Arc 405">
                <a:extLst>
                  <a:ext uri="{FF2B5EF4-FFF2-40B4-BE49-F238E27FC236}">
                    <a16:creationId xmlns:a16="http://schemas.microsoft.com/office/drawing/2014/main" id="{9F237DA4-AFD4-413C-BE2E-905D9E797F59}"/>
                  </a:ext>
                </a:extLst>
              </p:cNvPr>
              <p:cNvSpPr>
                <a:spLocks noChangeAspect="1"/>
              </p:cNvSpPr>
              <p:nvPr/>
            </p:nvSpPr>
            <p:spPr bwMode="auto">
              <a:xfrm flipH="1">
                <a:off x="8421986" y="4385566"/>
                <a:ext cx="208519" cy="7008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47" name="AutoShape 406">
                <a:extLst>
                  <a:ext uri="{FF2B5EF4-FFF2-40B4-BE49-F238E27FC236}">
                    <a16:creationId xmlns:a16="http://schemas.microsoft.com/office/drawing/2014/main" id="{F5D2C98A-53EE-41EB-8666-7DB67BCC2D03}"/>
                  </a:ext>
                </a:extLst>
              </p:cNvPr>
              <p:cNvSpPr>
                <a:spLocks noChangeAspect="1" noChangeArrowheads="1"/>
              </p:cNvSpPr>
              <p:nvPr/>
            </p:nvSpPr>
            <p:spPr bwMode="auto">
              <a:xfrm flipH="1" flipV="1">
                <a:off x="8352224" y="4350909"/>
                <a:ext cx="347659" cy="3492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48" name="Group 407">
                <a:extLst>
                  <a:ext uri="{FF2B5EF4-FFF2-40B4-BE49-F238E27FC236}">
                    <a16:creationId xmlns:a16="http://schemas.microsoft.com/office/drawing/2014/main" id="{A5A33CA7-26E9-4AE8-944E-9CDE72603178}"/>
                  </a:ext>
                </a:extLst>
              </p:cNvPr>
              <p:cNvGrpSpPr>
                <a:grpSpLocks noChangeAspect="1"/>
              </p:cNvGrpSpPr>
              <p:nvPr/>
            </p:nvGrpSpPr>
            <p:grpSpPr bwMode="auto">
              <a:xfrm flipH="1" flipV="1">
                <a:off x="8358357" y="4382100"/>
                <a:ext cx="328494" cy="279181"/>
                <a:chOff x="142" y="900"/>
                <a:chExt cx="857" cy="725"/>
              </a:xfrm>
            </p:grpSpPr>
            <p:sp>
              <p:nvSpPr>
                <p:cNvPr id="349" name="AutoShape 408">
                  <a:extLst>
                    <a:ext uri="{FF2B5EF4-FFF2-40B4-BE49-F238E27FC236}">
                      <a16:creationId xmlns:a16="http://schemas.microsoft.com/office/drawing/2014/main" id="{8B2E34F6-902D-4BC8-AB34-0323AA507131}"/>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0" name="AutoShape 409">
                  <a:extLst>
                    <a:ext uri="{FF2B5EF4-FFF2-40B4-BE49-F238E27FC236}">
                      <a16:creationId xmlns:a16="http://schemas.microsoft.com/office/drawing/2014/main" id="{2F711204-D746-4DC6-9102-EBC19D84F83C}"/>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1" name="AutoShape 410">
                  <a:extLst>
                    <a:ext uri="{FF2B5EF4-FFF2-40B4-BE49-F238E27FC236}">
                      <a16:creationId xmlns:a16="http://schemas.microsoft.com/office/drawing/2014/main" id="{7A1200A0-2446-44FE-9523-5F1A97929255}"/>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2" name="AutoShape 411">
                  <a:extLst>
                    <a:ext uri="{FF2B5EF4-FFF2-40B4-BE49-F238E27FC236}">
                      <a16:creationId xmlns:a16="http://schemas.microsoft.com/office/drawing/2014/main" id="{A11BA8EB-F931-492A-87F7-A101FA18A32F}"/>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3" name="AutoShape 412">
                  <a:extLst>
                    <a:ext uri="{FF2B5EF4-FFF2-40B4-BE49-F238E27FC236}">
                      <a16:creationId xmlns:a16="http://schemas.microsoft.com/office/drawing/2014/main" id="{BC20846F-411A-4C78-A2C0-BB2EF09D49EE}"/>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4" name="AutoShape 413">
                  <a:extLst>
                    <a:ext uri="{FF2B5EF4-FFF2-40B4-BE49-F238E27FC236}">
                      <a16:creationId xmlns:a16="http://schemas.microsoft.com/office/drawing/2014/main" id="{01F6F13A-98B8-4096-9D88-AFC693AE02B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31" name="Oval 415">
                <a:extLst>
                  <a:ext uri="{FF2B5EF4-FFF2-40B4-BE49-F238E27FC236}">
                    <a16:creationId xmlns:a16="http://schemas.microsoft.com/office/drawing/2014/main" id="{C7E784A2-0ACE-4AA2-8273-2EBE05CE1063}"/>
                  </a:ext>
                </a:extLst>
              </p:cNvPr>
              <p:cNvSpPr>
                <a:spLocks noChangeAspect="1" noChangeArrowheads="1"/>
              </p:cNvSpPr>
              <p:nvPr/>
            </p:nvSpPr>
            <p:spPr bwMode="auto">
              <a:xfrm flipH="1" flipV="1">
                <a:off x="8403970" y="4986008"/>
                <a:ext cx="240333" cy="240346"/>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2" name="Oval 416">
                <a:extLst>
                  <a:ext uri="{FF2B5EF4-FFF2-40B4-BE49-F238E27FC236}">
                    <a16:creationId xmlns:a16="http://schemas.microsoft.com/office/drawing/2014/main" id="{AB5DDB44-C9D3-4116-95F2-15F2DF331B72}"/>
                  </a:ext>
                </a:extLst>
              </p:cNvPr>
              <p:cNvSpPr>
                <a:spLocks noChangeAspect="1" noChangeArrowheads="1"/>
              </p:cNvSpPr>
              <p:nvPr/>
            </p:nvSpPr>
            <p:spPr bwMode="auto">
              <a:xfrm flipH="1" flipV="1">
                <a:off x="8386722" y="4966458"/>
                <a:ext cx="2782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3" name="Arc 417">
                <a:extLst>
                  <a:ext uri="{FF2B5EF4-FFF2-40B4-BE49-F238E27FC236}">
                    <a16:creationId xmlns:a16="http://schemas.microsoft.com/office/drawing/2014/main" id="{BCC68C9C-989E-421F-92EE-428C5F303656}"/>
                  </a:ext>
                </a:extLst>
              </p:cNvPr>
              <p:cNvSpPr>
                <a:spLocks noChangeAspect="1"/>
              </p:cNvSpPr>
              <p:nvPr/>
            </p:nvSpPr>
            <p:spPr bwMode="auto">
              <a:xfrm flipH="1" flipV="1">
                <a:off x="8439235" y="4949209"/>
                <a:ext cx="174021" cy="95832"/>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4" name="Arc 418">
                <a:extLst>
                  <a:ext uri="{FF2B5EF4-FFF2-40B4-BE49-F238E27FC236}">
                    <a16:creationId xmlns:a16="http://schemas.microsoft.com/office/drawing/2014/main" id="{7CE5252B-DB5F-4886-84E5-800F303023D8}"/>
                  </a:ext>
                </a:extLst>
              </p:cNvPr>
              <p:cNvSpPr>
                <a:spLocks noChangeAspect="1"/>
              </p:cNvSpPr>
              <p:nvPr/>
            </p:nvSpPr>
            <p:spPr bwMode="auto">
              <a:xfrm flipH="1">
                <a:off x="8421986" y="4949209"/>
                <a:ext cx="208519" cy="5213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5" name="AutoShape 419">
                <a:extLst>
                  <a:ext uri="{FF2B5EF4-FFF2-40B4-BE49-F238E27FC236}">
                    <a16:creationId xmlns:a16="http://schemas.microsoft.com/office/drawing/2014/main" id="{9D7A91CE-93C9-42B2-9788-87225DC6CC1B}"/>
                  </a:ext>
                </a:extLst>
              </p:cNvPr>
              <p:cNvSpPr>
                <a:spLocks noChangeAspect="1" noChangeArrowheads="1"/>
              </p:cNvSpPr>
              <p:nvPr/>
            </p:nvSpPr>
            <p:spPr bwMode="auto">
              <a:xfrm flipH="1" flipV="1">
                <a:off x="8352224" y="4931959"/>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36" name="Group 420">
                <a:extLst>
                  <a:ext uri="{FF2B5EF4-FFF2-40B4-BE49-F238E27FC236}">
                    <a16:creationId xmlns:a16="http://schemas.microsoft.com/office/drawing/2014/main" id="{863C40E7-7BC4-4B9F-A218-19467601E46B}"/>
                  </a:ext>
                </a:extLst>
              </p:cNvPr>
              <p:cNvGrpSpPr>
                <a:grpSpLocks noChangeAspect="1"/>
              </p:cNvGrpSpPr>
              <p:nvPr/>
            </p:nvGrpSpPr>
            <p:grpSpPr bwMode="auto">
              <a:xfrm flipH="1" flipV="1">
                <a:off x="8358357" y="4963009"/>
                <a:ext cx="328494" cy="277912"/>
                <a:chOff x="142" y="900"/>
                <a:chExt cx="857" cy="725"/>
              </a:xfrm>
            </p:grpSpPr>
            <p:sp>
              <p:nvSpPr>
                <p:cNvPr id="337" name="AutoShape 421">
                  <a:extLst>
                    <a:ext uri="{FF2B5EF4-FFF2-40B4-BE49-F238E27FC236}">
                      <a16:creationId xmlns:a16="http://schemas.microsoft.com/office/drawing/2014/main" id="{FD5098FB-F92E-423A-AE40-EA90A2D4004C}"/>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 name="AutoShape 422">
                  <a:extLst>
                    <a:ext uri="{FF2B5EF4-FFF2-40B4-BE49-F238E27FC236}">
                      <a16:creationId xmlns:a16="http://schemas.microsoft.com/office/drawing/2014/main" id="{5ADAA5B8-19B0-4632-A7A6-54FCAF2A5463}"/>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9" name="AutoShape 423">
                  <a:extLst>
                    <a:ext uri="{FF2B5EF4-FFF2-40B4-BE49-F238E27FC236}">
                      <a16:creationId xmlns:a16="http://schemas.microsoft.com/office/drawing/2014/main" id="{7C797D99-9474-44B7-BACB-11BBCC35F63D}"/>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0" name="AutoShape 424">
                  <a:extLst>
                    <a:ext uri="{FF2B5EF4-FFF2-40B4-BE49-F238E27FC236}">
                      <a16:creationId xmlns:a16="http://schemas.microsoft.com/office/drawing/2014/main" id="{44CB93BE-A761-451B-B2E0-E83455075ECA}"/>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1" name="AutoShape 425">
                  <a:extLst>
                    <a:ext uri="{FF2B5EF4-FFF2-40B4-BE49-F238E27FC236}">
                      <a16:creationId xmlns:a16="http://schemas.microsoft.com/office/drawing/2014/main" id="{11037B23-816B-4428-84F1-4D6FB4333DA8}"/>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2" name="AutoShape 426">
                  <a:extLst>
                    <a:ext uri="{FF2B5EF4-FFF2-40B4-BE49-F238E27FC236}">
                      <a16:creationId xmlns:a16="http://schemas.microsoft.com/office/drawing/2014/main" id="{0D072C01-AC13-4C0F-9BFF-1889390B4D37}"/>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19" name="Oval 428">
                <a:extLst>
                  <a:ext uri="{FF2B5EF4-FFF2-40B4-BE49-F238E27FC236}">
                    <a16:creationId xmlns:a16="http://schemas.microsoft.com/office/drawing/2014/main" id="{50B9944C-6742-4252-A9D7-CC0B8BD3B8BE}"/>
                  </a:ext>
                </a:extLst>
              </p:cNvPr>
              <p:cNvSpPr>
                <a:spLocks noChangeAspect="1" noChangeArrowheads="1"/>
              </p:cNvSpPr>
              <p:nvPr/>
            </p:nvSpPr>
            <p:spPr bwMode="auto">
              <a:xfrm flipH="1" flipV="1">
                <a:off x="8116280" y="3914239"/>
                <a:ext cx="120715" cy="119624"/>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0" name="Oval 429">
                <a:extLst>
                  <a:ext uri="{FF2B5EF4-FFF2-40B4-BE49-F238E27FC236}">
                    <a16:creationId xmlns:a16="http://schemas.microsoft.com/office/drawing/2014/main" id="{76991AC4-D232-4420-9860-73540FC2E9B4}"/>
                  </a:ext>
                </a:extLst>
              </p:cNvPr>
              <p:cNvSpPr>
                <a:spLocks noChangeAspect="1" noChangeArrowheads="1"/>
              </p:cNvSpPr>
              <p:nvPr/>
            </p:nvSpPr>
            <p:spPr bwMode="auto">
              <a:xfrm flipH="1" flipV="1">
                <a:off x="8108772" y="3904509"/>
                <a:ext cx="138620" cy="13851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1" name="Arc 430">
                <a:extLst>
                  <a:ext uri="{FF2B5EF4-FFF2-40B4-BE49-F238E27FC236}">
                    <a16:creationId xmlns:a16="http://schemas.microsoft.com/office/drawing/2014/main" id="{82C4DA06-7132-4183-A192-3AA8B36EEB80}"/>
                  </a:ext>
                </a:extLst>
              </p:cNvPr>
              <p:cNvSpPr>
                <a:spLocks noChangeAspect="1"/>
              </p:cNvSpPr>
              <p:nvPr/>
            </p:nvSpPr>
            <p:spPr bwMode="auto">
              <a:xfrm flipH="1" flipV="1">
                <a:off x="8116473" y="3939042"/>
                <a:ext cx="122255" cy="6067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2" name="Arc 431">
                <a:extLst>
                  <a:ext uri="{FF2B5EF4-FFF2-40B4-BE49-F238E27FC236}">
                    <a16:creationId xmlns:a16="http://schemas.microsoft.com/office/drawing/2014/main" id="{4545253D-E79A-4B8C-8FC3-F940A1092F59}"/>
                  </a:ext>
                </a:extLst>
              </p:cNvPr>
              <p:cNvSpPr>
                <a:spLocks noChangeAspect="1"/>
              </p:cNvSpPr>
              <p:nvPr/>
            </p:nvSpPr>
            <p:spPr bwMode="auto">
              <a:xfrm flipH="1">
                <a:off x="8125329" y="3904509"/>
                <a:ext cx="104735" cy="5189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3" name="AutoShape 432">
                <a:extLst>
                  <a:ext uri="{FF2B5EF4-FFF2-40B4-BE49-F238E27FC236}">
                    <a16:creationId xmlns:a16="http://schemas.microsoft.com/office/drawing/2014/main" id="{E63DD791-5E51-43D2-91FC-5A6BC1E492DB}"/>
                  </a:ext>
                </a:extLst>
              </p:cNvPr>
              <p:cNvSpPr>
                <a:spLocks noChangeAspect="1" noChangeArrowheads="1"/>
              </p:cNvSpPr>
              <p:nvPr/>
            </p:nvSpPr>
            <p:spPr bwMode="auto">
              <a:xfrm flipH="1" flipV="1">
                <a:off x="8090289" y="3887338"/>
                <a:ext cx="174623" cy="1730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24" name="Group 433">
                <a:extLst>
                  <a:ext uri="{FF2B5EF4-FFF2-40B4-BE49-F238E27FC236}">
                    <a16:creationId xmlns:a16="http://schemas.microsoft.com/office/drawing/2014/main" id="{3DD0AD32-1CCB-480C-AB7E-81289073F230}"/>
                  </a:ext>
                </a:extLst>
              </p:cNvPr>
              <p:cNvGrpSpPr>
                <a:grpSpLocks noChangeAspect="1"/>
              </p:cNvGrpSpPr>
              <p:nvPr/>
            </p:nvGrpSpPr>
            <p:grpSpPr bwMode="auto">
              <a:xfrm flipH="1" flipV="1">
                <a:off x="8093369" y="3902792"/>
                <a:ext cx="164997" cy="138322"/>
                <a:chOff x="142" y="900"/>
                <a:chExt cx="857" cy="725"/>
              </a:xfrm>
            </p:grpSpPr>
            <p:sp>
              <p:nvSpPr>
                <p:cNvPr id="325" name="AutoShape 434">
                  <a:extLst>
                    <a:ext uri="{FF2B5EF4-FFF2-40B4-BE49-F238E27FC236}">
                      <a16:creationId xmlns:a16="http://schemas.microsoft.com/office/drawing/2014/main" id="{5450C181-1DFC-46AA-A93F-EC7C1C225626}"/>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6" name="AutoShape 435">
                  <a:extLst>
                    <a:ext uri="{FF2B5EF4-FFF2-40B4-BE49-F238E27FC236}">
                      <a16:creationId xmlns:a16="http://schemas.microsoft.com/office/drawing/2014/main" id="{425D9697-F5B5-494A-B818-571484796563}"/>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 name="AutoShape 436">
                  <a:extLst>
                    <a:ext uri="{FF2B5EF4-FFF2-40B4-BE49-F238E27FC236}">
                      <a16:creationId xmlns:a16="http://schemas.microsoft.com/office/drawing/2014/main" id="{9E393507-E1F1-403B-80BD-2BA06B7852D3}"/>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8" name="AutoShape 437">
                  <a:extLst>
                    <a:ext uri="{FF2B5EF4-FFF2-40B4-BE49-F238E27FC236}">
                      <a16:creationId xmlns:a16="http://schemas.microsoft.com/office/drawing/2014/main" id="{FA76D21A-08F3-42C5-93B6-5B0C1D22458F}"/>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9" name="AutoShape 438">
                  <a:extLst>
                    <a:ext uri="{FF2B5EF4-FFF2-40B4-BE49-F238E27FC236}">
                      <a16:creationId xmlns:a16="http://schemas.microsoft.com/office/drawing/2014/main" id="{D3B1575E-5B11-44A7-AB26-CD653AB15134}"/>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0" name="AutoShape 439">
                  <a:extLst>
                    <a:ext uri="{FF2B5EF4-FFF2-40B4-BE49-F238E27FC236}">
                      <a16:creationId xmlns:a16="http://schemas.microsoft.com/office/drawing/2014/main" id="{5226CE91-102A-4C3B-AE3B-D79EB8FE1A02}"/>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07" name="Oval 441">
                <a:extLst>
                  <a:ext uri="{FF2B5EF4-FFF2-40B4-BE49-F238E27FC236}">
                    <a16:creationId xmlns:a16="http://schemas.microsoft.com/office/drawing/2014/main" id="{EC129E97-1726-459F-B46E-340C0AE10FF9}"/>
                  </a:ext>
                </a:extLst>
              </p:cNvPr>
              <p:cNvSpPr>
                <a:spLocks noChangeAspect="1" noChangeArrowheads="1"/>
              </p:cNvSpPr>
              <p:nvPr/>
            </p:nvSpPr>
            <p:spPr bwMode="auto">
              <a:xfrm flipH="1" flipV="1">
                <a:off x="8116473" y="4465373"/>
                <a:ext cx="120715" cy="120722"/>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8" name="Oval 442">
                <a:extLst>
                  <a:ext uri="{FF2B5EF4-FFF2-40B4-BE49-F238E27FC236}">
                    <a16:creationId xmlns:a16="http://schemas.microsoft.com/office/drawing/2014/main" id="{4732F9CA-1543-4ED4-AE98-2069AE9F48DC}"/>
                  </a:ext>
                </a:extLst>
              </p:cNvPr>
              <p:cNvSpPr>
                <a:spLocks noChangeAspect="1" noChangeArrowheads="1"/>
              </p:cNvSpPr>
              <p:nvPr/>
            </p:nvSpPr>
            <p:spPr bwMode="auto">
              <a:xfrm flipH="1" flipV="1">
                <a:off x="8107617" y="4455554"/>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9" name="Arc 443">
                <a:extLst>
                  <a:ext uri="{FF2B5EF4-FFF2-40B4-BE49-F238E27FC236}">
                    <a16:creationId xmlns:a16="http://schemas.microsoft.com/office/drawing/2014/main" id="{7FC6586E-F28E-4720-B01E-57BBC012C5F6}"/>
                  </a:ext>
                </a:extLst>
              </p:cNvPr>
              <p:cNvSpPr>
                <a:spLocks noChangeAspect="1"/>
              </p:cNvSpPr>
              <p:nvPr/>
            </p:nvSpPr>
            <p:spPr bwMode="auto">
              <a:xfrm flipH="1" flipV="1">
                <a:off x="8116473" y="4464410"/>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0" name="Arc 444">
                <a:extLst>
                  <a:ext uri="{FF2B5EF4-FFF2-40B4-BE49-F238E27FC236}">
                    <a16:creationId xmlns:a16="http://schemas.microsoft.com/office/drawing/2014/main" id="{C728BD89-05DE-458E-AE91-8194669FE1B2}"/>
                  </a:ext>
                </a:extLst>
              </p:cNvPr>
              <p:cNvSpPr>
                <a:spLocks noChangeAspect="1"/>
              </p:cNvSpPr>
              <p:nvPr/>
            </p:nvSpPr>
            <p:spPr bwMode="auto">
              <a:xfrm flipH="1">
                <a:off x="8125329" y="4455554"/>
                <a:ext cx="104735" cy="35042"/>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1" name="AutoShape 445">
                <a:extLst>
                  <a:ext uri="{FF2B5EF4-FFF2-40B4-BE49-F238E27FC236}">
                    <a16:creationId xmlns:a16="http://schemas.microsoft.com/office/drawing/2014/main" id="{32488A9C-27E4-4ECA-88BF-D3EBB754D945}"/>
                  </a:ext>
                </a:extLst>
              </p:cNvPr>
              <p:cNvSpPr>
                <a:spLocks noChangeAspect="1" noChangeArrowheads="1"/>
              </p:cNvSpPr>
              <p:nvPr/>
            </p:nvSpPr>
            <p:spPr bwMode="auto">
              <a:xfrm flipH="1" flipV="1">
                <a:off x="8090289" y="4438225"/>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12" name="Group 446">
                <a:extLst>
                  <a:ext uri="{FF2B5EF4-FFF2-40B4-BE49-F238E27FC236}">
                    <a16:creationId xmlns:a16="http://schemas.microsoft.com/office/drawing/2014/main" id="{183CE590-956E-4C86-80B5-44DE6EFFA12E}"/>
                  </a:ext>
                </a:extLst>
              </p:cNvPr>
              <p:cNvGrpSpPr>
                <a:grpSpLocks noChangeAspect="1"/>
              </p:cNvGrpSpPr>
              <p:nvPr/>
            </p:nvGrpSpPr>
            <p:grpSpPr bwMode="auto">
              <a:xfrm flipH="1" flipV="1">
                <a:off x="8093369" y="4453821"/>
                <a:ext cx="164997" cy="139591"/>
                <a:chOff x="142" y="900"/>
                <a:chExt cx="857" cy="725"/>
              </a:xfrm>
            </p:grpSpPr>
            <p:sp>
              <p:nvSpPr>
                <p:cNvPr id="313" name="AutoShape 447">
                  <a:extLst>
                    <a:ext uri="{FF2B5EF4-FFF2-40B4-BE49-F238E27FC236}">
                      <a16:creationId xmlns:a16="http://schemas.microsoft.com/office/drawing/2014/main" id="{A681A246-8E40-411D-B5B2-901D251CE323}"/>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4" name="AutoShape 448">
                  <a:extLst>
                    <a:ext uri="{FF2B5EF4-FFF2-40B4-BE49-F238E27FC236}">
                      <a16:creationId xmlns:a16="http://schemas.microsoft.com/office/drawing/2014/main" id="{746F8ACA-6CCA-4E9F-BE43-9E84301537D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5" name="AutoShape 449">
                  <a:extLst>
                    <a:ext uri="{FF2B5EF4-FFF2-40B4-BE49-F238E27FC236}">
                      <a16:creationId xmlns:a16="http://schemas.microsoft.com/office/drawing/2014/main" id="{7E8014B8-D88D-4EDE-8593-65CD4E1E015B}"/>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6" name="AutoShape 450">
                  <a:extLst>
                    <a:ext uri="{FF2B5EF4-FFF2-40B4-BE49-F238E27FC236}">
                      <a16:creationId xmlns:a16="http://schemas.microsoft.com/office/drawing/2014/main" id="{E4488BB4-ED51-4688-9548-984F1BD3973E}"/>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 name="AutoShape 451">
                  <a:extLst>
                    <a:ext uri="{FF2B5EF4-FFF2-40B4-BE49-F238E27FC236}">
                      <a16:creationId xmlns:a16="http://schemas.microsoft.com/office/drawing/2014/main" id="{C9B2F144-85D7-4CF9-98EC-9DCD98BE212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 name="AutoShape 452">
                  <a:extLst>
                    <a:ext uri="{FF2B5EF4-FFF2-40B4-BE49-F238E27FC236}">
                      <a16:creationId xmlns:a16="http://schemas.microsoft.com/office/drawing/2014/main" id="{36CB1D03-82B2-4818-8960-093204FB984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95" name="Oval 454">
                <a:extLst>
                  <a:ext uri="{FF2B5EF4-FFF2-40B4-BE49-F238E27FC236}">
                    <a16:creationId xmlns:a16="http://schemas.microsoft.com/office/drawing/2014/main" id="{28A2B416-0999-4FD9-8A34-325B2B7C55D7}"/>
                  </a:ext>
                </a:extLst>
              </p:cNvPr>
              <p:cNvSpPr>
                <a:spLocks noChangeAspect="1" noChangeArrowheads="1"/>
              </p:cNvSpPr>
              <p:nvPr/>
            </p:nvSpPr>
            <p:spPr bwMode="auto">
              <a:xfrm flipH="1" flipV="1">
                <a:off x="8116280" y="5017600"/>
                <a:ext cx="120715" cy="119624"/>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6" name="Oval 455">
                <a:extLst>
                  <a:ext uri="{FF2B5EF4-FFF2-40B4-BE49-F238E27FC236}">
                    <a16:creationId xmlns:a16="http://schemas.microsoft.com/office/drawing/2014/main" id="{D0366170-9EAA-4F85-8356-FB0BEC3BD93A}"/>
                  </a:ext>
                </a:extLst>
              </p:cNvPr>
              <p:cNvSpPr>
                <a:spLocks noChangeAspect="1" noChangeArrowheads="1"/>
              </p:cNvSpPr>
              <p:nvPr/>
            </p:nvSpPr>
            <p:spPr bwMode="auto">
              <a:xfrm flipH="1" flipV="1">
                <a:off x="8107617" y="5007870"/>
                <a:ext cx="139775" cy="13851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 name="Arc 456">
                <a:extLst>
                  <a:ext uri="{FF2B5EF4-FFF2-40B4-BE49-F238E27FC236}">
                    <a16:creationId xmlns:a16="http://schemas.microsoft.com/office/drawing/2014/main" id="{DCE28592-EA3E-4987-878F-AEE435A68FBA}"/>
                  </a:ext>
                </a:extLst>
              </p:cNvPr>
              <p:cNvSpPr>
                <a:spLocks noChangeAspect="1"/>
              </p:cNvSpPr>
              <p:nvPr/>
            </p:nvSpPr>
            <p:spPr bwMode="auto">
              <a:xfrm flipH="1" flipV="1">
                <a:off x="8133993" y="4999284"/>
                <a:ext cx="87408" cy="4769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8" name="Arc 457">
                <a:extLst>
                  <a:ext uri="{FF2B5EF4-FFF2-40B4-BE49-F238E27FC236}">
                    <a16:creationId xmlns:a16="http://schemas.microsoft.com/office/drawing/2014/main" id="{5E1C5E8E-D87E-41C9-9B5E-CCEBC1592BEC}"/>
                  </a:ext>
                </a:extLst>
              </p:cNvPr>
              <p:cNvSpPr>
                <a:spLocks noChangeAspect="1"/>
              </p:cNvSpPr>
              <p:nvPr/>
            </p:nvSpPr>
            <p:spPr bwMode="auto">
              <a:xfrm flipH="1">
                <a:off x="8125329" y="4999284"/>
                <a:ext cx="104735" cy="2594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99" name="AutoShape 458">
                <a:extLst>
                  <a:ext uri="{FF2B5EF4-FFF2-40B4-BE49-F238E27FC236}">
                    <a16:creationId xmlns:a16="http://schemas.microsoft.com/office/drawing/2014/main" id="{26F22B14-544D-4A57-B009-526994499238}"/>
                  </a:ext>
                </a:extLst>
              </p:cNvPr>
              <p:cNvSpPr>
                <a:spLocks noChangeAspect="1" noChangeArrowheads="1"/>
              </p:cNvSpPr>
              <p:nvPr/>
            </p:nvSpPr>
            <p:spPr bwMode="auto">
              <a:xfrm flipH="1" flipV="1">
                <a:off x="8090289" y="4990699"/>
                <a:ext cx="174623" cy="1730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00" name="Group 459">
                <a:extLst>
                  <a:ext uri="{FF2B5EF4-FFF2-40B4-BE49-F238E27FC236}">
                    <a16:creationId xmlns:a16="http://schemas.microsoft.com/office/drawing/2014/main" id="{E26DD272-BDC1-498E-B0D3-0FCB736043AC}"/>
                  </a:ext>
                </a:extLst>
              </p:cNvPr>
              <p:cNvGrpSpPr>
                <a:grpSpLocks noChangeAspect="1"/>
              </p:cNvGrpSpPr>
              <p:nvPr/>
            </p:nvGrpSpPr>
            <p:grpSpPr bwMode="auto">
              <a:xfrm flipH="1" flipV="1">
                <a:off x="8093369" y="5006153"/>
                <a:ext cx="164997" cy="138322"/>
                <a:chOff x="142" y="900"/>
                <a:chExt cx="857" cy="725"/>
              </a:xfrm>
            </p:grpSpPr>
            <p:sp>
              <p:nvSpPr>
                <p:cNvPr id="301" name="AutoShape 460">
                  <a:extLst>
                    <a:ext uri="{FF2B5EF4-FFF2-40B4-BE49-F238E27FC236}">
                      <a16:creationId xmlns:a16="http://schemas.microsoft.com/office/drawing/2014/main" id="{6925046A-315F-449B-9DFA-306BF7BF697E}"/>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2" name="AutoShape 461">
                  <a:extLst>
                    <a:ext uri="{FF2B5EF4-FFF2-40B4-BE49-F238E27FC236}">
                      <a16:creationId xmlns:a16="http://schemas.microsoft.com/office/drawing/2014/main" id="{F590B26D-9B03-4C32-B2E1-85C88F5A1554}"/>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3" name="AutoShape 462">
                  <a:extLst>
                    <a:ext uri="{FF2B5EF4-FFF2-40B4-BE49-F238E27FC236}">
                      <a16:creationId xmlns:a16="http://schemas.microsoft.com/office/drawing/2014/main" id="{689E2A67-E0D8-4321-9C36-A73D9486BE3D}"/>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4" name="AutoShape 463">
                  <a:extLst>
                    <a:ext uri="{FF2B5EF4-FFF2-40B4-BE49-F238E27FC236}">
                      <a16:creationId xmlns:a16="http://schemas.microsoft.com/office/drawing/2014/main" id="{56CF82A9-3121-41A9-83CD-4382F73B0D7C}"/>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5" name="AutoShape 464">
                  <a:extLst>
                    <a:ext uri="{FF2B5EF4-FFF2-40B4-BE49-F238E27FC236}">
                      <a16:creationId xmlns:a16="http://schemas.microsoft.com/office/drawing/2014/main" id="{21E95762-9807-4C2D-861E-3673ACAE9A87}"/>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6" name="AutoShape 465">
                  <a:extLst>
                    <a:ext uri="{FF2B5EF4-FFF2-40B4-BE49-F238E27FC236}">
                      <a16:creationId xmlns:a16="http://schemas.microsoft.com/office/drawing/2014/main" id="{A0909AA5-F9D7-4973-8641-A511B16F389F}"/>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83" name="Oval 467">
                <a:extLst>
                  <a:ext uri="{FF2B5EF4-FFF2-40B4-BE49-F238E27FC236}">
                    <a16:creationId xmlns:a16="http://schemas.microsoft.com/office/drawing/2014/main" id="{B91A158D-1892-4BD8-B2E1-DF7BD1F6FC60}"/>
                  </a:ext>
                </a:extLst>
              </p:cNvPr>
              <p:cNvSpPr>
                <a:spLocks noChangeAspect="1" noChangeArrowheads="1"/>
              </p:cNvSpPr>
              <p:nvPr/>
            </p:nvSpPr>
            <p:spPr bwMode="auto">
              <a:xfrm>
                <a:off x="6538812" y="3899641"/>
                <a:ext cx="320444" cy="320461"/>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4" name="Oval 468">
                <a:extLst>
                  <a:ext uri="{FF2B5EF4-FFF2-40B4-BE49-F238E27FC236}">
                    <a16:creationId xmlns:a16="http://schemas.microsoft.com/office/drawing/2014/main" id="{57330D22-F644-4B4B-B4A1-DB93D8C93940}"/>
                  </a:ext>
                </a:extLst>
              </p:cNvPr>
              <p:cNvSpPr>
                <a:spLocks noChangeAspect="1" noChangeArrowheads="1"/>
              </p:cNvSpPr>
              <p:nvPr/>
            </p:nvSpPr>
            <p:spPr bwMode="auto">
              <a:xfrm>
                <a:off x="6511214" y="3875108"/>
                <a:ext cx="367974"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5" name="Arc 469">
                <a:extLst>
                  <a:ext uri="{FF2B5EF4-FFF2-40B4-BE49-F238E27FC236}">
                    <a16:creationId xmlns:a16="http://schemas.microsoft.com/office/drawing/2014/main" id="{614E1D4D-4E8A-47CA-B179-95908910155C}"/>
                  </a:ext>
                </a:extLst>
              </p:cNvPr>
              <p:cNvSpPr>
                <a:spLocks noChangeAspect="1"/>
              </p:cNvSpPr>
              <p:nvPr/>
            </p:nvSpPr>
            <p:spPr bwMode="auto">
              <a:xfrm>
                <a:off x="6534212" y="3991129"/>
                <a:ext cx="324533"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 name="Arc 470">
                <a:extLst>
                  <a:ext uri="{FF2B5EF4-FFF2-40B4-BE49-F238E27FC236}">
                    <a16:creationId xmlns:a16="http://schemas.microsoft.com/office/drawing/2014/main" id="{DDA952CA-5709-4304-AE1B-4229CBD414AA}"/>
                  </a:ext>
                </a:extLst>
              </p:cNvPr>
              <p:cNvSpPr>
                <a:spLocks noChangeAspect="1"/>
              </p:cNvSpPr>
              <p:nvPr/>
            </p:nvSpPr>
            <p:spPr bwMode="auto">
              <a:xfrm flipV="1">
                <a:off x="6557211" y="4107149"/>
                <a:ext cx="278025" cy="139020"/>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 name="AutoShape 471">
                <a:extLst>
                  <a:ext uri="{FF2B5EF4-FFF2-40B4-BE49-F238E27FC236}">
                    <a16:creationId xmlns:a16="http://schemas.microsoft.com/office/drawing/2014/main" id="{16CEE05C-2F12-4D36-8386-5B233F5A96CC}"/>
                  </a:ext>
                </a:extLst>
              </p:cNvPr>
              <p:cNvSpPr>
                <a:spLocks noChangeAspect="1" noChangeArrowheads="1"/>
              </p:cNvSpPr>
              <p:nvPr/>
            </p:nvSpPr>
            <p:spPr bwMode="auto">
              <a:xfrm>
                <a:off x="6464706" y="3828598"/>
                <a:ext cx="463545"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88" name="Group 472">
                <a:extLst>
                  <a:ext uri="{FF2B5EF4-FFF2-40B4-BE49-F238E27FC236}">
                    <a16:creationId xmlns:a16="http://schemas.microsoft.com/office/drawing/2014/main" id="{4868D17C-9F66-4159-B4BA-89C36F948626}"/>
                  </a:ext>
                </a:extLst>
              </p:cNvPr>
              <p:cNvGrpSpPr>
                <a:grpSpLocks noChangeAspect="1"/>
              </p:cNvGrpSpPr>
              <p:nvPr/>
            </p:nvGrpSpPr>
            <p:grpSpPr bwMode="auto">
              <a:xfrm>
                <a:off x="6482083" y="3880219"/>
                <a:ext cx="437991" cy="370549"/>
                <a:chOff x="142" y="900"/>
                <a:chExt cx="857" cy="725"/>
              </a:xfrm>
            </p:grpSpPr>
            <p:sp>
              <p:nvSpPr>
                <p:cNvPr id="289" name="AutoShape 473">
                  <a:extLst>
                    <a:ext uri="{FF2B5EF4-FFF2-40B4-BE49-F238E27FC236}">
                      <a16:creationId xmlns:a16="http://schemas.microsoft.com/office/drawing/2014/main" id="{099BF5FE-CE35-4C13-AE02-35D596B1A24D}"/>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0" name="AutoShape 474">
                  <a:extLst>
                    <a:ext uri="{FF2B5EF4-FFF2-40B4-BE49-F238E27FC236}">
                      <a16:creationId xmlns:a16="http://schemas.microsoft.com/office/drawing/2014/main" id="{48446393-4055-4EF8-B9F4-8BFD2ED80132}"/>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1" name="AutoShape 475">
                  <a:extLst>
                    <a:ext uri="{FF2B5EF4-FFF2-40B4-BE49-F238E27FC236}">
                      <a16:creationId xmlns:a16="http://schemas.microsoft.com/office/drawing/2014/main" id="{BC366759-505A-4D81-9365-42E80C4F7E41}"/>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2" name="AutoShape 476">
                  <a:extLst>
                    <a:ext uri="{FF2B5EF4-FFF2-40B4-BE49-F238E27FC236}">
                      <a16:creationId xmlns:a16="http://schemas.microsoft.com/office/drawing/2014/main" id="{7BA5125A-02AB-4745-996D-795E311E1E98}"/>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3" name="AutoShape 477">
                  <a:extLst>
                    <a:ext uri="{FF2B5EF4-FFF2-40B4-BE49-F238E27FC236}">
                      <a16:creationId xmlns:a16="http://schemas.microsoft.com/office/drawing/2014/main" id="{04E5161E-2A81-45FD-A4F9-9A934CAC5B74}"/>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4" name="AutoShape 478">
                  <a:extLst>
                    <a:ext uri="{FF2B5EF4-FFF2-40B4-BE49-F238E27FC236}">
                      <a16:creationId xmlns:a16="http://schemas.microsoft.com/office/drawing/2014/main" id="{604BB669-AB2F-4835-B76F-8F89F4C8840C}"/>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1" name="Oval 480">
                <a:extLst>
                  <a:ext uri="{FF2B5EF4-FFF2-40B4-BE49-F238E27FC236}">
                    <a16:creationId xmlns:a16="http://schemas.microsoft.com/office/drawing/2014/main" id="{AECD68DB-85A3-489C-9CC9-E8898C1F996C}"/>
                  </a:ext>
                </a:extLst>
              </p:cNvPr>
              <p:cNvSpPr>
                <a:spLocks noChangeAspect="1" noChangeArrowheads="1"/>
              </p:cNvSpPr>
              <p:nvPr/>
            </p:nvSpPr>
            <p:spPr bwMode="auto">
              <a:xfrm flipH="1" flipV="1">
                <a:off x="7958824" y="3958065"/>
                <a:ext cx="60358" cy="60361"/>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2" name="Oval 481">
                <a:extLst>
                  <a:ext uri="{FF2B5EF4-FFF2-40B4-BE49-F238E27FC236}">
                    <a16:creationId xmlns:a16="http://schemas.microsoft.com/office/drawing/2014/main" id="{F0316293-9AD3-42DA-AF32-19E7049D5493}"/>
                  </a:ext>
                </a:extLst>
              </p:cNvPr>
              <p:cNvSpPr>
                <a:spLocks noChangeAspect="1" noChangeArrowheads="1"/>
              </p:cNvSpPr>
              <p:nvPr/>
            </p:nvSpPr>
            <p:spPr bwMode="auto">
              <a:xfrm flipH="1" flipV="1">
                <a:off x="7955069" y="3953155"/>
                <a:ext cx="69311"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3" name="Arc 482">
                <a:extLst>
                  <a:ext uri="{FF2B5EF4-FFF2-40B4-BE49-F238E27FC236}">
                    <a16:creationId xmlns:a16="http://schemas.microsoft.com/office/drawing/2014/main" id="{D07CD1D6-E9E5-4F17-87EF-6F74EB255B1F}"/>
                  </a:ext>
                </a:extLst>
              </p:cNvPr>
              <p:cNvSpPr>
                <a:spLocks noChangeAspect="1"/>
              </p:cNvSpPr>
              <p:nvPr/>
            </p:nvSpPr>
            <p:spPr bwMode="auto">
              <a:xfrm flipH="1" flipV="1">
                <a:off x="7958920" y="3970580"/>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4" name="Arc 483">
                <a:extLst>
                  <a:ext uri="{FF2B5EF4-FFF2-40B4-BE49-F238E27FC236}">
                    <a16:creationId xmlns:a16="http://schemas.microsoft.com/office/drawing/2014/main" id="{1A9FDDF8-2868-4FCC-9504-15B04DFB5A10}"/>
                  </a:ext>
                </a:extLst>
              </p:cNvPr>
              <p:cNvSpPr>
                <a:spLocks noChangeAspect="1"/>
              </p:cNvSpPr>
              <p:nvPr/>
            </p:nvSpPr>
            <p:spPr bwMode="auto">
              <a:xfrm flipH="1">
                <a:off x="7963348" y="3953155"/>
                <a:ext cx="52368" cy="2618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5" name="AutoShape 484">
                <a:extLst>
                  <a:ext uri="{FF2B5EF4-FFF2-40B4-BE49-F238E27FC236}">
                    <a16:creationId xmlns:a16="http://schemas.microsoft.com/office/drawing/2014/main" id="{BE3879DF-6CC3-46E4-9BD3-9943E97AF582}"/>
                  </a:ext>
                </a:extLst>
              </p:cNvPr>
              <p:cNvSpPr>
                <a:spLocks noChangeAspect="1" noChangeArrowheads="1"/>
              </p:cNvSpPr>
              <p:nvPr/>
            </p:nvSpPr>
            <p:spPr bwMode="auto">
              <a:xfrm flipH="1" flipV="1">
                <a:off x="7945828" y="3944491"/>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76" name="Group 485">
                <a:extLst>
                  <a:ext uri="{FF2B5EF4-FFF2-40B4-BE49-F238E27FC236}">
                    <a16:creationId xmlns:a16="http://schemas.microsoft.com/office/drawing/2014/main" id="{581AB70C-F0CB-4C7D-9708-681B1F5D63FE}"/>
                  </a:ext>
                </a:extLst>
              </p:cNvPr>
              <p:cNvGrpSpPr>
                <a:grpSpLocks noChangeAspect="1"/>
              </p:cNvGrpSpPr>
              <p:nvPr/>
            </p:nvGrpSpPr>
            <p:grpSpPr bwMode="auto">
              <a:xfrm flipH="1" flipV="1">
                <a:off x="7947368" y="3952289"/>
                <a:ext cx="82499" cy="69795"/>
                <a:chOff x="142" y="900"/>
                <a:chExt cx="857" cy="725"/>
              </a:xfrm>
            </p:grpSpPr>
            <p:sp>
              <p:nvSpPr>
                <p:cNvPr id="277" name="AutoShape 486">
                  <a:extLst>
                    <a:ext uri="{FF2B5EF4-FFF2-40B4-BE49-F238E27FC236}">
                      <a16:creationId xmlns:a16="http://schemas.microsoft.com/office/drawing/2014/main" id="{1F1C83D0-E744-4C2F-AC68-56C64930CA35}"/>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 name="AutoShape 487">
                  <a:extLst>
                    <a:ext uri="{FF2B5EF4-FFF2-40B4-BE49-F238E27FC236}">
                      <a16:creationId xmlns:a16="http://schemas.microsoft.com/office/drawing/2014/main" id="{61D3D8A0-5618-4047-8A62-886DD9DAE73D}"/>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9" name="AutoShape 488">
                  <a:extLst>
                    <a:ext uri="{FF2B5EF4-FFF2-40B4-BE49-F238E27FC236}">
                      <a16:creationId xmlns:a16="http://schemas.microsoft.com/office/drawing/2014/main" id="{394D35F0-5EE7-44CE-A072-9FD89934FB8E}"/>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0" name="AutoShape 489">
                  <a:extLst>
                    <a:ext uri="{FF2B5EF4-FFF2-40B4-BE49-F238E27FC236}">
                      <a16:creationId xmlns:a16="http://schemas.microsoft.com/office/drawing/2014/main" id="{57827D27-99CF-4DFD-8D61-060628303ED6}"/>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1" name="AutoShape 490">
                  <a:extLst>
                    <a:ext uri="{FF2B5EF4-FFF2-40B4-BE49-F238E27FC236}">
                      <a16:creationId xmlns:a16="http://schemas.microsoft.com/office/drawing/2014/main" id="{B2B91624-555A-474A-B89C-806D883ECFEF}"/>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2" name="AutoShape 491">
                  <a:extLst>
                    <a:ext uri="{FF2B5EF4-FFF2-40B4-BE49-F238E27FC236}">
                      <a16:creationId xmlns:a16="http://schemas.microsoft.com/office/drawing/2014/main" id="{8B7C9343-20E7-4A67-AAA4-A1CF09BEBBB4}"/>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59" name="Oval 493">
                <a:extLst>
                  <a:ext uri="{FF2B5EF4-FFF2-40B4-BE49-F238E27FC236}">
                    <a16:creationId xmlns:a16="http://schemas.microsoft.com/office/drawing/2014/main" id="{C1DBFDD8-B951-4EAE-8BC0-86987C5C93BE}"/>
                  </a:ext>
                </a:extLst>
              </p:cNvPr>
              <p:cNvSpPr>
                <a:spLocks noChangeAspect="1" noChangeArrowheads="1"/>
              </p:cNvSpPr>
              <p:nvPr/>
            </p:nvSpPr>
            <p:spPr bwMode="auto">
              <a:xfrm flipH="1" flipV="1">
                <a:off x="7958920" y="4510539"/>
                <a:ext cx="60358" cy="603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0" name="Oval 494">
                <a:extLst>
                  <a:ext uri="{FF2B5EF4-FFF2-40B4-BE49-F238E27FC236}">
                    <a16:creationId xmlns:a16="http://schemas.microsoft.com/office/drawing/2014/main" id="{B1BE1CBD-23E9-45A0-BEFA-C6ADD18EEDFE}"/>
                  </a:ext>
                </a:extLst>
              </p:cNvPr>
              <p:cNvSpPr>
                <a:spLocks noChangeAspect="1" noChangeArrowheads="1"/>
              </p:cNvSpPr>
              <p:nvPr/>
            </p:nvSpPr>
            <p:spPr bwMode="auto">
              <a:xfrm flipH="1" flipV="1">
                <a:off x="7954492" y="450562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1" name="Arc 495">
                <a:extLst>
                  <a:ext uri="{FF2B5EF4-FFF2-40B4-BE49-F238E27FC236}">
                    <a16:creationId xmlns:a16="http://schemas.microsoft.com/office/drawing/2014/main" id="{A2337523-D137-41F4-A473-5F31E4028108}"/>
                  </a:ext>
                </a:extLst>
              </p:cNvPr>
              <p:cNvSpPr>
                <a:spLocks noChangeAspect="1"/>
              </p:cNvSpPr>
              <p:nvPr/>
            </p:nvSpPr>
            <p:spPr bwMode="auto">
              <a:xfrm flipH="1" flipV="1">
                <a:off x="7958920" y="4510058"/>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2" name="Arc 496">
                <a:extLst>
                  <a:ext uri="{FF2B5EF4-FFF2-40B4-BE49-F238E27FC236}">
                    <a16:creationId xmlns:a16="http://schemas.microsoft.com/office/drawing/2014/main" id="{FEB8E0D1-3DFD-42CB-AC6F-3A1BD01A5960}"/>
                  </a:ext>
                </a:extLst>
              </p:cNvPr>
              <p:cNvSpPr>
                <a:spLocks noChangeAspect="1"/>
              </p:cNvSpPr>
              <p:nvPr/>
            </p:nvSpPr>
            <p:spPr bwMode="auto">
              <a:xfrm flipH="1">
                <a:off x="7963348" y="4505629"/>
                <a:ext cx="52368" cy="175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3" name="AutoShape 497">
                <a:extLst>
                  <a:ext uri="{FF2B5EF4-FFF2-40B4-BE49-F238E27FC236}">
                    <a16:creationId xmlns:a16="http://schemas.microsoft.com/office/drawing/2014/main" id="{2F3B0873-AC3A-4D51-9E84-DE3C6D9888EC}"/>
                  </a:ext>
                </a:extLst>
              </p:cNvPr>
              <p:cNvSpPr>
                <a:spLocks noChangeAspect="1" noChangeArrowheads="1"/>
              </p:cNvSpPr>
              <p:nvPr/>
            </p:nvSpPr>
            <p:spPr bwMode="auto">
              <a:xfrm flipH="1" flipV="1">
                <a:off x="7945828" y="449696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64" name="Group 498">
                <a:extLst>
                  <a:ext uri="{FF2B5EF4-FFF2-40B4-BE49-F238E27FC236}">
                    <a16:creationId xmlns:a16="http://schemas.microsoft.com/office/drawing/2014/main" id="{7242B790-0689-4C49-9771-D0D0A2AE7BDA}"/>
                  </a:ext>
                </a:extLst>
              </p:cNvPr>
              <p:cNvGrpSpPr>
                <a:grpSpLocks noChangeAspect="1"/>
              </p:cNvGrpSpPr>
              <p:nvPr/>
            </p:nvGrpSpPr>
            <p:grpSpPr bwMode="auto">
              <a:xfrm flipH="1" flipV="1">
                <a:off x="7947368" y="4504763"/>
                <a:ext cx="82499" cy="69795"/>
                <a:chOff x="142" y="900"/>
                <a:chExt cx="857" cy="725"/>
              </a:xfrm>
            </p:grpSpPr>
            <p:sp>
              <p:nvSpPr>
                <p:cNvPr id="265" name="AutoShape 499">
                  <a:extLst>
                    <a:ext uri="{FF2B5EF4-FFF2-40B4-BE49-F238E27FC236}">
                      <a16:creationId xmlns:a16="http://schemas.microsoft.com/office/drawing/2014/main" id="{E16D7DCB-9E5F-44BC-9AE3-774EFCF27AE1}"/>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 name="AutoShape 500">
                  <a:extLst>
                    <a:ext uri="{FF2B5EF4-FFF2-40B4-BE49-F238E27FC236}">
                      <a16:creationId xmlns:a16="http://schemas.microsoft.com/office/drawing/2014/main" id="{95B67048-9264-42BA-9161-E3B34FB01CEF}"/>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7" name="AutoShape 501">
                  <a:extLst>
                    <a:ext uri="{FF2B5EF4-FFF2-40B4-BE49-F238E27FC236}">
                      <a16:creationId xmlns:a16="http://schemas.microsoft.com/office/drawing/2014/main" id="{E8A4103E-40AC-4B2C-9DBA-8FD6D442D623}"/>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8" name="AutoShape 502">
                  <a:extLst>
                    <a:ext uri="{FF2B5EF4-FFF2-40B4-BE49-F238E27FC236}">
                      <a16:creationId xmlns:a16="http://schemas.microsoft.com/office/drawing/2014/main" id="{071DB18F-87C2-487B-9D07-B55B9CD89470}"/>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9" name="AutoShape 503">
                  <a:extLst>
                    <a:ext uri="{FF2B5EF4-FFF2-40B4-BE49-F238E27FC236}">
                      <a16:creationId xmlns:a16="http://schemas.microsoft.com/office/drawing/2014/main" id="{9B9B8BE5-BA17-4771-A307-D92672D2EFC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0" name="AutoShape 504">
                  <a:extLst>
                    <a:ext uri="{FF2B5EF4-FFF2-40B4-BE49-F238E27FC236}">
                      <a16:creationId xmlns:a16="http://schemas.microsoft.com/office/drawing/2014/main" id="{0992905C-E8B6-4E51-9B4C-99E5AA56AAAD}"/>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47" name="Oval 506">
                <a:extLst>
                  <a:ext uri="{FF2B5EF4-FFF2-40B4-BE49-F238E27FC236}">
                    <a16:creationId xmlns:a16="http://schemas.microsoft.com/office/drawing/2014/main" id="{0D97BBC2-EB63-46D3-8142-F8CB2ABCDF19}"/>
                  </a:ext>
                </a:extLst>
              </p:cNvPr>
              <p:cNvSpPr>
                <a:spLocks noChangeAspect="1" noChangeArrowheads="1"/>
              </p:cNvSpPr>
              <p:nvPr/>
            </p:nvSpPr>
            <p:spPr bwMode="auto">
              <a:xfrm flipH="1" flipV="1">
                <a:off x="7958824" y="5032849"/>
                <a:ext cx="60358" cy="60361"/>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8" name="Oval 507">
                <a:extLst>
                  <a:ext uri="{FF2B5EF4-FFF2-40B4-BE49-F238E27FC236}">
                    <a16:creationId xmlns:a16="http://schemas.microsoft.com/office/drawing/2014/main" id="{F27EB087-B320-4FFA-8C77-CC5B32895645}"/>
                  </a:ext>
                </a:extLst>
              </p:cNvPr>
              <p:cNvSpPr>
                <a:spLocks noChangeAspect="1" noChangeArrowheads="1"/>
              </p:cNvSpPr>
              <p:nvPr/>
            </p:nvSpPr>
            <p:spPr bwMode="auto">
              <a:xfrm flipH="1" flipV="1">
                <a:off x="7954492" y="502793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9" name="Arc 508">
                <a:extLst>
                  <a:ext uri="{FF2B5EF4-FFF2-40B4-BE49-F238E27FC236}">
                    <a16:creationId xmlns:a16="http://schemas.microsoft.com/office/drawing/2014/main" id="{4BDEE405-DD1C-485E-AF0E-EDA3EAF8877E}"/>
                  </a:ext>
                </a:extLst>
              </p:cNvPr>
              <p:cNvSpPr>
                <a:spLocks noChangeAspect="1"/>
              </p:cNvSpPr>
              <p:nvPr/>
            </p:nvSpPr>
            <p:spPr bwMode="auto">
              <a:xfrm flipH="1" flipV="1">
                <a:off x="7967680" y="5023607"/>
                <a:ext cx="43704" cy="2406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0" name="Arc 509">
                <a:extLst>
                  <a:ext uri="{FF2B5EF4-FFF2-40B4-BE49-F238E27FC236}">
                    <a16:creationId xmlns:a16="http://schemas.microsoft.com/office/drawing/2014/main" id="{E41AFCA0-2C1D-4A7F-88C6-A48A688CCB5C}"/>
                  </a:ext>
                </a:extLst>
              </p:cNvPr>
              <p:cNvSpPr>
                <a:spLocks noChangeAspect="1"/>
              </p:cNvSpPr>
              <p:nvPr/>
            </p:nvSpPr>
            <p:spPr bwMode="auto">
              <a:xfrm flipH="1">
                <a:off x="7963348" y="5023607"/>
                <a:ext cx="52368" cy="1309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1" name="AutoShape 510">
                <a:extLst>
                  <a:ext uri="{FF2B5EF4-FFF2-40B4-BE49-F238E27FC236}">
                    <a16:creationId xmlns:a16="http://schemas.microsoft.com/office/drawing/2014/main" id="{B6FC5F07-E7B9-4F89-A19B-04259BFC9F41}"/>
                  </a:ext>
                </a:extLst>
              </p:cNvPr>
              <p:cNvSpPr>
                <a:spLocks noChangeAspect="1" noChangeArrowheads="1"/>
              </p:cNvSpPr>
              <p:nvPr/>
            </p:nvSpPr>
            <p:spPr bwMode="auto">
              <a:xfrm flipH="1" flipV="1">
                <a:off x="7945828" y="501927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52" name="Group 511">
                <a:extLst>
                  <a:ext uri="{FF2B5EF4-FFF2-40B4-BE49-F238E27FC236}">
                    <a16:creationId xmlns:a16="http://schemas.microsoft.com/office/drawing/2014/main" id="{19906576-C657-49BC-9FA2-A04D4C199FBD}"/>
                  </a:ext>
                </a:extLst>
              </p:cNvPr>
              <p:cNvGrpSpPr>
                <a:grpSpLocks noChangeAspect="1"/>
              </p:cNvGrpSpPr>
              <p:nvPr/>
            </p:nvGrpSpPr>
            <p:grpSpPr bwMode="auto">
              <a:xfrm flipH="1" flipV="1">
                <a:off x="7947368" y="5027073"/>
                <a:ext cx="82499" cy="69795"/>
                <a:chOff x="142" y="900"/>
                <a:chExt cx="857" cy="725"/>
              </a:xfrm>
            </p:grpSpPr>
            <p:sp>
              <p:nvSpPr>
                <p:cNvPr id="253" name="AutoShape 512">
                  <a:extLst>
                    <a:ext uri="{FF2B5EF4-FFF2-40B4-BE49-F238E27FC236}">
                      <a16:creationId xmlns:a16="http://schemas.microsoft.com/office/drawing/2014/main" id="{3D2D4A12-8A3B-46A9-A532-A840D1E56D40}"/>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4" name="AutoShape 513">
                  <a:extLst>
                    <a:ext uri="{FF2B5EF4-FFF2-40B4-BE49-F238E27FC236}">
                      <a16:creationId xmlns:a16="http://schemas.microsoft.com/office/drawing/2014/main" id="{D4938111-8EC2-40D7-B4D5-7CD885C6A7BA}"/>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5" name="AutoShape 514">
                  <a:extLst>
                    <a:ext uri="{FF2B5EF4-FFF2-40B4-BE49-F238E27FC236}">
                      <a16:creationId xmlns:a16="http://schemas.microsoft.com/office/drawing/2014/main" id="{A3E7AC7D-2E5F-48A0-8910-191F254A2719}"/>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6" name="AutoShape 515">
                  <a:extLst>
                    <a:ext uri="{FF2B5EF4-FFF2-40B4-BE49-F238E27FC236}">
                      <a16:creationId xmlns:a16="http://schemas.microsoft.com/office/drawing/2014/main" id="{F60EAE4C-E297-4936-9C3C-3CA6DB98EF87}"/>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7" name="AutoShape 516">
                  <a:extLst>
                    <a:ext uri="{FF2B5EF4-FFF2-40B4-BE49-F238E27FC236}">
                      <a16:creationId xmlns:a16="http://schemas.microsoft.com/office/drawing/2014/main" id="{6FB630CB-58E5-4A53-AAC6-0D725FB040B1}"/>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8" name="AutoShape 517">
                  <a:extLst>
                    <a:ext uri="{FF2B5EF4-FFF2-40B4-BE49-F238E27FC236}">
                      <a16:creationId xmlns:a16="http://schemas.microsoft.com/office/drawing/2014/main" id="{04AB0838-BC6C-4F25-BA36-F091764415C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01" name="Text Box 518">
                <a:extLst>
                  <a:ext uri="{FF2B5EF4-FFF2-40B4-BE49-F238E27FC236}">
                    <a16:creationId xmlns:a16="http://schemas.microsoft.com/office/drawing/2014/main" id="{631C409B-BC92-41AD-859B-02A2D52D9888}"/>
                  </a:ext>
                </a:extLst>
              </p:cNvPr>
              <p:cNvSpPr txBox="1">
                <a:spLocks noChangeAspect="1" noChangeArrowheads="1"/>
              </p:cNvSpPr>
              <p:nvPr/>
            </p:nvSpPr>
            <p:spPr bwMode="auto">
              <a:xfrm>
                <a:off x="6591705" y="6011506"/>
                <a:ext cx="842954" cy="36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ja-JP" altLang="en-US">
                    <a:effectLst>
                      <a:outerShdw blurRad="38100" dist="38100" dir="2700000" algn="tl">
                        <a:srgbClr val="C0C0C0"/>
                      </a:outerShdw>
                    </a:effectLst>
                    <a:latin typeface="Arial" charset="0"/>
                  </a:rPr>
                  <a:t>前ボケ</a:t>
                </a:r>
              </a:p>
            </p:txBody>
          </p:sp>
          <p:sp>
            <p:nvSpPr>
              <p:cNvPr id="202" name="Text Box 519">
                <a:extLst>
                  <a:ext uri="{FF2B5EF4-FFF2-40B4-BE49-F238E27FC236}">
                    <a16:creationId xmlns:a16="http://schemas.microsoft.com/office/drawing/2014/main" id="{A27A0F16-F8D2-48C6-B6C1-0210D941DD1B}"/>
                  </a:ext>
                </a:extLst>
              </p:cNvPr>
              <p:cNvSpPr txBox="1">
                <a:spLocks noChangeAspect="1" noChangeArrowheads="1"/>
              </p:cNvSpPr>
              <p:nvPr/>
            </p:nvSpPr>
            <p:spPr bwMode="auto">
              <a:xfrm>
                <a:off x="8318886" y="6011506"/>
                <a:ext cx="842954" cy="36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a:effectLst>
                      <a:outerShdw blurRad="38100" dist="38100" dir="2700000" algn="tl">
                        <a:srgbClr val="C0C0C0"/>
                      </a:outerShdw>
                    </a:effectLst>
                    <a:latin typeface="Arial" charset="0"/>
                  </a:rPr>
                  <a:t>後ボケ</a:t>
                </a:r>
              </a:p>
            </p:txBody>
          </p:sp>
          <p:sp>
            <p:nvSpPr>
              <p:cNvPr id="203" name="Text Box 520">
                <a:extLst>
                  <a:ext uri="{FF2B5EF4-FFF2-40B4-BE49-F238E27FC236}">
                    <a16:creationId xmlns:a16="http://schemas.microsoft.com/office/drawing/2014/main" id="{B384357D-B60E-4E43-A0E6-FE601C2F2A2C}"/>
                  </a:ext>
                </a:extLst>
              </p:cNvPr>
              <p:cNvSpPr txBox="1">
                <a:spLocks noChangeAspect="1" noChangeArrowheads="1"/>
              </p:cNvSpPr>
              <p:nvPr/>
            </p:nvSpPr>
            <p:spPr bwMode="auto">
              <a:xfrm>
                <a:off x="6809190" y="2553781"/>
                <a:ext cx="2160565" cy="36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ja-JP" altLang="en-US" dirty="0">
                    <a:effectLst>
                      <a:outerShdw blurRad="38100" dist="38100" dir="2700000" algn="tl">
                        <a:srgbClr val="C0C0C0"/>
                      </a:outerShdw>
                    </a:effectLst>
                    <a:latin typeface="Arial" charset="0"/>
                  </a:rPr>
                  <a:t>絞り前部での口径食</a:t>
                </a:r>
              </a:p>
            </p:txBody>
          </p:sp>
          <p:grpSp>
            <p:nvGrpSpPr>
              <p:cNvPr id="16" name="グループ化 17">
                <a:extLst>
                  <a:ext uri="{FF2B5EF4-FFF2-40B4-BE49-F238E27FC236}">
                    <a16:creationId xmlns:a16="http://schemas.microsoft.com/office/drawing/2014/main" id="{88496842-2BAB-4C6B-9BC6-B6F8D1FEEDE4}"/>
                  </a:ext>
                </a:extLst>
              </p:cNvPr>
              <p:cNvGrpSpPr>
                <a:grpSpLocks/>
              </p:cNvGrpSpPr>
              <p:nvPr/>
            </p:nvGrpSpPr>
            <p:grpSpPr bwMode="auto">
              <a:xfrm>
                <a:off x="4055935" y="2735525"/>
                <a:ext cx="1929023" cy="3850506"/>
                <a:chOff x="1317066" y="2963036"/>
                <a:chExt cx="1929043" cy="3850340"/>
              </a:xfrm>
            </p:grpSpPr>
            <p:grpSp>
              <p:nvGrpSpPr>
                <p:cNvPr id="109" name="グループ化 5">
                  <a:extLst>
                    <a:ext uri="{FF2B5EF4-FFF2-40B4-BE49-F238E27FC236}">
                      <a16:creationId xmlns:a16="http://schemas.microsoft.com/office/drawing/2014/main" id="{814C8F9E-06E8-4FA8-865A-51EF374894AD}"/>
                    </a:ext>
                  </a:extLst>
                </p:cNvPr>
                <p:cNvGrpSpPr>
                  <a:grpSpLocks/>
                </p:cNvGrpSpPr>
                <p:nvPr/>
              </p:nvGrpSpPr>
              <p:grpSpPr bwMode="auto">
                <a:xfrm>
                  <a:off x="2685448" y="3611154"/>
                  <a:ext cx="518400" cy="589838"/>
                  <a:chOff x="2565279" y="3573463"/>
                  <a:chExt cx="518400" cy="589838"/>
                </a:xfrm>
              </p:grpSpPr>
              <p:grpSp>
                <p:nvGrpSpPr>
                  <p:cNvPr id="188" name="Group 521">
                    <a:extLst>
                      <a:ext uri="{FF2B5EF4-FFF2-40B4-BE49-F238E27FC236}">
                        <a16:creationId xmlns:a16="http://schemas.microsoft.com/office/drawing/2014/main" id="{9B565054-68E8-47E5-90B6-A987FFA48D68}"/>
                      </a:ext>
                    </a:extLst>
                  </p:cNvPr>
                  <p:cNvGrpSpPr>
                    <a:grpSpLocks noChangeAspect="1"/>
                  </p:cNvGrpSpPr>
                  <p:nvPr/>
                </p:nvGrpSpPr>
                <p:grpSpPr bwMode="auto">
                  <a:xfrm>
                    <a:off x="2590801" y="3573463"/>
                    <a:ext cx="463550" cy="463550"/>
                    <a:chOff x="1292" y="1888"/>
                    <a:chExt cx="907" cy="907"/>
                  </a:xfrm>
                </p:grpSpPr>
                <p:grpSp>
                  <p:nvGrpSpPr>
                    <p:cNvPr id="190" name="Group 522">
                      <a:extLst>
                        <a:ext uri="{FF2B5EF4-FFF2-40B4-BE49-F238E27FC236}">
                          <a16:creationId xmlns:a16="http://schemas.microsoft.com/office/drawing/2014/main" id="{42CB56EF-D7B3-4A82-81E5-BEAE3BF6E2DD}"/>
                        </a:ext>
                      </a:extLst>
                    </p:cNvPr>
                    <p:cNvGrpSpPr>
                      <a:grpSpLocks noChangeAspect="1"/>
                    </p:cNvGrpSpPr>
                    <p:nvPr/>
                  </p:nvGrpSpPr>
                  <p:grpSpPr bwMode="auto">
                    <a:xfrm>
                      <a:off x="1292" y="1888"/>
                      <a:ext cx="907" cy="907"/>
                      <a:chOff x="1292" y="1888"/>
                      <a:chExt cx="907" cy="907"/>
                    </a:xfrm>
                  </p:grpSpPr>
                  <p:sp>
                    <p:nvSpPr>
                      <p:cNvPr id="198" name="Oval 523">
                        <a:extLst>
                          <a:ext uri="{FF2B5EF4-FFF2-40B4-BE49-F238E27FC236}">
                            <a16:creationId xmlns:a16="http://schemas.microsoft.com/office/drawing/2014/main" id="{F570909B-0872-4C60-8A25-3058025B7589}"/>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 name="AutoShape 524">
                        <a:extLst>
                          <a:ext uri="{FF2B5EF4-FFF2-40B4-BE49-F238E27FC236}">
                            <a16:creationId xmlns:a16="http://schemas.microsoft.com/office/drawing/2014/main" id="{458F5C4E-03C2-4FFE-B00E-EE760B86E88F}"/>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1" name="Group 525">
                      <a:extLst>
                        <a:ext uri="{FF2B5EF4-FFF2-40B4-BE49-F238E27FC236}">
                          <a16:creationId xmlns:a16="http://schemas.microsoft.com/office/drawing/2014/main" id="{F0DB381B-A23F-4365-BE7A-53F3558123D4}"/>
                        </a:ext>
                      </a:extLst>
                    </p:cNvPr>
                    <p:cNvGrpSpPr>
                      <a:grpSpLocks noChangeAspect="1"/>
                    </p:cNvGrpSpPr>
                    <p:nvPr/>
                  </p:nvGrpSpPr>
                  <p:grpSpPr bwMode="auto">
                    <a:xfrm>
                      <a:off x="1321" y="1989"/>
                      <a:ext cx="857" cy="725"/>
                      <a:chOff x="1321" y="1989"/>
                      <a:chExt cx="857" cy="725"/>
                    </a:xfrm>
                  </p:grpSpPr>
                  <p:sp>
                    <p:nvSpPr>
                      <p:cNvPr id="192" name="AutoShape 526">
                        <a:extLst>
                          <a:ext uri="{FF2B5EF4-FFF2-40B4-BE49-F238E27FC236}">
                            <a16:creationId xmlns:a16="http://schemas.microsoft.com/office/drawing/2014/main" id="{5AAC0495-D167-4DEF-9C09-B56D6DD4758A}"/>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 name="AutoShape 527">
                        <a:extLst>
                          <a:ext uri="{FF2B5EF4-FFF2-40B4-BE49-F238E27FC236}">
                            <a16:creationId xmlns:a16="http://schemas.microsoft.com/office/drawing/2014/main" id="{1A6BB383-8F47-4C26-840B-AB7C8A5A154E}"/>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 name="AutoShape 528">
                        <a:extLst>
                          <a:ext uri="{FF2B5EF4-FFF2-40B4-BE49-F238E27FC236}">
                            <a16:creationId xmlns:a16="http://schemas.microsoft.com/office/drawing/2014/main" id="{50A435DA-8F6A-459A-8C8A-7000C57765FE}"/>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 name="AutoShape 529">
                        <a:extLst>
                          <a:ext uri="{FF2B5EF4-FFF2-40B4-BE49-F238E27FC236}">
                            <a16:creationId xmlns:a16="http://schemas.microsoft.com/office/drawing/2014/main" id="{0D404765-A363-48CB-B76A-5AD1D559754A}"/>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6" name="AutoShape 530">
                        <a:extLst>
                          <a:ext uri="{FF2B5EF4-FFF2-40B4-BE49-F238E27FC236}">
                            <a16:creationId xmlns:a16="http://schemas.microsoft.com/office/drawing/2014/main" id="{4F59C6CD-C75F-493B-9B7B-D1D9CC79CA7F}"/>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 name="AutoShape 531">
                        <a:extLst>
                          <a:ext uri="{FF2B5EF4-FFF2-40B4-BE49-F238E27FC236}">
                            <a16:creationId xmlns:a16="http://schemas.microsoft.com/office/drawing/2014/main" id="{6904836D-EFD8-4395-972E-228276BA6836}"/>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89" name="Oval 576">
                    <a:extLst>
                      <a:ext uri="{FF2B5EF4-FFF2-40B4-BE49-F238E27FC236}">
                        <a16:creationId xmlns:a16="http://schemas.microsoft.com/office/drawing/2014/main" id="{9297526D-A7DE-4B39-B8E0-87893141B254}"/>
                      </a:ext>
                    </a:extLst>
                  </p:cNvPr>
                  <p:cNvSpPr>
                    <a:spLocks noChangeAspect="1" noChangeArrowheads="1"/>
                  </p:cNvSpPr>
                  <p:nvPr/>
                </p:nvSpPr>
                <p:spPr bwMode="auto">
                  <a:xfrm>
                    <a:off x="2565279" y="3644901"/>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10" name="グループ化 4">
                  <a:extLst>
                    <a:ext uri="{FF2B5EF4-FFF2-40B4-BE49-F238E27FC236}">
                      <a16:creationId xmlns:a16="http://schemas.microsoft.com/office/drawing/2014/main" id="{9C45F1BA-DA40-4BB5-9EF4-CB89024741C5}"/>
                    </a:ext>
                  </a:extLst>
                </p:cNvPr>
                <p:cNvGrpSpPr>
                  <a:grpSpLocks/>
                </p:cNvGrpSpPr>
                <p:nvPr/>
              </p:nvGrpSpPr>
              <p:grpSpPr bwMode="auto">
                <a:xfrm>
                  <a:off x="2020772" y="4036881"/>
                  <a:ext cx="518400" cy="688263"/>
                  <a:chOff x="1628654" y="4076701"/>
                  <a:chExt cx="518400" cy="688263"/>
                </a:xfrm>
              </p:grpSpPr>
              <p:grpSp>
                <p:nvGrpSpPr>
                  <p:cNvPr id="176" name="Group 565">
                    <a:extLst>
                      <a:ext uri="{FF2B5EF4-FFF2-40B4-BE49-F238E27FC236}">
                        <a16:creationId xmlns:a16="http://schemas.microsoft.com/office/drawing/2014/main" id="{A01F84B7-A6C6-44C9-A5DF-C0A7EFDBA7DF}"/>
                      </a:ext>
                    </a:extLst>
                  </p:cNvPr>
                  <p:cNvGrpSpPr>
                    <a:grpSpLocks noChangeAspect="1"/>
                  </p:cNvGrpSpPr>
                  <p:nvPr/>
                </p:nvGrpSpPr>
                <p:grpSpPr bwMode="auto">
                  <a:xfrm>
                    <a:off x="1654176" y="4076701"/>
                    <a:ext cx="463550" cy="463550"/>
                    <a:chOff x="1292" y="1888"/>
                    <a:chExt cx="907" cy="907"/>
                  </a:xfrm>
                </p:grpSpPr>
                <p:grpSp>
                  <p:nvGrpSpPr>
                    <p:cNvPr id="178" name="Group 566">
                      <a:extLst>
                        <a:ext uri="{FF2B5EF4-FFF2-40B4-BE49-F238E27FC236}">
                          <a16:creationId xmlns:a16="http://schemas.microsoft.com/office/drawing/2014/main" id="{6FD8C9DF-B1A4-4A63-A7A3-3D884264D516}"/>
                        </a:ext>
                      </a:extLst>
                    </p:cNvPr>
                    <p:cNvGrpSpPr>
                      <a:grpSpLocks noChangeAspect="1"/>
                    </p:cNvGrpSpPr>
                    <p:nvPr/>
                  </p:nvGrpSpPr>
                  <p:grpSpPr bwMode="auto">
                    <a:xfrm>
                      <a:off x="1292" y="1888"/>
                      <a:ext cx="907" cy="907"/>
                      <a:chOff x="1292" y="1888"/>
                      <a:chExt cx="907" cy="907"/>
                    </a:xfrm>
                  </p:grpSpPr>
                  <p:sp>
                    <p:nvSpPr>
                      <p:cNvPr id="186" name="Oval 567">
                        <a:extLst>
                          <a:ext uri="{FF2B5EF4-FFF2-40B4-BE49-F238E27FC236}">
                            <a16:creationId xmlns:a16="http://schemas.microsoft.com/office/drawing/2014/main" id="{C4E84D7A-49FE-46D8-B865-556D0EFE7347}"/>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 name="AutoShape 568">
                        <a:extLst>
                          <a:ext uri="{FF2B5EF4-FFF2-40B4-BE49-F238E27FC236}">
                            <a16:creationId xmlns:a16="http://schemas.microsoft.com/office/drawing/2014/main" id="{19CF89D8-3033-4720-9143-2C861748031C}"/>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9" name="Group 569">
                      <a:extLst>
                        <a:ext uri="{FF2B5EF4-FFF2-40B4-BE49-F238E27FC236}">
                          <a16:creationId xmlns:a16="http://schemas.microsoft.com/office/drawing/2014/main" id="{A122A23A-A7D8-4535-A3E6-51100BF29AAD}"/>
                        </a:ext>
                      </a:extLst>
                    </p:cNvPr>
                    <p:cNvGrpSpPr>
                      <a:grpSpLocks noChangeAspect="1"/>
                    </p:cNvGrpSpPr>
                    <p:nvPr/>
                  </p:nvGrpSpPr>
                  <p:grpSpPr bwMode="auto">
                    <a:xfrm>
                      <a:off x="1321" y="1989"/>
                      <a:ext cx="857" cy="725"/>
                      <a:chOff x="1321" y="1989"/>
                      <a:chExt cx="857" cy="725"/>
                    </a:xfrm>
                  </p:grpSpPr>
                  <p:sp>
                    <p:nvSpPr>
                      <p:cNvPr id="180" name="AutoShape 570">
                        <a:extLst>
                          <a:ext uri="{FF2B5EF4-FFF2-40B4-BE49-F238E27FC236}">
                            <a16:creationId xmlns:a16="http://schemas.microsoft.com/office/drawing/2014/main" id="{E5695371-5F37-4F8A-893C-240565ECA8DE}"/>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 name="AutoShape 571">
                        <a:extLst>
                          <a:ext uri="{FF2B5EF4-FFF2-40B4-BE49-F238E27FC236}">
                            <a16:creationId xmlns:a16="http://schemas.microsoft.com/office/drawing/2014/main" id="{9E494DCC-3412-45C4-A664-2AA108C9499A}"/>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 name="AutoShape 572">
                        <a:extLst>
                          <a:ext uri="{FF2B5EF4-FFF2-40B4-BE49-F238E27FC236}">
                            <a16:creationId xmlns:a16="http://schemas.microsoft.com/office/drawing/2014/main" id="{FA608F3D-0A85-4E13-B51F-961429ADF682}"/>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 name="AutoShape 573">
                        <a:extLst>
                          <a:ext uri="{FF2B5EF4-FFF2-40B4-BE49-F238E27FC236}">
                            <a16:creationId xmlns:a16="http://schemas.microsoft.com/office/drawing/2014/main" id="{53BC7491-0EDD-4CFB-8324-E89F16F0443E}"/>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 name="AutoShape 574">
                        <a:extLst>
                          <a:ext uri="{FF2B5EF4-FFF2-40B4-BE49-F238E27FC236}">
                            <a16:creationId xmlns:a16="http://schemas.microsoft.com/office/drawing/2014/main" id="{22BBB537-F16D-4862-9B23-0505B6569F13}"/>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 name="AutoShape 575">
                        <a:extLst>
                          <a:ext uri="{FF2B5EF4-FFF2-40B4-BE49-F238E27FC236}">
                            <a16:creationId xmlns:a16="http://schemas.microsoft.com/office/drawing/2014/main" id="{ABA0BCA8-93F3-4CC8-85BE-7AD58079780C}"/>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77" name="Oval 580">
                    <a:extLst>
                      <a:ext uri="{FF2B5EF4-FFF2-40B4-BE49-F238E27FC236}">
                        <a16:creationId xmlns:a16="http://schemas.microsoft.com/office/drawing/2014/main" id="{1FE1E144-0B8A-45D3-9716-6B1AF836AB2D}"/>
                      </a:ext>
                    </a:extLst>
                  </p:cNvPr>
                  <p:cNvSpPr>
                    <a:spLocks noChangeAspect="1" noChangeArrowheads="1"/>
                  </p:cNvSpPr>
                  <p:nvPr/>
                </p:nvSpPr>
                <p:spPr bwMode="auto">
                  <a:xfrm>
                    <a:off x="1628654" y="4246564"/>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11" name="グループ化 3">
                  <a:extLst>
                    <a:ext uri="{FF2B5EF4-FFF2-40B4-BE49-F238E27FC236}">
                      <a16:creationId xmlns:a16="http://schemas.microsoft.com/office/drawing/2014/main" id="{5E338832-2C9A-48CF-ADA3-52B3D699FDB3}"/>
                    </a:ext>
                  </a:extLst>
                </p:cNvPr>
                <p:cNvGrpSpPr>
                  <a:grpSpLocks/>
                </p:cNvGrpSpPr>
                <p:nvPr/>
              </p:nvGrpSpPr>
              <p:grpSpPr bwMode="auto">
                <a:xfrm>
                  <a:off x="1317066" y="4528512"/>
                  <a:ext cx="518400" cy="759700"/>
                  <a:chOff x="693616" y="4508501"/>
                  <a:chExt cx="518400" cy="759700"/>
                </a:xfrm>
              </p:grpSpPr>
              <p:grpSp>
                <p:nvGrpSpPr>
                  <p:cNvPr id="164" name="Group 554">
                    <a:extLst>
                      <a:ext uri="{FF2B5EF4-FFF2-40B4-BE49-F238E27FC236}">
                        <a16:creationId xmlns:a16="http://schemas.microsoft.com/office/drawing/2014/main" id="{3E561A0F-FDE6-4C78-8446-4CF6B9A68E0B}"/>
                      </a:ext>
                    </a:extLst>
                  </p:cNvPr>
                  <p:cNvGrpSpPr>
                    <a:grpSpLocks noChangeAspect="1"/>
                  </p:cNvGrpSpPr>
                  <p:nvPr/>
                </p:nvGrpSpPr>
                <p:grpSpPr bwMode="auto">
                  <a:xfrm>
                    <a:off x="719138" y="4508501"/>
                    <a:ext cx="463550" cy="463550"/>
                    <a:chOff x="1292" y="1888"/>
                    <a:chExt cx="907" cy="907"/>
                  </a:xfrm>
                </p:grpSpPr>
                <p:grpSp>
                  <p:nvGrpSpPr>
                    <p:cNvPr id="166" name="Group 555">
                      <a:extLst>
                        <a:ext uri="{FF2B5EF4-FFF2-40B4-BE49-F238E27FC236}">
                          <a16:creationId xmlns:a16="http://schemas.microsoft.com/office/drawing/2014/main" id="{36162606-10AE-4F1E-B2F6-BD1F4C918E30}"/>
                        </a:ext>
                      </a:extLst>
                    </p:cNvPr>
                    <p:cNvGrpSpPr>
                      <a:grpSpLocks noChangeAspect="1"/>
                    </p:cNvGrpSpPr>
                    <p:nvPr/>
                  </p:nvGrpSpPr>
                  <p:grpSpPr bwMode="auto">
                    <a:xfrm>
                      <a:off x="1292" y="1888"/>
                      <a:ext cx="907" cy="907"/>
                      <a:chOff x="1292" y="1888"/>
                      <a:chExt cx="907" cy="907"/>
                    </a:xfrm>
                  </p:grpSpPr>
                  <p:sp>
                    <p:nvSpPr>
                      <p:cNvPr id="174" name="Oval 556">
                        <a:extLst>
                          <a:ext uri="{FF2B5EF4-FFF2-40B4-BE49-F238E27FC236}">
                            <a16:creationId xmlns:a16="http://schemas.microsoft.com/office/drawing/2014/main" id="{41C69F86-CC6F-45B1-9BA0-ED9FAF5DBEF0}"/>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 name="AutoShape 557">
                        <a:extLst>
                          <a:ext uri="{FF2B5EF4-FFF2-40B4-BE49-F238E27FC236}">
                            <a16:creationId xmlns:a16="http://schemas.microsoft.com/office/drawing/2014/main" id="{AC4CCCB4-ED07-463F-A6C2-B8FD02C21E04}"/>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7" name="Group 558">
                      <a:extLst>
                        <a:ext uri="{FF2B5EF4-FFF2-40B4-BE49-F238E27FC236}">
                          <a16:creationId xmlns:a16="http://schemas.microsoft.com/office/drawing/2014/main" id="{7DB34A05-C036-4245-9CA1-FBBEBE93FD7E}"/>
                        </a:ext>
                      </a:extLst>
                    </p:cNvPr>
                    <p:cNvGrpSpPr>
                      <a:grpSpLocks noChangeAspect="1"/>
                    </p:cNvGrpSpPr>
                    <p:nvPr/>
                  </p:nvGrpSpPr>
                  <p:grpSpPr bwMode="auto">
                    <a:xfrm>
                      <a:off x="1321" y="1989"/>
                      <a:ext cx="857" cy="725"/>
                      <a:chOff x="1321" y="1989"/>
                      <a:chExt cx="857" cy="725"/>
                    </a:xfrm>
                  </p:grpSpPr>
                  <p:sp>
                    <p:nvSpPr>
                      <p:cNvPr id="168" name="AutoShape 559">
                        <a:extLst>
                          <a:ext uri="{FF2B5EF4-FFF2-40B4-BE49-F238E27FC236}">
                            <a16:creationId xmlns:a16="http://schemas.microsoft.com/office/drawing/2014/main" id="{BC1E81C2-40E3-41F1-A9CC-6911C08E0522}"/>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9" name="AutoShape 560">
                        <a:extLst>
                          <a:ext uri="{FF2B5EF4-FFF2-40B4-BE49-F238E27FC236}">
                            <a16:creationId xmlns:a16="http://schemas.microsoft.com/office/drawing/2014/main" id="{8DEB0E0B-BD87-4924-BA59-9AC3971439D3}"/>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0" name="AutoShape 561">
                        <a:extLst>
                          <a:ext uri="{FF2B5EF4-FFF2-40B4-BE49-F238E27FC236}">
                            <a16:creationId xmlns:a16="http://schemas.microsoft.com/office/drawing/2014/main" id="{8C9229E7-404A-49BF-B082-001E6262DF2C}"/>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1" name="AutoShape 562">
                        <a:extLst>
                          <a:ext uri="{FF2B5EF4-FFF2-40B4-BE49-F238E27FC236}">
                            <a16:creationId xmlns:a16="http://schemas.microsoft.com/office/drawing/2014/main" id="{2504E86A-36B2-45F1-887E-673D58B930B6}"/>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 name="AutoShape 563">
                        <a:extLst>
                          <a:ext uri="{FF2B5EF4-FFF2-40B4-BE49-F238E27FC236}">
                            <a16:creationId xmlns:a16="http://schemas.microsoft.com/office/drawing/2014/main" id="{4B391EF7-6A38-4BDE-A3FE-11F9079F1C7F}"/>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3" name="AutoShape 564">
                        <a:extLst>
                          <a:ext uri="{FF2B5EF4-FFF2-40B4-BE49-F238E27FC236}">
                            <a16:creationId xmlns:a16="http://schemas.microsoft.com/office/drawing/2014/main" id="{030F91C1-E8AB-4A2A-AA1F-41A40BC9F2EE}"/>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5" name="Oval 583">
                    <a:extLst>
                      <a:ext uri="{FF2B5EF4-FFF2-40B4-BE49-F238E27FC236}">
                        <a16:creationId xmlns:a16="http://schemas.microsoft.com/office/drawing/2014/main" id="{879B2A99-03AE-4AB2-8A87-B19D1DB44179}"/>
                      </a:ext>
                    </a:extLst>
                  </p:cNvPr>
                  <p:cNvSpPr>
                    <a:spLocks noChangeAspect="1" noChangeArrowheads="1"/>
                  </p:cNvSpPr>
                  <p:nvPr/>
                </p:nvSpPr>
                <p:spPr bwMode="auto">
                  <a:xfrm>
                    <a:off x="693616" y="4749801"/>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12" name="グループ化 6">
                  <a:extLst>
                    <a:ext uri="{FF2B5EF4-FFF2-40B4-BE49-F238E27FC236}">
                      <a16:creationId xmlns:a16="http://schemas.microsoft.com/office/drawing/2014/main" id="{1DABA1B3-F5FF-442F-B30A-3268E8FCFEB9}"/>
                    </a:ext>
                  </a:extLst>
                </p:cNvPr>
                <p:cNvGrpSpPr>
                  <a:grpSpLocks/>
                </p:cNvGrpSpPr>
                <p:nvPr/>
              </p:nvGrpSpPr>
              <p:grpSpPr bwMode="auto">
                <a:xfrm>
                  <a:off x="2024975" y="4951800"/>
                  <a:ext cx="518400" cy="831138"/>
                  <a:chOff x="1628654" y="4941888"/>
                  <a:chExt cx="518400" cy="831138"/>
                </a:xfrm>
              </p:grpSpPr>
              <p:grpSp>
                <p:nvGrpSpPr>
                  <p:cNvPr id="152" name="Group 543">
                    <a:extLst>
                      <a:ext uri="{FF2B5EF4-FFF2-40B4-BE49-F238E27FC236}">
                        <a16:creationId xmlns:a16="http://schemas.microsoft.com/office/drawing/2014/main" id="{BC115D61-A479-4F56-A8F0-16841EBAC0D6}"/>
                      </a:ext>
                    </a:extLst>
                  </p:cNvPr>
                  <p:cNvGrpSpPr>
                    <a:grpSpLocks noChangeAspect="1"/>
                  </p:cNvGrpSpPr>
                  <p:nvPr/>
                </p:nvGrpSpPr>
                <p:grpSpPr bwMode="auto">
                  <a:xfrm>
                    <a:off x="1654176" y="4941888"/>
                    <a:ext cx="463550" cy="463550"/>
                    <a:chOff x="1292" y="1888"/>
                    <a:chExt cx="907" cy="907"/>
                  </a:xfrm>
                </p:grpSpPr>
                <p:grpSp>
                  <p:nvGrpSpPr>
                    <p:cNvPr id="154" name="Group 544">
                      <a:extLst>
                        <a:ext uri="{FF2B5EF4-FFF2-40B4-BE49-F238E27FC236}">
                          <a16:creationId xmlns:a16="http://schemas.microsoft.com/office/drawing/2014/main" id="{2960153A-6B42-4C01-83A2-01CC38E3AE0A}"/>
                        </a:ext>
                      </a:extLst>
                    </p:cNvPr>
                    <p:cNvGrpSpPr>
                      <a:grpSpLocks noChangeAspect="1"/>
                    </p:cNvGrpSpPr>
                    <p:nvPr/>
                  </p:nvGrpSpPr>
                  <p:grpSpPr bwMode="auto">
                    <a:xfrm>
                      <a:off x="1292" y="1888"/>
                      <a:ext cx="907" cy="907"/>
                      <a:chOff x="1292" y="1888"/>
                      <a:chExt cx="907" cy="907"/>
                    </a:xfrm>
                  </p:grpSpPr>
                  <p:sp>
                    <p:nvSpPr>
                      <p:cNvPr id="162" name="Oval 545">
                        <a:extLst>
                          <a:ext uri="{FF2B5EF4-FFF2-40B4-BE49-F238E27FC236}">
                            <a16:creationId xmlns:a16="http://schemas.microsoft.com/office/drawing/2014/main" id="{0198FDCF-02E0-4077-9CEE-28195DA0B3D6}"/>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 name="AutoShape 546">
                        <a:extLst>
                          <a:ext uri="{FF2B5EF4-FFF2-40B4-BE49-F238E27FC236}">
                            <a16:creationId xmlns:a16="http://schemas.microsoft.com/office/drawing/2014/main" id="{0A58F606-E13B-4361-A22C-910B2EBCCB13}"/>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55" name="Group 547">
                      <a:extLst>
                        <a:ext uri="{FF2B5EF4-FFF2-40B4-BE49-F238E27FC236}">
                          <a16:creationId xmlns:a16="http://schemas.microsoft.com/office/drawing/2014/main" id="{03B04175-4625-4411-81E6-0E11346CAF1A}"/>
                        </a:ext>
                      </a:extLst>
                    </p:cNvPr>
                    <p:cNvGrpSpPr>
                      <a:grpSpLocks noChangeAspect="1"/>
                    </p:cNvGrpSpPr>
                    <p:nvPr/>
                  </p:nvGrpSpPr>
                  <p:grpSpPr bwMode="auto">
                    <a:xfrm>
                      <a:off x="1321" y="1989"/>
                      <a:ext cx="857" cy="725"/>
                      <a:chOff x="1321" y="1989"/>
                      <a:chExt cx="857" cy="725"/>
                    </a:xfrm>
                  </p:grpSpPr>
                  <p:sp>
                    <p:nvSpPr>
                      <p:cNvPr id="156" name="AutoShape 548">
                        <a:extLst>
                          <a:ext uri="{FF2B5EF4-FFF2-40B4-BE49-F238E27FC236}">
                            <a16:creationId xmlns:a16="http://schemas.microsoft.com/office/drawing/2014/main" id="{89AAAA6F-0371-4917-A042-A722978010FA}"/>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7" name="AutoShape 549">
                        <a:extLst>
                          <a:ext uri="{FF2B5EF4-FFF2-40B4-BE49-F238E27FC236}">
                            <a16:creationId xmlns:a16="http://schemas.microsoft.com/office/drawing/2014/main" id="{37AFD31A-899A-482D-A9F8-277D8A0EC5D7}"/>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8" name="AutoShape 550">
                        <a:extLst>
                          <a:ext uri="{FF2B5EF4-FFF2-40B4-BE49-F238E27FC236}">
                            <a16:creationId xmlns:a16="http://schemas.microsoft.com/office/drawing/2014/main" id="{A2D76A52-3893-4F42-8996-5BC2F6034D97}"/>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9" name="AutoShape 551">
                        <a:extLst>
                          <a:ext uri="{FF2B5EF4-FFF2-40B4-BE49-F238E27FC236}">
                            <a16:creationId xmlns:a16="http://schemas.microsoft.com/office/drawing/2014/main" id="{590C44DE-7ECB-403E-80CE-D95495385815}"/>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0" name="AutoShape 552">
                        <a:extLst>
                          <a:ext uri="{FF2B5EF4-FFF2-40B4-BE49-F238E27FC236}">
                            <a16:creationId xmlns:a16="http://schemas.microsoft.com/office/drawing/2014/main" id="{ACE9A1E9-4971-4058-89D3-504D8E108690}"/>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1" name="AutoShape 553">
                        <a:extLst>
                          <a:ext uri="{FF2B5EF4-FFF2-40B4-BE49-F238E27FC236}">
                            <a16:creationId xmlns:a16="http://schemas.microsoft.com/office/drawing/2014/main" id="{F41030A6-16BD-4D7C-B5AA-C614603933DB}"/>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53" name="Oval 585">
                    <a:extLst>
                      <a:ext uri="{FF2B5EF4-FFF2-40B4-BE49-F238E27FC236}">
                        <a16:creationId xmlns:a16="http://schemas.microsoft.com/office/drawing/2014/main" id="{53C22FEC-51B5-47E8-8F27-1A2C7BDB1918}"/>
                      </a:ext>
                    </a:extLst>
                  </p:cNvPr>
                  <p:cNvSpPr>
                    <a:spLocks noChangeAspect="1" noChangeArrowheads="1"/>
                  </p:cNvSpPr>
                  <p:nvPr/>
                </p:nvSpPr>
                <p:spPr bwMode="auto">
                  <a:xfrm>
                    <a:off x="1628654" y="525462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13" name="グループ化 2">
                  <a:extLst>
                    <a:ext uri="{FF2B5EF4-FFF2-40B4-BE49-F238E27FC236}">
                      <a16:creationId xmlns:a16="http://schemas.microsoft.com/office/drawing/2014/main" id="{628CD0DF-E93A-450D-A90B-419A54DCB566}"/>
                    </a:ext>
                  </a:extLst>
                </p:cNvPr>
                <p:cNvGrpSpPr>
                  <a:grpSpLocks/>
                </p:cNvGrpSpPr>
                <p:nvPr/>
              </p:nvGrpSpPr>
              <p:grpSpPr bwMode="auto">
                <a:xfrm>
                  <a:off x="2727709" y="5363584"/>
                  <a:ext cx="518400" cy="902575"/>
                  <a:chOff x="2584329" y="5373688"/>
                  <a:chExt cx="518400" cy="902575"/>
                </a:xfrm>
              </p:grpSpPr>
              <p:grpSp>
                <p:nvGrpSpPr>
                  <p:cNvPr id="140" name="Group 532">
                    <a:extLst>
                      <a:ext uri="{FF2B5EF4-FFF2-40B4-BE49-F238E27FC236}">
                        <a16:creationId xmlns:a16="http://schemas.microsoft.com/office/drawing/2014/main" id="{8E84D636-96B4-4BD5-9D6D-77025599729B}"/>
                      </a:ext>
                    </a:extLst>
                  </p:cNvPr>
                  <p:cNvGrpSpPr>
                    <a:grpSpLocks noChangeAspect="1"/>
                  </p:cNvGrpSpPr>
                  <p:nvPr/>
                </p:nvGrpSpPr>
                <p:grpSpPr bwMode="auto">
                  <a:xfrm>
                    <a:off x="2611439" y="5373688"/>
                    <a:ext cx="463550" cy="463550"/>
                    <a:chOff x="1292" y="1888"/>
                    <a:chExt cx="907" cy="907"/>
                  </a:xfrm>
                </p:grpSpPr>
                <p:grpSp>
                  <p:nvGrpSpPr>
                    <p:cNvPr id="142" name="Group 533">
                      <a:extLst>
                        <a:ext uri="{FF2B5EF4-FFF2-40B4-BE49-F238E27FC236}">
                          <a16:creationId xmlns:a16="http://schemas.microsoft.com/office/drawing/2014/main" id="{5D45D8F3-BDB0-4FC2-A444-6A0075A534EB}"/>
                        </a:ext>
                      </a:extLst>
                    </p:cNvPr>
                    <p:cNvGrpSpPr>
                      <a:grpSpLocks noChangeAspect="1"/>
                    </p:cNvGrpSpPr>
                    <p:nvPr/>
                  </p:nvGrpSpPr>
                  <p:grpSpPr bwMode="auto">
                    <a:xfrm>
                      <a:off x="1292" y="1888"/>
                      <a:ext cx="907" cy="907"/>
                      <a:chOff x="1292" y="1888"/>
                      <a:chExt cx="907" cy="907"/>
                    </a:xfrm>
                  </p:grpSpPr>
                  <p:sp>
                    <p:nvSpPr>
                      <p:cNvPr id="150" name="Oval 534">
                        <a:extLst>
                          <a:ext uri="{FF2B5EF4-FFF2-40B4-BE49-F238E27FC236}">
                            <a16:creationId xmlns:a16="http://schemas.microsoft.com/office/drawing/2014/main" id="{AE004FF7-12AF-4448-8527-AFCD34DA58F6}"/>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1" name="AutoShape 535">
                        <a:extLst>
                          <a:ext uri="{FF2B5EF4-FFF2-40B4-BE49-F238E27FC236}">
                            <a16:creationId xmlns:a16="http://schemas.microsoft.com/office/drawing/2014/main" id="{80F6E0A0-E1CC-4582-BE40-821F9DD73CE7}"/>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3" name="Group 536">
                      <a:extLst>
                        <a:ext uri="{FF2B5EF4-FFF2-40B4-BE49-F238E27FC236}">
                          <a16:creationId xmlns:a16="http://schemas.microsoft.com/office/drawing/2014/main" id="{C7D54930-376B-45C6-B5D3-9CFA23D897E5}"/>
                        </a:ext>
                      </a:extLst>
                    </p:cNvPr>
                    <p:cNvGrpSpPr>
                      <a:grpSpLocks noChangeAspect="1"/>
                    </p:cNvGrpSpPr>
                    <p:nvPr/>
                  </p:nvGrpSpPr>
                  <p:grpSpPr bwMode="auto">
                    <a:xfrm>
                      <a:off x="1321" y="1989"/>
                      <a:ext cx="857" cy="725"/>
                      <a:chOff x="1321" y="1989"/>
                      <a:chExt cx="857" cy="725"/>
                    </a:xfrm>
                  </p:grpSpPr>
                  <p:sp>
                    <p:nvSpPr>
                      <p:cNvPr id="144" name="AutoShape 537">
                        <a:extLst>
                          <a:ext uri="{FF2B5EF4-FFF2-40B4-BE49-F238E27FC236}">
                            <a16:creationId xmlns:a16="http://schemas.microsoft.com/office/drawing/2014/main" id="{363A9687-F056-4051-AAE9-229F152B6DB5}"/>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5" name="AutoShape 538">
                        <a:extLst>
                          <a:ext uri="{FF2B5EF4-FFF2-40B4-BE49-F238E27FC236}">
                            <a16:creationId xmlns:a16="http://schemas.microsoft.com/office/drawing/2014/main" id="{57C95BD0-3B3E-49AD-9D2A-51488C5A6D20}"/>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6" name="AutoShape 539">
                        <a:extLst>
                          <a:ext uri="{FF2B5EF4-FFF2-40B4-BE49-F238E27FC236}">
                            <a16:creationId xmlns:a16="http://schemas.microsoft.com/office/drawing/2014/main" id="{D39BD0AB-6BF4-4C12-85FB-6D9DE92B93AF}"/>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7" name="AutoShape 540">
                        <a:extLst>
                          <a:ext uri="{FF2B5EF4-FFF2-40B4-BE49-F238E27FC236}">
                            <a16:creationId xmlns:a16="http://schemas.microsoft.com/office/drawing/2014/main" id="{2BA3CDC8-491B-4C25-90B4-8923696E86A0}"/>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8" name="AutoShape 541">
                        <a:extLst>
                          <a:ext uri="{FF2B5EF4-FFF2-40B4-BE49-F238E27FC236}">
                            <a16:creationId xmlns:a16="http://schemas.microsoft.com/office/drawing/2014/main" id="{86489C5C-9129-445E-AB8B-E8F49CF5EECD}"/>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9" name="AutoShape 542">
                        <a:extLst>
                          <a:ext uri="{FF2B5EF4-FFF2-40B4-BE49-F238E27FC236}">
                            <a16:creationId xmlns:a16="http://schemas.microsoft.com/office/drawing/2014/main" id="{C626BF6B-F9C3-4AA3-ABDF-38B0321EB25B}"/>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41" name="Oval 600">
                    <a:extLst>
                      <a:ext uri="{FF2B5EF4-FFF2-40B4-BE49-F238E27FC236}">
                        <a16:creationId xmlns:a16="http://schemas.microsoft.com/office/drawing/2014/main" id="{112B52FD-BE8C-47F1-A994-4F21535624AB}"/>
                      </a:ext>
                    </a:extLst>
                  </p:cNvPr>
                  <p:cNvSpPr>
                    <a:spLocks noChangeAspect="1" noChangeArrowheads="1"/>
                  </p:cNvSpPr>
                  <p:nvPr/>
                </p:nvSpPr>
                <p:spPr bwMode="auto">
                  <a:xfrm>
                    <a:off x="2584329" y="5757863"/>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14" name="グループ化 7">
                  <a:extLst>
                    <a:ext uri="{FF2B5EF4-FFF2-40B4-BE49-F238E27FC236}">
                      <a16:creationId xmlns:a16="http://schemas.microsoft.com/office/drawing/2014/main" id="{5918B239-8750-48C2-B368-3337001F4EE7}"/>
                    </a:ext>
                  </a:extLst>
                </p:cNvPr>
                <p:cNvGrpSpPr>
                  <a:grpSpLocks/>
                </p:cNvGrpSpPr>
                <p:nvPr/>
              </p:nvGrpSpPr>
              <p:grpSpPr bwMode="auto">
                <a:xfrm>
                  <a:off x="2683067" y="2963036"/>
                  <a:ext cx="518400" cy="518400"/>
                  <a:chOff x="2683067" y="2963036"/>
                  <a:chExt cx="518400" cy="518400"/>
                </a:xfrm>
              </p:grpSpPr>
              <p:grpSp>
                <p:nvGrpSpPr>
                  <p:cNvPr id="128" name="Group 521">
                    <a:extLst>
                      <a:ext uri="{FF2B5EF4-FFF2-40B4-BE49-F238E27FC236}">
                        <a16:creationId xmlns:a16="http://schemas.microsoft.com/office/drawing/2014/main" id="{703C6E38-FC1C-447E-A2F5-59C29FFAD60B}"/>
                      </a:ext>
                    </a:extLst>
                  </p:cNvPr>
                  <p:cNvGrpSpPr>
                    <a:grpSpLocks noChangeAspect="1"/>
                  </p:cNvGrpSpPr>
                  <p:nvPr/>
                </p:nvGrpSpPr>
                <p:grpSpPr bwMode="auto">
                  <a:xfrm>
                    <a:off x="2710970" y="2990316"/>
                    <a:ext cx="463550" cy="463550"/>
                    <a:chOff x="1292" y="1888"/>
                    <a:chExt cx="907" cy="907"/>
                  </a:xfrm>
                </p:grpSpPr>
                <p:grpSp>
                  <p:nvGrpSpPr>
                    <p:cNvPr id="130" name="Group 522">
                      <a:extLst>
                        <a:ext uri="{FF2B5EF4-FFF2-40B4-BE49-F238E27FC236}">
                          <a16:creationId xmlns:a16="http://schemas.microsoft.com/office/drawing/2014/main" id="{231D376D-4116-4F43-9BA5-75791E2546C3}"/>
                        </a:ext>
                      </a:extLst>
                    </p:cNvPr>
                    <p:cNvGrpSpPr>
                      <a:grpSpLocks noChangeAspect="1"/>
                    </p:cNvGrpSpPr>
                    <p:nvPr/>
                  </p:nvGrpSpPr>
                  <p:grpSpPr bwMode="auto">
                    <a:xfrm>
                      <a:off x="1292" y="1888"/>
                      <a:ext cx="907" cy="907"/>
                      <a:chOff x="1292" y="1888"/>
                      <a:chExt cx="907" cy="907"/>
                    </a:xfrm>
                  </p:grpSpPr>
                  <p:sp>
                    <p:nvSpPr>
                      <p:cNvPr id="138" name="Oval 523">
                        <a:extLst>
                          <a:ext uri="{FF2B5EF4-FFF2-40B4-BE49-F238E27FC236}">
                            <a16:creationId xmlns:a16="http://schemas.microsoft.com/office/drawing/2014/main" id="{6B6ED3EA-F419-43BC-9D64-00F73AD4C150}"/>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9" name="AutoShape 524">
                        <a:extLst>
                          <a:ext uri="{FF2B5EF4-FFF2-40B4-BE49-F238E27FC236}">
                            <a16:creationId xmlns:a16="http://schemas.microsoft.com/office/drawing/2014/main" id="{CE50E9DD-9AFD-401D-807F-2ED601EEF342}"/>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31" name="Group 525">
                      <a:extLst>
                        <a:ext uri="{FF2B5EF4-FFF2-40B4-BE49-F238E27FC236}">
                          <a16:creationId xmlns:a16="http://schemas.microsoft.com/office/drawing/2014/main" id="{AF5E00F9-18CC-4FC0-BA5C-5FE1250922B2}"/>
                        </a:ext>
                      </a:extLst>
                    </p:cNvPr>
                    <p:cNvGrpSpPr>
                      <a:grpSpLocks noChangeAspect="1"/>
                    </p:cNvGrpSpPr>
                    <p:nvPr/>
                  </p:nvGrpSpPr>
                  <p:grpSpPr bwMode="auto">
                    <a:xfrm>
                      <a:off x="1321" y="1989"/>
                      <a:ext cx="857" cy="725"/>
                      <a:chOff x="1321" y="1989"/>
                      <a:chExt cx="857" cy="725"/>
                    </a:xfrm>
                  </p:grpSpPr>
                  <p:sp>
                    <p:nvSpPr>
                      <p:cNvPr id="132" name="AutoShape 526">
                        <a:extLst>
                          <a:ext uri="{FF2B5EF4-FFF2-40B4-BE49-F238E27FC236}">
                            <a16:creationId xmlns:a16="http://schemas.microsoft.com/office/drawing/2014/main" id="{7750C7CE-1000-4A20-BC3A-0B5276E11EF7}"/>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3" name="AutoShape 527">
                        <a:extLst>
                          <a:ext uri="{FF2B5EF4-FFF2-40B4-BE49-F238E27FC236}">
                            <a16:creationId xmlns:a16="http://schemas.microsoft.com/office/drawing/2014/main" id="{56557313-C0E4-4CD5-B0C9-9634E09B6ADB}"/>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4" name="AutoShape 528">
                        <a:extLst>
                          <a:ext uri="{FF2B5EF4-FFF2-40B4-BE49-F238E27FC236}">
                            <a16:creationId xmlns:a16="http://schemas.microsoft.com/office/drawing/2014/main" id="{45AAA916-C65F-4741-BDE6-2888252734D2}"/>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5" name="AutoShape 529">
                        <a:extLst>
                          <a:ext uri="{FF2B5EF4-FFF2-40B4-BE49-F238E27FC236}">
                            <a16:creationId xmlns:a16="http://schemas.microsoft.com/office/drawing/2014/main" id="{DABD6F18-4ED6-4B99-85FE-FD88128F79BC}"/>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6" name="AutoShape 530">
                        <a:extLst>
                          <a:ext uri="{FF2B5EF4-FFF2-40B4-BE49-F238E27FC236}">
                            <a16:creationId xmlns:a16="http://schemas.microsoft.com/office/drawing/2014/main" id="{07043911-6488-40AD-88EA-82EC1FA90D9E}"/>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7" name="AutoShape 531">
                        <a:extLst>
                          <a:ext uri="{FF2B5EF4-FFF2-40B4-BE49-F238E27FC236}">
                            <a16:creationId xmlns:a16="http://schemas.microsoft.com/office/drawing/2014/main" id="{632F6C04-9FE5-4206-9A79-5E8B3068B8D5}"/>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29" name="Oval 576">
                    <a:extLst>
                      <a:ext uri="{FF2B5EF4-FFF2-40B4-BE49-F238E27FC236}">
                        <a16:creationId xmlns:a16="http://schemas.microsoft.com/office/drawing/2014/main" id="{B028312B-00D2-470C-8587-E64E5BFF2524}"/>
                      </a:ext>
                    </a:extLst>
                  </p:cNvPr>
                  <p:cNvSpPr>
                    <a:spLocks noChangeAspect="1" noChangeArrowheads="1"/>
                  </p:cNvSpPr>
                  <p:nvPr/>
                </p:nvSpPr>
                <p:spPr bwMode="auto">
                  <a:xfrm>
                    <a:off x="2683067" y="296303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15" name="グループ化 14">
                  <a:extLst>
                    <a:ext uri="{FF2B5EF4-FFF2-40B4-BE49-F238E27FC236}">
                      <a16:creationId xmlns:a16="http://schemas.microsoft.com/office/drawing/2014/main" id="{F96CA11E-3B16-4ABE-BE3F-27BBA5E9E62B}"/>
                    </a:ext>
                  </a:extLst>
                </p:cNvPr>
                <p:cNvGrpSpPr>
                  <a:grpSpLocks/>
                </p:cNvGrpSpPr>
                <p:nvPr/>
              </p:nvGrpSpPr>
              <p:grpSpPr bwMode="auto">
                <a:xfrm>
                  <a:off x="2037376" y="5860853"/>
                  <a:ext cx="518400" cy="952523"/>
                  <a:chOff x="2139601" y="5860853"/>
                  <a:chExt cx="518400" cy="952523"/>
                </a:xfrm>
              </p:grpSpPr>
              <p:grpSp>
                <p:nvGrpSpPr>
                  <p:cNvPr id="116" name="Group 532">
                    <a:extLst>
                      <a:ext uri="{FF2B5EF4-FFF2-40B4-BE49-F238E27FC236}">
                        <a16:creationId xmlns:a16="http://schemas.microsoft.com/office/drawing/2014/main" id="{73DF5762-20F5-4D54-B782-1FB400BAB668}"/>
                      </a:ext>
                    </a:extLst>
                  </p:cNvPr>
                  <p:cNvGrpSpPr>
                    <a:grpSpLocks noChangeAspect="1"/>
                  </p:cNvGrpSpPr>
                  <p:nvPr/>
                </p:nvGrpSpPr>
                <p:grpSpPr bwMode="auto">
                  <a:xfrm>
                    <a:off x="2166711" y="5860853"/>
                    <a:ext cx="463550" cy="463550"/>
                    <a:chOff x="1292" y="1888"/>
                    <a:chExt cx="907" cy="907"/>
                  </a:xfrm>
                </p:grpSpPr>
                <p:grpSp>
                  <p:nvGrpSpPr>
                    <p:cNvPr id="118" name="Group 533">
                      <a:extLst>
                        <a:ext uri="{FF2B5EF4-FFF2-40B4-BE49-F238E27FC236}">
                          <a16:creationId xmlns:a16="http://schemas.microsoft.com/office/drawing/2014/main" id="{F66CFE64-B247-4DDC-BFFD-DA81FD0F6020}"/>
                        </a:ext>
                      </a:extLst>
                    </p:cNvPr>
                    <p:cNvGrpSpPr>
                      <a:grpSpLocks noChangeAspect="1"/>
                    </p:cNvGrpSpPr>
                    <p:nvPr/>
                  </p:nvGrpSpPr>
                  <p:grpSpPr bwMode="auto">
                    <a:xfrm>
                      <a:off x="1292" y="1888"/>
                      <a:ext cx="907" cy="907"/>
                      <a:chOff x="1292" y="1888"/>
                      <a:chExt cx="907" cy="907"/>
                    </a:xfrm>
                  </p:grpSpPr>
                  <p:sp>
                    <p:nvSpPr>
                      <p:cNvPr id="126" name="Oval 534">
                        <a:extLst>
                          <a:ext uri="{FF2B5EF4-FFF2-40B4-BE49-F238E27FC236}">
                            <a16:creationId xmlns:a16="http://schemas.microsoft.com/office/drawing/2014/main" id="{5EECFB55-15A2-4B38-8B01-6BDB21B306DB}"/>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7" name="AutoShape 535">
                        <a:extLst>
                          <a:ext uri="{FF2B5EF4-FFF2-40B4-BE49-F238E27FC236}">
                            <a16:creationId xmlns:a16="http://schemas.microsoft.com/office/drawing/2014/main" id="{843BE7E5-5CE0-4AD7-B122-315030A15285}"/>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9" name="Group 536">
                      <a:extLst>
                        <a:ext uri="{FF2B5EF4-FFF2-40B4-BE49-F238E27FC236}">
                          <a16:creationId xmlns:a16="http://schemas.microsoft.com/office/drawing/2014/main" id="{8A650A91-FB20-48BD-9EE7-498C797A2801}"/>
                        </a:ext>
                      </a:extLst>
                    </p:cNvPr>
                    <p:cNvGrpSpPr>
                      <a:grpSpLocks noChangeAspect="1"/>
                    </p:cNvGrpSpPr>
                    <p:nvPr/>
                  </p:nvGrpSpPr>
                  <p:grpSpPr bwMode="auto">
                    <a:xfrm>
                      <a:off x="1321" y="1989"/>
                      <a:ext cx="857" cy="725"/>
                      <a:chOff x="1321" y="1989"/>
                      <a:chExt cx="857" cy="725"/>
                    </a:xfrm>
                  </p:grpSpPr>
                  <p:sp>
                    <p:nvSpPr>
                      <p:cNvPr id="120" name="AutoShape 537">
                        <a:extLst>
                          <a:ext uri="{FF2B5EF4-FFF2-40B4-BE49-F238E27FC236}">
                            <a16:creationId xmlns:a16="http://schemas.microsoft.com/office/drawing/2014/main" id="{B99D246A-320A-4DB7-B9DE-2C363C18885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1" name="AutoShape 538">
                        <a:extLst>
                          <a:ext uri="{FF2B5EF4-FFF2-40B4-BE49-F238E27FC236}">
                            <a16:creationId xmlns:a16="http://schemas.microsoft.com/office/drawing/2014/main" id="{32780D11-3B90-4F60-8C55-D3A9515D4ED3}"/>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2" name="AutoShape 539">
                        <a:extLst>
                          <a:ext uri="{FF2B5EF4-FFF2-40B4-BE49-F238E27FC236}">
                            <a16:creationId xmlns:a16="http://schemas.microsoft.com/office/drawing/2014/main" id="{D0BD1B9F-C220-4686-8F0E-DBBF96C5E6CB}"/>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 name="AutoShape 540">
                        <a:extLst>
                          <a:ext uri="{FF2B5EF4-FFF2-40B4-BE49-F238E27FC236}">
                            <a16:creationId xmlns:a16="http://schemas.microsoft.com/office/drawing/2014/main" id="{768DC08E-A98C-45CB-BD2B-F141E814A9FE}"/>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4" name="AutoShape 541">
                        <a:extLst>
                          <a:ext uri="{FF2B5EF4-FFF2-40B4-BE49-F238E27FC236}">
                            <a16:creationId xmlns:a16="http://schemas.microsoft.com/office/drawing/2014/main" id="{496352A0-80FE-4C3A-8BBB-55E7CE87B779}"/>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5" name="AutoShape 542">
                        <a:extLst>
                          <a:ext uri="{FF2B5EF4-FFF2-40B4-BE49-F238E27FC236}">
                            <a16:creationId xmlns:a16="http://schemas.microsoft.com/office/drawing/2014/main" id="{2D400F61-BC32-425B-AA92-CDA66AA15D32}"/>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17" name="Oval 600">
                    <a:extLst>
                      <a:ext uri="{FF2B5EF4-FFF2-40B4-BE49-F238E27FC236}">
                        <a16:creationId xmlns:a16="http://schemas.microsoft.com/office/drawing/2014/main" id="{97ADBE14-7B9B-4363-B629-B73917B9CADA}"/>
                      </a:ext>
                    </a:extLst>
                  </p:cNvPr>
                  <p:cNvSpPr>
                    <a:spLocks noChangeAspect="1" noChangeArrowheads="1"/>
                  </p:cNvSpPr>
                  <p:nvPr/>
                </p:nvSpPr>
                <p:spPr bwMode="auto">
                  <a:xfrm>
                    <a:off x="2139601" y="629497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grpSp>
            <p:nvGrpSpPr>
              <p:cNvPr id="17" name="グループ化 20">
                <a:extLst>
                  <a:ext uri="{FF2B5EF4-FFF2-40B4-BE49-F238E27FC236}">
                    <a16:creationId xmlns:a16="http://schemas.microsoft.com/office/drawing/2014/main" id="{DCEF5DBC-9048-4D57-9C98-1A0D19AD5642}"/>
                  </a:ext>
                </a:extLst>
              </p:cNvPr>
              <p:cNvGrpSpPr>
                <a:grpSpLocks/>
              </p:cNvGrpSpPr>
              <p:nvPr/>
            </p:nvGrpSpPr>
            <p:grpSpPr bwMode="auto">
              <a:xfrm>
                <a:off x="9759081" y="2769442"/>
                <a:ext cx="1369651" cy="3816589"/>
                <a:chOff x="7020272" y="2996952"/>
                <a:chExt cx="1369666" cy="3816424"/>
              </a:xfrm>
            </p:grpSpPr>
            <p:grpSp>
              <p:nvGrpSpPr>
                <p:cNvPr id="18" name="グループ化 13">
                  <a:extLst>
                    <a:ext uri="{FF2B5EF4-FFF2-40B4-BE49-F238E27FC236}">
                      <a16:creationId xmlns:a16="http://schemas.microsoft.com/office/drawing/2014/main" id="{27350A3A-6DC0-4043-9029-3669CB6D2292}"/>
                    </a:ext>
                  </a:extLst>
                </p:cNvPr>
                <p:cNvGrpSpPr>
                  <a:grpSpLocks/>
                </p:cNvGrpSpPr>
                <p:nvPr/>
              </p:nvGrpSpPr>
              <p:grpSpPr bwMode="auto">
                <a:xfrm>
                  <a:off x="7020272" y="3255963"/>
                  <a:ext cx="463550" cy="504825"/>
                  <a:chOff x="7021513" y="3255963"/>
                  <a:chExt cx="463550" cy="504825"/>
                </a:xfrm>
              </p:grpSpPr>
              <p:grpSp>
                <p:nvGrpSpPr>
                  <p:cNvPr id="97" name="Group 612">
                    <a:extLst>
                      <a:ext uri="{FF2B5EF4-FFF2-40B4-BE49-F238E27FC236}">
                        <a16:creationId xmlns:a16="http://schemas.microsoft.com/office/drawing/2014/main" id="{69318E13-32DC-402C-BC0B-1030890CFCEC}"/>
                      </a:ext>
                    </a:extLst>
                  </p:cNvPr>
                  <p:cNvGrpSpPr>
                    <a:grpSpLocks noChangeAspect="1"/>
                  </p:cNvGrpSpPr>
                  <p:nvPr/>
                </p:nvGrpSpPr>
                <p:grpSpPr bwMode="auto">
                  <a:xfrm rot="10800000">
                    <a:off x="7021513" y="3297238"/>
                    <a:ext cx="463550" cy="463550"/>
                    <a:chOff x="1292" y="1888"/>
                    <a:chExt cx="907" cy="907"/>
                  </a:xfrm>
                </p:grpSpPr>
                <p:grpSp>
                  <p:nvGrpSpPr>
                    <p:cNvPr id="99" name="Group 613">
                      <a:extLst>
                        <a:ext uri="{FF2B5EF4-FFF2-40B4-BE49-F238E27FC236}">
                          <a16:creationId xmlns:a16="http://schemas.microsoft.com/office/drawing/2014/main" id="{6FC67A6C-B737-40EF-BBB7-5F73F8354D69}"/>
                        </a:ext>
                      </a:extLst>
                    </p:cNvPr>
                    <p:cNvGrpSpPr>
                      <a:grpSpLocks noChangeAspect="1"/>
                    </p:cNvGrpSpPr>
                    <p:nvPr/>
                  </p:nvGrpSpPr>
                  <p:grpSpPr bwMode="auto">
                    <a:xfrm>
                      <a:off x="1292" y="1888"/>
                      <a:ext cx="907" cy="907"/>
                      <a:chOff x="1292" y="1888"/>
                      <a:chExt cx="907" cy="907"/>
                    </a:xfrm>
                  </p:grpSpPr>
                  <p:sp>
                    <p:nvSpPr>
                      <p:cNvPr id="107" name="Oval 614">
                        <a:extLst>
                          <a:ext uri="{FF2B5EF4-FFF2-40B4-BE49-F238E27FC236}">
                            <a16:creationId xmlns:a16="http://schemas.microsoft.com/office/drawing/2014/main" id="{601F8E0C-E386-4E30-A183-3BD268BEC21F}"/>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8" name="AutoShape 615">
                        <a:extLst>
                          <a:ext uri="{FF2B5EF4-FFF2-40B4-BE49-F238E27FC236}">
                            <a16:creationId xmlns:a16="http://schemas.microsoft.com/office/drawing/2014/main" id="{C33A0FBE-BE73-4910-A738-F0ED601DB63E}"/>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00" name="Group 616">
                      <a:extLst>
                        <a:ext uri="{FF2B5EF4-FFF2-40B4-BE49-F238E27FC236}">
                          <a16:creationId xmlns:a16="http://schemas.microsoft.com/office/drawing/2014/main" id="{732AF35D-C6ED-4ECC-BF31-6C873595D872}"/>
                        </a:ext>
                      </a:extLst>
                    </p:cNvPr>
                    <p:cNvGrpSpPr>
                      <a:grpSpLocks noChangeAspect="1"/>
                    </p:cNvGrpSpPr>
                    <p:nvPr/>
                  </p:nvGrpSpPr>
                  <p:grpSpPr bwMode="auto">
                    <a:xfrm>
                      <a:off x="1321" y="1989"/>
                      <a:ext cx="857" cy="725"/>
                      <a:chOff x="1321" y="1989"/>
                      <a:chExt cx="857" cy="725"/>
                    </a:xfrm>
                  </p:grpSpPr>
                  <p:sp>
                    <p:nvSpPr>
                      <p:cNvPr id="101" name="AutoShape 617">
                        <a:extLst>
                          <a:ext uri="{FF2B5EF4-FFF2-40B4-BE49-F238E27FC236}">
                            <a16:creationId xmlns:a16="http://schemas.microsoft.com/office/drawing/2014/main" id="{3009FEBC-354D-4177-8A5B-37D2C8771D6D}"/>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2" name="AutoShape 618">
                        <a:extLst>
                          <a:ext uri="{FF2B5EF4-FFF2-40B4-BE49-F238E27FC236}">
                            <a16:creationId xmlns:a16="http://schemas.microsoft.com/office/drawing/2014/main" id="{4788A0C9-02C7-41D7-80BF-C8CC0B188238}"/>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3" name="AutoShape 619">
                        <a:extLst>
                          <a:ext uri="{FF2B5EF4-FFF2-40B4-BE49-F238E27FC236}">
                            <a16:creationId xmlns:a16="http://schemas.microsoft.com/office/drawing/2014/main" id="{F223C1CC-E83F-45BD-91BF-929C33D1E947}"/>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4" name="AutoShape 620">
                        <a:extLst>
                          <a:ext uri="{FF2B5EF4-FFF2-40B4-BE49-F238E27FC236}">
                            <a16:creationId xmlns:a16="http://schemas.microsoft.com/office/drawing/2014/main" id="{9C30A716-6564-4FB0-906C-0D465BE05880}"/>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5" name="AutoShape 621">
                        <a:extLst>
                          <a:ext uri="{FF2B5EF4-FFF2-40B4-BE49-F238E27FC236}">
                            <a16:creationId xmlns:a16="http://schemas.microsoft.com/office/drawing/2014/main" id="{E513F3E0-EBCE-427E-943A-96DCC00D2DEF}"/>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6" name="AutoShape 622">
                        <a:extLst>
                          <a:ext uri="{FF2B5EF4-FFF2-40B4-BE49-F238E27FC236}">
                            <a16:creationId xmlns:a16="http://schemas.microsoft.com/office/drawing/2014/main" id="{B9C214D8-B060-4070-83B9-F56905CBB1C1}"/>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98" name="Oval 623">
                    <a:extLst>
                      <a:ext uri="{FF2B5EF4-FFF2-40B4-BE49-F238E27FC236}">
                        <a16:creationId xmlns:a16="http://schemas.microsoft.com/office/drawing/2014/main" id="{AC8C9607-493B-4F3C-A481-67E87D175041}"/>
                      </a:ext>
                    </a:extLst>
                  </p:cNvPr>
                  <p:cNvSpPr>
                    <a:spLocks noChangeAspect="1" noChangeArrowheads="1"/>
                  </p:cNvSpPr>
                  <p:nvPr/>
                </p:nvSpPr>
                <p:spPr bwMode="auto">
                  <a:xfrm rot="10800000">
                    <a:off x="7035801" y="3255963"/>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 name="グループ化 12">
                  <a:extLst>
                    <a:ext uri="{FF2B5EF4-FFF2-40B4-BE49-F238E27FC236}">
                      <a16:creationId xmlns:a16="http://schemas.microsoft.com/office/drawing/2014/main" id="{3F84A77E-C7B0-4276-A585-40424E84CE41}"/>
                    </a:ext>
                  </a:extLst>
                </p:cNvPr>
                <p:cNvGrpSpPr>
                  <a:grpSpLocks/>
                </p:cNvGrpSpPr>
                <p:nvPr/>
              </p:nvGrpSpPr>
              <p:grpSpPr bwMode="auto">
                <a:xfrm>
                  <a:off x="7493001" y="3762376"/>
                  <a:ext cx="463550" cy="603250"/>
                  <a:chOff x="7493001" y="3762376"/>
                  <a:chExt cx="463550" cy="603250"/>
                </a:xfrm>
              </p:grpSpPr>
              <p:grpSp>
                <p:nvGrpSpPr>
                  <p:cNvPr id="85" name="Group 625">
                    <a:extLst>
                      <a:ext uri="{FF2B5EF4-FFF2-40B4-BE49-F238E27FC236}">
                        <a16:creationId xmlns:a16="http://schemas.microsoft.com/office/drawing/2014/main" id="{2F08B5B9-B21C-482E-B64E-FA92508032A1}"/>
                      </a:ext>
                    </a:extLst>
                  </p:cNvPr>
                  <p:cNvGrpSpPr>
                    <a:grpSpLocks noChangeAspect="1"/>
                  </p:cNvGrpSpPr>
                  <p:nvPr/>
                </p:nvGrpSpPr>
                <p:grpSpPr bwMode="auto">
                  <a:xfrm rot="10800000">
                    <a:off x="7493001" y="3902076"/>
                    <a:ext cx="463550" cy="463550"/>
                    <a:chOff x="1292" y="1888"/>
                    <a:chExt cx="907" cy="907"/>
                  </a:xfrm>
                </p:grpSpPr>
                <p:grpSp>
                  <p:nvGrpSpPr>
                    <p:cNvPr id="87" name="Group 626">
                      <a:extLst>
                        <a:ext uri="{FF2B5EF4-FFF2-40B4-BE49-F238E27FC236}">
                          <a16:creationId xmlns:a16="http://schemas.microsoft.com/office/drawing/2014/main" id="{58D4EFD9-5515-485D-99A9-04D64968A415}"/>
                        </a:ext>
                      </a:extLst>
                    </p:cNvPr>
                    <p:cNvGrpSpPr>
                      <a:grpSpLocks noChangeAspect="1"/>
                    </p:cNvGrpSpPr>
                    <p:nvPr/>
                  </p:nvGrpSpPr>
                  <p:grpSpPr bwMode="auto">
                    <a:xfrm>
                      <a:off x="1292" y="1888"/>
                      <a:ext cx="907" cy="907"/>
                      <a:chOff x="1292" y="1888"/>
                      <a:chExt cx="907" cy="907"/>
                    </a:xfrm>
                  </p:grpSpPr>
                  <p:sp>
                    <p:nvSpPr>
                      <p:cNvPr id="95" name="Oval 627">
                        <a:extLst>
                          <a:ext uri="{FF2B5EF4-FFF2-40B4-BE49-F238E27FC236}">
                            <a16:creationId xmlns:a16="http://schemas.microsoft.com/office/drawing/2014/main" id="{673E684E-2B83-4773-BB37-91A0AEE880AC}"/>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6" name="AutoShape 628">
                        <a:extLst>
                          <a:ext uri="{FF2B5EF4-FFF2-40B4-BE49-F238E27FC236}">
                            <a16:creationId xmlns:a16="http://schemas.microsoft.com/office/drawing/2014/main" id="{5A778D86-BC3D-4FA6-905A-293E51E1CD2D}"/>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88" name="Group 629">
                      <a:extLst>
                        <a:ext uri="{FF2B5EF4-FFF2-40B4-BE49-F238E27FC236}">
                          <a16:creationId xmlns:a16="http://schemas.microsoft.com/office/drawing/2014/main" id="{BFA5225B-7716-4449-AF29-C26D6776E44B}"/>
                        </a:ext>
                      </a:extLst>
                    </p:cNvPr>
                    <p:cNvGrpSpPr>
                      <a:grpSpLocks noChangeAspect="1"/>
                    </p:cNvGrpSpPr>
                    <p:nvPr/>
                  </p:nvGrpSpPr>
                  <p:grpSpPr bwMode="auto">
                    <a:xfrm>
                      <a:off x="1321" y="1989"/>
                      <a:ext cx="857" cy="725"/>
                      <a:chOff x="1321" y="1989"/>
                      <a:chExt cx="857" cy="725"/>
                    </a:xfrm>
                  </p:grpSpPr>
                  <p:sp>
                    <p:nvSpPr>
                      <p:cNvPr id="89" name="AutoShape 630">
                        <a:extLst>
                          <a:ext uri="{FF2B5EF4-FFF2-40B4-BE49-F238E27FC236}">
                            <a16:creationId xmlns:a16="http://schemas.microsoft.com/office/drawing/2014/main" id="{65AA92F6-3E3E-43E6-B6F4-480A3E678AE4}"/>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0" name="AutoShape 631">
                        <a:extLst>
                          <a:ext uri="{FF2B5EF4-FFF2-40B4-BE49-F238E27FC236}">
                            <a16:creationId xmlns:a16="http://schemas.microsoft.com/office/drawing/2014/main" id="{DC4565D8-B8B0-4A7D-A88A-B35CD7F36AB7}"/>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1" name="AutoShape 632">
                        <a:extLst>
                          <a:ext uri="{FF2B5EF4-FFF2-40B4-BE49-F238E27FC236}">
                            <a16:creationId xmlns:a16="http://schemas.microsoft.com/office/drawing/2014/main" id="{BFCF22B2-6F58-445B-8984-5780FAE0C1AB}"/>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 name="AutoShape 633">
                        <a:extLst>
                          <a:ext uri="{FF2B5EF4-FFF2-40B4-BE49-F238E27FC236}">
                            <a16:creationId xmlns:a16="http://schemas.microsoft.com/office/drawing/2014/main" id="{0482FB78-9273-415E-BDBD-837955E6939C}"/>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3" name="AutoShape 634">
                        <a:extLst>
                          <a:ext uri="{FF2B5EF4-FFF2-40B4-BE49-F238E27FC236}">
                            <a16:creationId xmlns:a16="http://schemas.microsoft.com/office/drawing/2014/main" id="{D3E7240E-DE3B-4A4B-B98A-8E1C4ED046A0}"/>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4" name="AutoShape 635">
                        <a:extLst>
                          <a:ext uri="{FF2B5EF4-FFF2-40B4-BE49-F238E27FC236}">
                            <a16:creationId xmlns:a16="http://schemas.microsoft.com/office/drawing/2014/main" id="{FD46C286-1E52-4DE9-9333-373127D2D5AC}"/>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86" name="Oval 636">
                    <a:extLst>
                      <a:ext uri="{FF2B5EF4-FFF2-40B4-BE49-F238E27FC236}">
                        <a16:creationId xmlns:a16="http://schemas.microsoft.com/office/drawing/2014/main" id="{7770B1E8-0ED1-4525-AC29-8EF02E5B04A1}"/>
                      </a:ext>
                    </a:extLst>
                  </p:cNvPr>
                  <p:cNvSpPr>
                    <a:spLocks noChangeAspect="1" noChangeArrowheads="1"/>
                  </p:cNvSpPr>
                  <p:nvPr/>
                </p:nvSpPr>
                <p:spPr bwMode="auto">
                  <a:xfrm rot="10800000">
                    <a:off x="7508876" y="3762376"/>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0" name="グループ化 11">
                  <a:extLst>
                    <a:ext uri="{FF2B5EF4-FFF2-40B4-BE49-F238E27FC236}">
                      <a16:creationId xmlns:a16="http://schemas.microsoft.com/office/drawing/2014/main" id="{95A4C42A-3A3B-4AB3-A0C5-BAF8F4C4AD03}"/>
                    </a:ext>
                  </a:extLst>
                </p:cNvPr>
                <p:cNvGrpSpPr>
                  <a:grpSpLocks/>
                </p:cNvGrpSpPr>
                <p:nvPr/>
              </p:nvGrpSpPr>
              <p:grpSpPr bwMode="auto">
                <a:xfrm>
                  <a:off x="7926388" y="4302126"/>
                  <a:ext cx="463550" cy="673100"/>
                  <a:chOff x="7926388" y="4302126"/>
                  <a:chExt cx="463550" cy="673100"/>
                </a:xfrm>
              </p:grpSpPr>
              <p:grpSp>
                <p:nvGrpSpPr>
                  <p:cNvPr id="73" name="Group 638">
                    <a:extLst>
                      <a:ext uri="{FF2B5EF4-FFF2-40B4-BE49-F238E27FC236}">
                        <a16:creationId xmlns:a16="http://schemas.microsoft.com/office/drawing/2014/main" id="{F5FB16F2-BB34-468B-A52C-ECFD87D99999}"/>
                      </a:ext>
                    </a:extLst>
                  </p:cNvPr>
                  <p:cNvGrpSpPr>
                    <a:grpSpLocks noChangeAspect="1"/>
                  </p:cNvGrpSpPr>
                  <p:nvPr/>
                </p:nvGrpSpPr>
                <p:grpSpPr bwMode="auto">
                  <a:xfrm rot="10800000">
                    <a:off x="7926388" y="4511676"/>
                    <a:ext cx="463550" cy="463550"/>
                    <a:chOff x="1292" y="1888"/>
                    <a:chExt cx="907" cy="907"/>
                  </a:xfrm>
                </p:grpSpPr>
                <p:grpSp>
                  <p:nvGrpSpPr>
                    <p:cNvPr id="75" name="Group 639">
                      <a:extLst>
                        <a:ext uri="{FF2B5EF4-FFF2-40B4-BE49-F238E27FC236}">
                          <a16:creationId xmlns:a16="http://schemas.microsoft.com/office/drawing/2014/main" id="{93F306ED-7968-414C-8849-5694770E1E65}"/>
                        </a:ext>
                      </a:extLst>
                    </p:cNvPr>
                    <p:cNvGrpSpPr>
                      <a:grpSpLocks noChangeAspect="1"/>
                    </p:cNvGrpSpPr>
                    <p:nvPr/>
                  </p:nvGrpSpPr>
                  <p:grpSpPr bwMode="auto">
                    <a:xfrm>
                      <a:off x="1292" y="1888"/>
                      <a:ext cx="907" cy="907"/>
                      <a:chOff x="1292" y="1888"/>
                      <a:chExt cx="907" cy="907"/>
                    </a:xfrm>
                  </p:grpSpPr>
                  <p:sp>
                    <p:nvSpPr>
                      <p:cNvPr id="83" name="Oval 640">
                        <a:extLst>
                          <a:ext uri="{FF2B5EF4-FFF2-40B4-BE49-F238E27FC236}">
                            <a16:creationId xmlns:a16="http://schemas.microsoft.com/office/drawing/2014/main" id="{4B823E55-7EB5-442A-BA20-44E4020F6D1A}"/>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4" name="AutoShape 641">
                        <a:extLst>
                          <a:ext uri="{FF2B5EF4-FFF2-40B4-BE49-F238E27FC236}">
                            <a16:creationId xmlns:a16="http://schemas.microsoft.com/office/drawing/2014/main" id="{01A73DA2-68CF-4C22-BE55-568D3FF045CC}"/>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76" name="Group 642">
                      <a:extLst>
                        <a:ext uri="{FF2B5EF4-FFF2-40B4-BE49-F238E27FC236}">
                          <a16:creationId xmlns:a16="http://schemas.microsoft.com/office/drawing/2014/main" id="{04E9FBCD-AEB3-46CF-98B7-CA18709BDEF7}"/>
                        </a:ext>
                      </a:extLst>
                    </p:cNvPr>
                    <p:cNvGrpSpPr>
                      <a:grpSpLocks noChangeAspect="1"/>
                    </p:cNvGrpSpPr>
                    <p:nvPr/>
                  </p:nvGrpSpPr>
                  <p:grpSpPr bwMode="auto">
                    <a:xfrm>
                      <a:off x="1321" y="1989"/>
                      <a:ext cx="857" cy="725"/>
                      <a:chOff x="1321" y="1989"/>
                      <a:chExt cx="857" cy="725"/>
                    </a:xfrm>
                  </p:grpSpPr>
                  <p:sp>
                    <p:nvSpPr>
                      <p:cNvPr id="77" name="AutoShape 643">
                        <a:extLst>
                          <a:ext uri="{FF2B5EF4-FFF2-40B4-BE49-F238E27FC236}">
                            <a16:creationId xmlns:a16="http://schemas.microsoft.com/office/drawing/2014/main" id="{0EDE86C3-741A-4076-9034-0BA249F8A36B}"/>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8" name="AutoShape 644">
                        <a:extLst>
                          <a:ext uri="{FF2B5EF4-FFF2-40B4-BE49-F238E27FC236}">
                            <a16:creationId xmlns:a16="http://schemas.microsoft.com/office/drawing/2014/main" id="{BC741FEB-59B2-4087-AFA5-53EC8FC0C153}"/>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9" name="AutoShape 645">
                        <a:extLst>
                          <a:ext uri="{FF2B5EF4-FFF2-40B4-BE49-F238E27FC236}">
                            <a16:creationId xmlns:a16="http://schemas.microsoft.com/office/drawing/2014/main" id="{E38C11EA-EA7D-4672-B6C6-2E2A8FD0F40F}"/>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0" name="AutoShape 646">
                        <a:extLst>
                          <a:ext uri="{FF2B5EF4-FFF2-40B4-BE49-F238E27FC236}">
                            <a16:creationId xmlns:a16="http://schemas.microsoft.com/office/drawing/2014/main" id="{079F1D64-7594-4C0A-9424-3A73BA861720}"/>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1" name="AutoShape 647">
                        <a:extLst>
                          <a:ext uri="{FF2B5EF4-FFF2-40B4-BE49-F238E27FC236}">
                            <a16:creationId xmlns:a16="http://schemas.microsoft.com/office/drawing/2014/main" id="{EF236ACD-31DE-4171-8DD7-8BA7C9F8C973}"/>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2" name="AutoShape 648">
                        <a:extLst>
                          <a:ext uri="{FF2B5EF4-FFF2-40B4-BE49-F238E27FC236}">
                            <a16:creationId xmlns:a16="http://schemas.microsoft.com/office/drawing/2014/main" id="{E9ADBF1D-F7D5-445D-89DB-3ACAE8AACA44}"/>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74" name="Oval 649">
                    <a:extLst>
                      <a:ext uri="{FF2B5EF4-FFF2-40B4-BE49-F238E27FC236}">
                        <a16:creationId xmlns:a16="http://schemas.microsoft.com/office/drawing/2014/main" id="{406B17D2-91B1-4B38-AFCE-590EFF0C6DB3}"/>
                      </a:ext>
                    </a:extLst>
                  </p:cNvPr>
                  <p:cNvSpPr>
                    <a:spLocks noChangeAspect="1" noChangeArrowheads="1"/>
                  </p:cNvSpPr>
                  <p:nvPr/>
                </p:nvSpPr>
                <p:spPr bwMode="auto">
                  <a:xfrm rot="10800000">
                    <a:off x="7940676" y="4302126"/>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 name="グループ化 10">
                  <a:extLst>
                    <a:ext uri="{FF2B5EF4-FFF2-40B4-BE49-F238E27FC236}">
                      <a16:creationId xmlns:a16="http://schemas.microsoft.com/office/drawing/2014/main" id="{365DCD65-3F41-482F-B3FA-F29A18706574}"/>
                    </a:ext>
                  </a:extLst>
                </p:cNvPr>
                <p:cNvGrpSpPr>
                  <a:grpSpLocks/>
                </p:cNvGrpSpPr>
                <p:nvPr/>
              </p:nvGrpSpPr>
              <p:grpSpPr bwMode="auto">
                <a:xfrm>
                  <a:off x="7493001" y="4843463"/>
                  <a:ext cx="463550" cy="746125"/>
                  <a:chOff x="7493001" y="4843463"/>
                  <a:chExt cx="463550" cy="746125"/>
                </a:xfrm>
              </p:grpSpPr>
              <p:grpSp>
                <p:nvGrpSpPr>
                  <p:cNvPr id="61" name="Group 651">
                    <a:extLst>
                      <a:ext uri="{FF2B5EF4-FFF2-40B4-BE49-F238E27FC236}">
                        <a16:creationId xmlns:a16="http://schemas.microsoft.com/office/drawing/2014/main" id="{E2D1B576-2AC5-486E-AE71-5284891677E0}"/>
                      </a:ext>
                    </a:extLst>
                  </p:cNvPr>
                  <p:cNvGrpSpPr>
                    <a:grpSpLocks noChangeAspect="1"/>
                  </p:cNvGrpSpPr>
                  <p:nvPr/>
                </p:nvGrpSpPr>
                <p:grpSpPr bwMode="auto">
                  <a:xfrm rot="10800000">
                    <a:off x="7493001" y="5126038"/>
                    <a:ext cx="463550" cy="463550"/>
                    <a:chOff x="1292" y="1888"/>
                    <a:chExt cx="907" cy="907"/>
                  </a:xfrm>
                </p:grpSpPr>
                <p:grpSp>
                  <p:nvGrpSpPr>
                    <p:cNvPr id="63" name="Group 652">
                      <a:extLst>
                        <a:ext uri="{FF2B5EF4-FFF2-40B4-BE49-F238E27FC236}">
                          <a16:creationId xmlns:a16="http://schemas.microsoft.com/office/drawing/2014/main" id="{C7B86ECC-12F2-41E8-AAFD-B7D013896C9C}"/>
                        </a:ext>
                      </a:extLst>
                    </p:cNvPr>
                    <p:cNvGrpSpPr>
                      <a:grpSpLocks noChangeAspect="1"/>
                    </p:cNvGrpSpPr>
                    <p:nvPr/>
                  </p:nvGrpSpPr>
                  <p:grpSpPr bwMode="auto">
                    <a:xfrm>
                      <a:off x="1292" y="1888"/>
                      <a:ext cx="907" cy="907"/>
                      <a:chOff x="1292" y="1888"/>
                      <a:chExt cx="907" cy="907"/>
                    </a:xfrm>
                  </p:grpSpPr>
                  <p:sp>
                    <p:nvSpPr>
                      <p:cNvPr id="71" name="Oval 653">
                        <a:extLst>
                          <a:ext uri="{FF2B5EF4-FFF2-40B4-BE49-F238E27FC236}">
                            <a16:creationId xmlns:a16="http://schemas.microsoft.com/office/drawing/2014/main" id="{77C0EE1B-7961-493E-ADB9-AE7C2925ABB3}"/>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2" name="AutoShape 654">
                        <a:extLst>
                          <a:ext uri="{FF2B5EF4-FFF2-40B4-BE49-F238E27FC236}">
                            <a16:creationId xmlns:a16="http://schemas.microsoft.com/office/drawing/2014/main" id="{67569B8A-D7AE-4AA6-9A97-B19CF1BE482C}"/>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 name="Group 655">
                      <a:extLst>
                        <a:ext uri="{FF2B5EF4-FFF2-40B4-BE49-F238E27FC236}">
                          <a16:creationId xmlns:a16="http://schemas.microsoft.com/office/drawing/2014/main" id="{87222692-EE13-4C05-AB77-CD635EC27D31}"/>
                        </a:ext>
                      </a:extLst>
                    </p:cNvPr>
                    <p:cNvGrpSpPr>
                      <a:grpSpLocks noChangeAspect="1"/>
                    </p:cNvGrpSpPr>
                    <p:nvPr/>
                  </p:nvGrpSpPr>
                  <p:grpSpPr bwMode="auto">
                    <a:xfrm>
                      <a:off x="1321" y="1989"/>
                      <a:ext cx="857" cy="725"/>
                      <a:chOff x="1321" y="1989"/>
                      <a:chExt cx="857" cy="725"/>
                    </a:xfrm>
                  </p:grpSpPr>
                  <p:sp>
                    <p:nvSpPr>
                      <p:cNvPr id="65" name="AutoShape 656">
                        <a:extLst>
                          <a:ext uri="{FF2B5EF4-FFF2-40B4-BE49-F238E27FC236}">
                            <a16:creationId xmlns:a16="http://schemas.microsoft.com/office/drawing/2014/main" id="{A8297A13-F2F8-479A-A97F-4E5A35E02A73}"/>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 name="AutoShape 657">
                        <a:extLst>
                          <a:ext uri="{FF2B5EF4-FFF2-40B4-BE49-F238E27FC236}">
                            <a16:creationId xmlns:a16="http://schemas.microsoft.com/office/drawing/2014/main" id="{C007D598-92D7-407B-82F6-AEA680A2A98D}"/>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 name="AutoShape 658">
                        <a:extLst>
                          <a:ext uri="{FF2B5EF4-FFF2-40B4-BE49-F238E27FC236}">
                            <a16:creationId xmlns:a16="http://schemas.microsoft.com/office/drawing/2014/main" id="{1C9F7068-A9C5-4DA6-85D5-A7C9E08C86CF}"/>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 name="AutoShape 659">
                        <a:extLst>
                          <a:ext uri="{FF2B5EF4-FFF2-40B4-BE49-F238E27FC236}">
                            <a16:creationId xmlns:a16="http://schemas.microsoft.com/office/drawing/2014/main" id="{FA68FECD-584E-4971-85F5-C8246368EEF4}"/>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9" name="AutoShape 660">
                        <a:extLst>
                          <a:ext uri="{FF2B5EF4-FFF2-40B4-BE49-F238E27FC236}">
                            <a16:creationId xmlns:a16="http://schemas.microsoft.com/office/drawing/2014/main" id="{E5AC91F0-A517-47FA-8681-701DBFC01267}"/>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0" name="AutoShape 661">
                        <a:extLst>
                          <a:ext uri="{FF2B5EF4-FFF2-40B4-BE49-F238E27FC236}">
                            <a16:creationId xmlns:a16="http://schemas.microsoft.com/office/drawing/2014/main" id="{8392BB54-9DBC-4B96-BEA1-52FD09E802A7}"/>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2" name="Oval 662">
                    <a:extLst>
                      <a:ext uri="{FF2B5EF4-FFF2-40B4-BE49-F238E27FC236}">
                        <a16:creationId xmlns:a16="http://schemas.microsoft.com/office/drawing/2014/main" id="{1FDBD6D4-9C1A-4F33-8843-707D28BC6B31}"/>
                      </a:ext>
                    </a:extLst>
                  </p:cNvPr>
                  <p:cNvSpPr>
                    <a:spLocks noChangeAspect="1" noChangeArrowheads="1"/>
                  </p:cNvSpPr>
                  <p:nvPr/>
                </p:nvSpPr>
                <p:spPr bwMode="auto">
                  <a:xfrm rot="10800000">
                    <a:off x="7508876" y="4843463"/>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2" name="グループ化 9">
                  <a:extLst>
                    <a:ext uri="{FF2B5EF4-FFF2-40B4-BE49-F238E27FC236}">
                      <a16:creationId xmlns:a16="http://schemas.microsoft.com/office/drawing/2014/main" id="{DA10B8D6-ECA4-4902-ADF3-03CA7EF08E91}"/>
                    </a:ext>
                  </a:extLst>
                </p:cNvPr>
                <p:cNvGrpSpPr>
                  <a:grpSpLocks/>
                </p:cNvGrpSpPr>
                <p:nvPr/>
              </p:nvGrpSpPr>
              <p:grpSpPr bwMode="auto">
                <a:xfrm>
                  <a:off x="7021513" y="5373688"/>
                  <a:ext cx="463550" cy="815975"/>
                  <a:chOff x="7021513" y="5373688"/>
                  <a:chExt cx="463550" cy="815975"/>
                </a:xfrm>
              </p:grpSpPr>
              <p:grpSp>
                <p:nvGrpSpPr>
                  <p:cNvPr id="49" name="Group 664">
                    <a:extLst>
                      <a:ext uri="{FF2B5EF4-FFF2-40B4-BE49-F238E27FC236}">
                        <a16:creationId xmlns:a16="http://schemas.microsoft.com/office/drawing/2014/main" id="{DF08A819-8E63-447F-9A30-758631BD9A7B}"/>
                      </a:ext>
                    </a:extLst>
                  </p:cNvPr>
                  <p:cNvGrpSpPr>
                    <a:grpSpLocks noChangeAspect="1"/>
                  </p:cNvGrpSpPr>
                  <p:nvPr/>
                </p:nvGrpSpPr>
                <p:grpSpPr bwMode="auto">
                  <a:xfrm rot="10800000">
                    <a:off x="7021513" y="5726113"/>
                    <a:ext cx="463550" cy="463550"/>
                    <a:chOff x="1292" y="1888"/>
                    <a:chExt cx="907" cy="907"/>
                  </a:xfrm>
                </p:grpSpPr>
                <p:grpSp>
                  <p:nvGrpSpPr>
                    <p:cNvPr id="51" name="Group 665">
                      <a:extLst>
                        <a:ext uri="{FF2B5EF4-FFF2-40B4-BE49-F238E27FC236}">
                          <a16:creationId xmlns:a16="http://schemas.microsoft.com/office/drawing/2014/main" id="{389DEAEF-2F26-4979-A5E5-78C3599D1255}"/>
                        </a:ext>
                      </a:extLst>
                    </p:cNvPr>
                    <p:cNvGrpSpPr>
                      <a:grpSpLocks noChangeAspect="1"/>
                    </p:cNvGrpSpPr>
                    <p:nvPr/>
                  </p:nvGrpSpPr>
                  <p:grpSpPr bwMode="auto">
                    <a:xfrm>
                      <a:off x="1292" y="1888"/>
                      <a:ext cx="907" cy="907"/>
                      <a:chOff x="1292" y="1888"/>
                      <a:chExt cx="907" cy="907"/>
                    </a:xfrm>
                  </p:grpSpPr>
                  <p:sp>
                    <p:nvSpPr>
                      <p:cNvPr id="59" name="Oval 666">
                        <a:extLst>
                          <a:ext uri="{FF2B5EF4-FFF2-40B4-BE49-F238E27FC236}">
                            <a16:creationId xmlns:a16="http://schemas.microsoft.com/office/drawing/2014/main" id="{4FBC1AB9-C7ED-4FE1-B483-3F22AA752886}"/>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 name="AutoShape 667">
                        <a:extLst>
                          <a:ext uri="{FF2B5EF4-FFF2-40B4-BE49-F238E27FC236}">
                            <a16:creationId xmlns:a16="http://schemas.microsoft.com/office/drawing/2014/main" id="{D0C0255A-E8B6-4C0E-A25A-33AB57B1F20B}"/>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2" name="Group 668">
                      <a:extLst>
                        <a:ext uri="{FF2B5EF4-FFF2-40B4-BE49-F238E27FC236}">
                          <a16:creationId xmlns:a16="http://schemas.microsoft.com/office/drawing/2014/main" id="{87152132-A6CA-4EB5-AB8E-3668DED2CAB4}"/>
                        </a:ext>
                      </a:extLst>
                    </p:cNvPr>
                    <p:cNvGrpSpPr>
                      <a:grpSpLocks noChangeAspect="1"/>
                    </p:cNvGrpSpPr>
                    <p:nvPr/>
                  </p:nvGrpSpPr>
                  <p:grpSpPr bwMode="auto">
                    <a:xfrm>
                      <a:off x="1321" y="1989"/>
                      <a:ext cx="857" cy="725"/>
                      <a:chOff x="1321" y="1989"/>
                      <a:chExt cx="857" cy="725"/>
                    </a:xfrm>
                  </p:grpSpPr>
                  <p:sp>
                    <p:nvSpPr>
                      <p:cNvPr id="53" name="AutoShape 669">
                        <a:extLst>
                          <a:ext uri="{FF2B5EF4-FFF2-40B4-BE49-F238E27FC236}">
                            <a16:creationId xmlns:a16="http://schemas.microsoft.com/office/drawing/2014/main" id="{A92733D9-2E84-48F5-9D59-15342140D4DF}"/>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 name="AutoShape 670">
                        <a:extLst>
                          <a:ext uri="{FF2B5EF4-FFF2-40B4-BE49-F238E27FC236}">
                            <a16:creationId xmlns:a16="http://schemas.microsoft.com/office/drawing/2014/main" id="{E33F2C75-33F3-45FA-8F62-2263BE7FE9C9}"/>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 name="AutoShape 671">
                        <a:extLst>
                          <a:ext uri="{FF2B5EF4-FFF2-40B4-BE49-F238E27FC236}">
                            <a16:creationId xmlns:a16="http://schemas.microsoft.com/office/drawing/2014/main" id="{3B65038C-BB86-465A-8CA8-1949B56980E4}"/>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 name="AutoShape 672">
                        <a:extLst>
                          <a:ext uri="{FF2B5EF4-FFF2-40B4-BE49-F238E27FC236}">
                            <a16:creationId xmlns:a16="http://schemas.microsoft.com/office/drawing/2014/main" id="{04CAA3E3-F571-4D1B-9CA3-4FF09038AB08}"/>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 name="AutoShape 673">
                        <a:extLst>
                          <a:ext uri="{FF2B5EF4-FFF2-40B4-BE49-F238E27FC236}">
                            <a16:creationId xmlns:a16="http://schemas.microsoft.com/office/drawing/2014/main" id="{2C536555-64ED-4A7B-8A28-90477E4B5BE7}"/>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 name="AutoShape 674">
                        <a:extLst>
                          <a:ext uri="{FF2B5EF4-FFF2-40B4-BE49-F238E27FC236}">
                            <a16:creationId xmlns:a16="http://schemas.microsoft.com/office/drawing/2014/main" id="{30B8647E-427B-4AA0-8B02-86A798D31956}"/>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0" name="Oval 675">
                    <a:extLst>
                      <a:ext uri="{FF2B5EF4-FFF2-40B4-BE49-F238E27FC236}">
                        <a16:creationId xmlns:a16="http://schemas.microsoft.com/office/drawing/2014/main" id="{5F9CBD4B-F31D-4290-94DD-995A351C3ABC}"/>
                      </a:ext>
                    </a:extLst>
                  </p:cNvPr>
                  <p:cNvSpPr>
                    <a:spLocks noChangeAspect="1" noChangeArrowheads="1"/>
                  </p:cNvSpPr>
                  <p:nvPr/>
                </p:nvSpPr>
                <p:spPr bwMode="auto">
                  <a:xfrm rot="10800000">
                    <a:off x="7027863" y="5373688"/>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3" name="グループ化 18">
                  <a:extLst>
                    <a:ext uri="{FF2B5EF4-FFF2-40B4-BE49-F238E27FC236}">
                      <a16:creationId xmlns:a16="http://schemas.microsoft.com/office/drawing/2014/main" id="{7B2279E1-1D01-4E89-976E-0DB872D7D2A6}"/>
                    </a:ext>
                  </a:extLst>
                </p:cNvPr>
                <p:cNvGrpSpPr>
                  <a:grpSpLocks/>
                </p:cNvGrpSpPr>
                <p:nvPr/>
              </p:nvGrpSpPr>
              <p:grpSpPr bwMode="auto">
                <a:xfrm>
                  <a:off x="7492826" y="2996952"/>
                  <a:ext cx="463550" cy="463550"/>
                  <a:chOff x="7620001" y="3089536"/>
                  <a:chExt cx="463550" cy="463550"/>
                </a:xfrm>
              </p:grpSpPr>
              <p:sp>
                <p:nvSpPr>
                  <p:cNvPr id="37" name="Oval 623">
                    <a:extLst>
                      <a:ext uri="{FF2B5EF4-FFF2-40B4-BE49-F238E27FC236}">
                        <a16:creationId xmlns:a16="http://schemas.microsoft.com/office/drawing/2014/main" id="{D9B254A1-6973-4223-AA54-16F8F76CA005}"/>
                      </a:ext>
                    </a:extLst>
                  </p:cNvPr>
                  <p:cNvSpPr>
                    <a:spLocks noChangeAspect="1" noChangeArrowheads="1"/>
                  </p:cNvSpPr>
                  <p:nvPr/>
                </p:nvSpPr>
                <p:spPr bwMode="auto">
                  <a:xfrm rot="10800000">
                    <a:off x="7636670" y="3103885"/>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38" name="Group 612">
                    <a:extLst>
                      <a:ext uri="{FF2B5EF4-FFF2-40B4-BE49-F238E27FC236}">
                        <a16:creationId xmlns:a16="http://schemas.microsoft.com/office/drawing/2014/main" id="{F4613527-FEFA-4212-8216-797BDAC3A7D2}"/>
                      </a:ext>
                    </a:extLst>
                  </p:cNvPr>
                  <p:cNvGrpSpPr>
                    <a:grpSpLocks noChangeAspect="1"/>
                  </p:cNvGrpSpPr>
                  <p:nvPr/>
                </p:nvGrpSpPr>
                <p:grpSpPr bwMode="auto">
                  <a:xfrm rot="10800000">
                    <a:off x="7620001" y="3089536"/>
                    <a:ext cx="463550" cy="463550"/>
                    <a:chOff x="1292" y="1888"/>
                    <a:chExt cx="907" cy="907"/>
                  </a:xfrm>
                </p:grpSpPr>
                <p:grpSp>
                  <p:nvGrpSpPr>
                    <p:cNvPr id="39" name="Group 613">
                      <a:extLst>
                        <a:ext uri="{FF2B5EF4-FFF2-40B4-BE49-F238E27FC236}">
                          <a16:creationId xmlns:a16="http://schemas.microsoft.com/office/drawing/2014/main" id="{1F84C2BD-4679-44EB-8045-928A477053E9}"/>
                        </a:ext>
                      </a:extLst>
                    </p:cNvPr>
                    <p:cNvGrpSpPr>
                      <a:grpSpLocks noChangeAspect="1"/>
                    </p:cNvGrpSpPr>
                    <p:nvPr/>
                  </p:nvGrpSpPr>
                  <p:grpSpPr bwMode="auto">
                    <a:xfrm>
                      <a:off x="1292" y="1888"/>
                      <a:ext cx="907" cy="907"/>
                      <a:chOff x="1292" y="1888"/>
                      <a:chExt cx="907" cy="907"/>
                    </a:xfrm>
                  </p:grpSpPr>
                  <p:sp>
                    <p:nvSpPr>
                      <p:cNvPr id="47" name="Oval 614">
                        <a:extLst>
                          <a:ext uri="{FF2B5EF4-FFF2-40B4-BE49-F238E27FC236}">
                            <a16:creationId xmlns:a16="http://schemas.microsoft.com/office/drawing/2014/main" id="{ADBAF94D-987C-4EA1-8CFA-46BBDC188458}"/>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 name="AutoShape 615">
                        <a:extLst>
                          <a:ext uri="{FF2B5EF4-FFF2-40B4-BE49-F238E27FC236}">
                            <a16:creationId xmlns:a16="http://schemas.microsoft.com/office/drawing/2014/main" id="{61E22F32-FD1B-4D8B-922C-D12D7174FBEE}"/>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0" name="Group 616">
                      <a:extLst>
                        <a:ext uri="{FF2B5EF4-FFF2-40B4-BE49-F238E27FC236}">
                          <a16:creationId xmlns:a16="http://schemas.microsoft.com/office/drawing/2014/main" id="{AF77558A-8A08-45DE-B382-C17566F08527}"/>
                        </a:ext>
                      </a:extLst>
                    </p:cNvPr>
                    <p:cNvGrpSpPr>
                      <a:grpSpLocks noChangeAspect="1"/>
                    </p:cNvGrpSpPr>
                    <p:nvPr/>
                  </p:nvGrpSpPr>
                  <p:grpSpPr bwMode="auto">
                    <a:xfrm>
                      <a:off x="1321" y="1989"/>
                      <a:ext cx="857" cy="725"/>
                      <a:chOff x="1321" y="1989"/>
                      <a:chExt cx="857" cy="725"/>
                    </a:xfrm>
                  </p:grpSpPr>
                  <p:sp>
                    <p:nvSpPr>
                      <p:cNvPr id="41" name="AutoShape 617">
                        <a:extLst>
                          <a:ext uri="{FF2B5EF4-FFF2-40B4-BE49-F238E27FC236}">
                            <a16:creationId xmlns:a16="http://schemas.microsoft.com/office/drawing/2014/main" id="{BD510DD8-B3E8-4548-BC6A-81EF909E4DE1}"/>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 name="AutoShape 618">
                        <a:extLst>
                          <a:ext uri="{FF2B5EF4-FFF2-40B4-BE49-F238E27FC236}">
                            <a16:creationId xmlns:a16="http://schemas.microsoft.com/office/drawing/2014/main" id="{CEDAFE71-01C2-4F3A-B928-E51504849C4C}"/>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 name="AutoShape 619">
                        <a:extLst>
                          <a:ext uri="{FF2B5EF4-FFF2-40B4-BE49-F238E27FC236}">
                            <a16:creationId xmlns:a16="http://schemas.microsoft.com/office/drawing/2014/main" id="{8231D8F7-8B8D-4D7C-AA0F-09695699B9C4}"/>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 name="AutoShape 620">
                        <a:extLst>
                          <a:ext uri="{FF2B5EF4-FFF2-40B4-BE49-F238E27FC236}">
                            <a16:creationId xmlns:a16="http://schemas.microsoft.com/office/drawing/2014/main" id="{0634208A-FD38-40BB-8783-3A5281C66B16}"/>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 name="AutoShape 621">
                        <a:extLst>
                          <a:ext uri="{FF2B5EF4-FFF2-40B4-BE49-F238E27FC236}">
                            <a16:creationId xmlns:a16="http://schemas.microsoft.com/office/drawing/2014/main" id="{7E536F04-1A56-4D68-8863-FDB824713EB5}"/>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 name="AutoShape 622">
                        <a:extLst>
                          <a:ext uri="{FF2B5EF4-FFF2-40B4-BE49-F238E27FC236}">
                            <a16:creationId xmlns:a16="http://schemas.microsoft.com/office/drawing/2014/main" id="{B14DEDDE-F266-4F12-B9A6-B1022F3D9A77}"/>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24" name="グループ化 15">
                  <a:extLst>
                    <a:ext uri="{FF2B5EF4-FFF2-40B4-BE49-F238E27FC236}">
                      <a16:creationId xmlns:a16="http://schemas.microsoft.com/office/drawing/2014/main" id="{20002CD3-5978-49EF-B11F-635CF8D14BCE}"/>
                    </a:ext>
                  </a:extLst>
                </p:cNvPr>
                <p:cNvGrpSpPr>
                  <a:grpSpLocks/>
                </p:cNvGrpSpPr>
                <p:nvPr/>
              </p:nvGrpSpPr>
              <p:grpSpPr bwMode="auto">
                <a:xfrm>
                  <a:off x="7511102" y="5949527"/>
                  <a:ext cx="463550" cy="863849"/>
                  <a:chOff x="7511102" y="5949527"/>
                  <a:chExt cx="463550" cy="863849"/>
                </a:xfrm>
              </p:grpSpPr>
              <p:grpSp>
                <p:nvGrpSpPr>
                  <p:cNvPr id="25" name="Group 664">
                    <a:extLst>
                      <a:ext uri="{FF2B5EF4-FFF2-40B4-BE49-F238E27FC236}">
                        <a16:creationId xmlns:a16="http://schemas.microsoft.com/office/drawing/2014/main" id="{ECCC9767-DBF8-448C-8952-8C47721A89F3}"/>
                      </a:ext>
                    </a:extLst>
                  </p:cNvPr>
                  <p:cNvGrpSpPr>
                    <a:grpSpLocks noChangeAspect="1"/>
                  </p:cNvGrpSpPr>
                  <p:nvPr/>
                </p:nvGrpSpPr>
                <p:grpSpPr bwMode="auto">
                  <a:xfrm rot="10800000">
                    <a:off x="7511102" y="6349826"/>
                    <a:ext cx="463550" cy="463550"/>
                    <a:chOff x="1292" y="1888"/>
                    <a:chExt cx="907" cy="907"/>
                  </a:xfrm>
                </p:grpSpPr>
                <p:grpSp>
                  <p:nvGrpSpPr>
                    <p:cNvPr id="27" name="Group 665">
                      <a:extLst>
                        <a:ext uri="{FF2B5EF4-FFF2-40B4-BE49-F238E27FC236}">
                          <a16:creationId xmlns:a16="http://schemas.microsoft.com/office/drawing/2014/main" id="{59E0370B-21B8-49CA-8E5C-C3703B5F66F2}"/>
                        </a:ext>
                      </a:extLst>
                    </p:cNvPr>
                    <p:cNvGrpSpPr>
                      <a:grpSpLocks noChangeAspect="1"/>
                    </p:cNvGrpSpPr>
                    <p:nvPr/>
                  </p:nvGrpSpPr>
                  <p:grpSpPr bwMode="auto">
                    <a:xfrm>
                      <a:off x="1292" y="1888"/>
                      <a:ext cx="907" cy="907"/>
                      <a:chOff x="1292" y="1888"/>
                      <a:chExt cx="907" cy="907"/>
                    </a:xfrm>
                  </p:grpSpPr>
                  <p:sp>
                    <p:nvSpPr>
                      <p:cNvPr id="35" name="Oval 666">
                        <a:extLst>
                          <a:ext uri="{FF2B5EF4-FFF2-40B4-BE49-F238E27FC236}">
                            <a16:creationId xmlns:a16="http://schemas.microsoft.com/office/drawing/2014/main" id="{E78C5567-0FF4-4D37-A784-41FE8F7F492B}"/>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 name="AutoShape 667">
                        <a:extLst>
                          <a:ext uri="{FF2B5EF4-FFF2-40B4-BE49-F238E27FC236}">
                            <a16:creationId xmlns:a16="http://schemas.microsoft.com/office/drawing/2014/main" id="{D1FEF2E9-1A81-4C96-B1B8-417258D75FB8}"/>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8" name="Group 668">
                      <a:extLst>
                        <a:ext uri="{FF2B5EF4-FFF2-40B4-BE49-F238E27FC236}">
                          <a16:creationId xmlns:a16="http://schemas.microsoft.com/office/drawing/2014/main" id="{F5616394-0CC3-4BE0-B767-1F5933EE23E5}"/>
                        </a:ext>
                      </a:extLst>
                    </p:cNvPr>
                    <p:cNvGrpSpPr>
                      <a:grpSpLocks noChangeAspect="1"/>
                    </p:cNvGrpSpPr>
                    <p:nvPr/>
                  </p:nvGrpSpPr>
                  <p:grpSpPr bwMode="auto">
                    <a:xfrm>
                      <a:off x="1321" y="1989"/>
                      <a:ext cx="857" cy="725"/>
                      <a:chOff x="1321" y="1989"/>
                      <a:chExt cx="857" cy="725"/>
                    </a:xfrm>
                  </p:grpSpPr>
                  <p:sp>
                    <p:nvSpPr>
                      <p:cNvPr id="29" name="AutoShape 669">
                        <a:extLst>
                          <a:ext uri="{FF2B5EF4-FFF2-40B4-BE49-F238E27FC236}">
                            <a16:creationId xmlns:a16="http://schemas.microsoft.com/office/drawing/2014/main" id="{8080BACD-E722-4D87-A611-731DD6C7C4E1}"/>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 name="AutoShape 670">
                        <a:extLst>
                          <a:ext uri="{FF2B5EF4-FFF2-40B4-BE49-F238E27FC236}">
                            <a16:creationId xmlns:a16="http://schemas.microsoft.com/office/drawing/2014/main" id="{707BDF53-7751-4318-8AFD-78B4D9235711}"/>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 name="AutoShape 671">
                        <a:extLst>
                          <a:ext uri="{FF2B5EF4-FFF2-40B4-BE49-F238E27FC236}">
                            <a16:creationId xmlns:a16="http://schemas.microsoft.com/office/drawing/2014/main" id="{1EA07775-DD14-4340-9781-1584A75DF9D8}"/>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 name="AutoShape 672">
                        <a:extLst>
                          <a:ext uri="{FF2B5EF4-FFF2-40B4-BE49-F238E27FC236}">
                            <a16:creationId xmlns:a16="http://schemas.microsoft.com/office/drawing/2014/main" id="{0B188AD9-3FFB-4684-8CA7-851988776547}"/>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 name="AutoShape 673">
                        <a:extLst>
                          <a:ext uri="{FF2B5EF4-FFF2-40B4-BE49-F238E27FC236}">
                            <a16:creationId xmlns:a16="http://schemas.microsoft.com/office/drawing/2014/main" id="{3D7B9417-50FF-4C5B-909C-48F746795014}"/>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 name="AutoShape 674">
                        <a:extLst>
                          <a:ext uri="{FF2B5EF4-FFF2-40B4-BE49-F238E27FC236}">
                            <a16:creationId xmlns:a16="http://schemas.microsoft.com/office/drawing/2014/main" id="{0BCBE96C-11FF-4F30-A181-37BDB59B0263}"/>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6" name="Oval 675">
                    <a:extLst>
                      <a:ext uri="{FF2B5EF4-FFF2-40B4-BE49-F238E27FC236}">
                        <a16:creationId xmlns:a16="http://schemas.microsoft.com/office/drawing/2014/main" id="{F9DB1FD1-2AB6-4EE9-B741-AD751877F051}"/>
                      </a:ext>
                    </a:extLst>
                  </p:cNvPr>
                  <p:cNvSpPr>
                    <a:spLocks noChangeAspect="1" noChangeArrowheads="1"/>
                  </p:cNvSpPr>
                  <p:nvPr/>
                </p:nvSpPr>
                <p:spPr bwMode="auto">
                  <a:xfrm rot="10800000">
                    <a:off x="7517452" y="5949527"/>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sp>
            <p:nvSpPr>
              <p:cNvPr id="11" name="Line 2068">
                <a:extLst>
                  <a:ext uri="{FF2B5EF4-FFF2-40B4-BE49-F238E27FC236}">
                    <a16:creationId xmlns:a16="http://schemas.microsoft.com/office/drawing/2014/main" id="{97205933-C581-4B22-8CFB-FA0B47D38BF0}"/>
                  </a:ext>
                </a:extLst>
              </p:cNvPr>
              <p:cNvSpPr>
                <a:spLocks noChangeAspect="1" noChangeShapeType="1"/>
              </p:cNvSpPr>
              <p:nvPr/>
            </p:nvSpPr>
            <p:spPr bwMode="auto">
              <a:xfrm flipH="1">
                <a:off x="3552082" y="4529324"/>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2068">
                <a:extLst>
                  <a:ext uri="{FF2B5EF4-FFF2-40B4-BE49-F238E27FC236}">
                    <a16:creationId xmlns:a16="http://schemas.microsoft.com/office/drawing/2014/main" id="{ABA21AB8-112E-48D0-86D6-84B1BDCC14AE}"/>
                  </a:ext>
                </a:extLst>
              </p:cNvPr>
              <p:cNvSpPr>
                <a:spLocks noChangeAspect="1" noChangeShapeType="1"/>
              </p:cNvSpPr>
              <p:nvPr/>
            </p:nvSpPr>
            <p:spPr bwMode="auto">
              <a:xfrm flipH="1">
                <a:off x="3555223" y="5566067"/>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2068">
                <a:extLst>
                  <a:ext uri="{FF2B5EF4-FFF2-40B4-BE49-F238E27FC236}">
                    <a16:creationId xmlns:a16="http://schemas.microsoft.com/office/drawing/2014/main" id="{EAB28E0E-A3BC-4F5F-A945-CD7DADB8172A}"/>
                  </a:ext>
                </a:extLst>
              </p:cNvPr>
              <p:cNvSpPr>
                <a:spLocks noChangeAspect="1" noChangeShapeType="1"/>
              </p:cNvSpPr>
              <p:nvPr/>
            </p:nvSpPr>
            <p:spPr bwMode="auto">
              <a:xfrm flipH="1">
                <a:off x="3556186" y="2985476"/>
                <a:ext cx="8135852" cy="0"/>
              </a:xfrm>
              <a:prstGeom prst="line">
                <a:avLst/>
              </a:prstGeom>
              <a:noFill/>
              <a:ln w="25400">
                <a:solidFill>
                  <a:schemeClr val="accent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2068">
                <a:extLst>
                  <a:ext uri="{FF2B5EF4-FFF2-40B4-BE49-F238E27FC236}">
                    <a16:creationId xmlns:a16="http://schemas.microsoft.com/office/drawing/2014/main" id="{7EB680D8-63E3-4877-B5F7-B25158750D33}"/>
                  </a:ext>
                </a:extLst>
              </p:cNvPr>
              <p:cNvSpPr>
                <a:spLocks noChangeAspect="1" noChangeShapeType="1"/>
              </p:cNvSpPr>
              <p:nvPr/>
            </p:nvSpPr>
            <p:spPr bwMode="auto">
              <a:xfrm flipH="1">
                <a:off x="3569630" y="3448002"/>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5" name="Line 204">
                <a:extLst>
                  <a:ext uri="{FF2B5EF4-FFF2-40B4-BE49-F238E27FC236}">
                    <a16:creationId xmlns:a16="http://schemas.microsoft.com/office/drawing/2014/main" id="{4029BE7F-B21A-4FE8-8F03-E62F4F407379}"/>
                  </a:ext>
                </a:extLst>
              </p:cNvPr>
              <p:cNvSpPr>
                <a:spLocks noChangeAspect="1" noChangeShapeType="1"/>
              </p:cNvSpPr>
              <p:nvPr/>
            </p:nvSpPr>
            <p:spPr bwMode="auto">
              <a:xfrm flipH="1">
                <a:off x="6086885" y="5570162"/>
                <a:ext cx="3600412" cy="0"/>
              </a:xfrm>
              <a:prstGeom prst="line">
                <a:avLst/>
              </a:prstGeom>
              <a:noFill/>
              <a:ln w="508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6" name="Line 205">
                <a:extLst>
                  <a:ext uri="{FF2B5EF4-FFF2-40B4-BE49-F238E27FC236}">
                    <a16:creationId xmlns:a16="http://schemas.microsoft.com/office/drawing/2014/main" id="{59B9BE09-FC9A-4195-AD32-4D550668ACAD}"/>
                  </a:ext>
                </a:extLst>
              </p:cNvPr>
              <p:cNvSpPr>
                <a:spLocks noChangeAspect="1" noChangeShapeType="1"/>
              </p:cNvSpPr>
              <p:nvPr/>
            </p:nvSpPr>
            <p:spPr bwMode="auto">
              <a:xfrm flipH="1">
                <a:off x="6086885" y="3452345"/>
                <a:ext cx="3600412" cy="0"/>
              </a:xfrm>
              <a:prstGeom prst="line">
                <a:avLst/>
              </a:prstGeom>
              <a:noFill/>
              <a:ln w="508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57" name="Oval 623">
              <a:extLst>
                <a:ext uri="{FF2B5EF4-FFF2-40B4-BE49-F238E27FC236}">
                  <a16:creationId xmlns:a16="http://schemas.microsoft.com/office/drawing/2014/main" id="{EFEADA0D-A796-464E-9315-B9D9EB9A96FD}"/>
                </a:ext>
              </a:extLst>
            </p:cNvPr>
            <p:cNvSpPr>
              <a:spLocks noChangeAspect="1" noChangeArrowheads="1"/>
            </p:cNvSpPr>
            <p:nvPr/>
          </p:nvSpPr>
          <p:spPr bwMode="auto">
            <a:xfrm rot="10800000">
              <a:off x="10248523" y="2786418"/>
              <a:ext cx="431795" cy="43340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716" name="グループ化 715">
            <a:extLst>
              <a:ext uri="{FF2B5EF4-FFF2-40B4-BE49-F238E27FC236}">
                <a16:creationId xmlns:a16="http://schemas.microsoft.com/office/drawing/2014/main" id="{BC9705C7-AE36-44D9-AB74-02497356205A}"/>
              </a:ext>
            </a:extLst>
          </p:cNvPr>
          <p:cNvGrpSpPr/>
          <p:nvPr/>
        </p:nvGrpSpPr>
        <p:grpSpPr>
          <a:xfrm>
            <a:off x="624661" y="3267816"/>
            <a:ext cx="2924175" cy="2808287"/>
            <a:chOff x="8845705" y="4049713"/>
            <a:chExt cx="2924175" cy="2808287"/>
          </a:xfrm>
        </p:grpSpPr>
        <p:grpSp>
          <p:nvGrpSpPr>
            <p:cNvPr id="717" name="Group 24">
              <a:extLst>
                <a:ext uri="{FF2B5EF4-FFF2-40B4-BE49-F238E27FC236}">
                  <a16:creationId xmlns:a16="http://schemas.microsoft.com/office/drawing/2014/main" id="{17B152E2-28A9-4E86-A711-0574BD14F36E}"/>
                </a:ext>
              </a:extLst>
            </p:cNvPr>
            <p:cNvGrpSpPr>
              <a:grpSpLocks/>
            </p:cNvGrpSpPr>
            <p:nvPr/>
          </p:nvGrpSpPr>
          <p:grpSpPr bwMode="auto">
            <a:xfrm>
              <a:off x="8845705" y="4049713"/>
              <a:ext cx="2924175" cy="2808287"/>
              <a:chOff x="3133" y="2387"/>
              <a:chExt cx="1842" cy="1769"/>
            </a:xfrm>
          </p:grpSpPr>
          <p:sp>
            <p:nvSpPr>
              <p:cNvPr id="720" name="Rectangle 22">
                <a:extLst>
                  <a:ext uri="{FF2B5EF4-FFF2-40B4-BE49-F238E27FC236}">
                    <a16:creationId xmlns:a16="http://schemas.microsoft.com/office/drawing/2014/main" id="{528115B6-3789-4948-A5EA-44E899752E6D}"/>
                  </a:ext>
                </a:extLst>
              </p:cNvPr>
              <p:cNvSpPr>
                <a:spLocks noChangeArrowheads="1"/>
              </p:cNvSpPr>
              <p:nvPr/>
            </p:nvSpPr>
            <p:spPr bwMode="auto">
              <a:xfrm>
                <a:off x="3133" y="2387"/>
                <a:ext cx="1842" cy="1769"/>
              </a:xfrm>
              <a:prstGeom prst="rect">
                <a:avLst/>
              </a:prstGeom>
              <a:solidFill>
                <a:srgbClr val="0000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1" hangingPunct="1"/>
                <a:endParaRPr kumimoji="1" lang="ja-JP" altLang="en-US" sz="16000"/>
              </a:p>
            </p:txBody>
          </p:sp>
          <p:sp>
            <p:nvSpPr>
              <p:cNvPr id="721" name="円/楕円 1">
                <a:extLst>
                  <a:ext uri="{FF2B5EF4-FFF2-40B4-BE49-F238E27FC236}">
                    <a16:creationId xmlns:a16="http://schemas.microsoft.com/office/drawing/2014/main" id="{313F0879-0F13-4427-BDEF-706B6673F117}"/>
                  </a:ext>
                </a:extLst>
              </p:cNvPr>
              <p:cNvSpPr/>
              <p:nvPr/>
            </p:nvSpPr>
            <p:spPr>
              <a:xfrm>
                <a:off x="3240" y="2437"/>
                <a:ext cx="1632" cy="1630"/>
              </a:xfrm>
              <a:prstGeom prst="ellipse">
                <a:avLst/>
              </a:prstGeom>
              <a:gradFill flip="none" rotWithShape="1">
                <a:gsLst>
                  <a:gs pos="0">
                    <a:srgbClr val="FFFFFF"/>
                  </a:gs>
                  <a:gs pos="72000">
                    <a:schemeClr val="tx1">
                      <a:lumMod val="0"/>
                    </a:schemeClr>
                  </a:gs>
                  <a:gs pos="35000">
                    <a:srgbClr val="FFFFFF"/>
                  </a:gs>
                  <a:gs pos="100000">
                    <a:srgbClr val="0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2" name="AutoShape 3075">
                <a:extLst>
                  <a:ext uri="{FF2B5EF4-FFF2-40B4-BE49-F238E27FC236}">
                    <a16:creationId xmlns:a16="http://schemas.microsoft.com/office/drawing/2014/main" id="{22D225DD-FE4C-4405-9065-7D15068BFF46}"/>
                  </a:ext>
                </a:extLst>
              </p:cNvPr>
              <p:cNvSpPr>
                <a:spLocks/>
              </p:cNvSpPr>
              <p:nvPr/>
            </p:nvSpPr>
            <p:spPr bwMode="auto">
              <a:xfrm>
                <a:off x="4055" y="2614"/>
                <a:ext cx="94" cy="656"/>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d</a:t>
                </a:r>
                <a:endParaRPr lang="ja-JP" altLang="en-US" i="1" dirty="0">
                  <a:effectLst>
                    <a:outerShdw blurRad="38100" dist="38100" dir="2700000" algn="tl">
                      <a:srgbClr val="C0C0C0"/>
                    </a:outerShdw>
                  </a:effectLst>
                  <a:latin typeface="Times New Roman" pitchFamily="18" charset="0"/>
                </a:endParaRPr>
              </a:p>
            </p:txBody>
          </p:sp>
          <p:sp>
            <p:nvSpPr>
              <p:cNvPr id="723" name="AutoShape 3075">
                <a:extLst>
                  <a:ext uri="{FF2B5EF4-FFF2-40B4-BE49-F238E27FC236}">
                    <a16:creationId xmlns:a16="http://schemas.microsoft.com/office/drawing/2014/main" id="{7ACEF6C3-ECEB-462F-86BB-04D6933F52E8}"/>
                  </a:ext>
                </a:extLst>
              </p:cNvPr>
              <p:cNvSpPr>
                <a:spLocks/>
              </p:cNvSpPr>
              <p:nvPr/>
            </p:nvSpPr>
            <p:spPr bwMode="auto">
              <a:xfrm>
                <a:off x="4071" y="3686"/>
                <a:ext cx="80" cy="194"/>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724" name="AutoShape 3075">
                <a:extLst>
                  <a:ext uri="{FF2B5EF4-FFF2-40B4-BE49-F238E27FC236}">
                    <a16:creationId xmlns:a16="http://schemas.microsoft.com/office/drawing/2014/main" id="{D62B65FD-DA20-4F2C-86CD-17143E66EFEC}"/>
                  </a:ext>
                </a:extLst>
              </p:cNvPr>
              <p:cNvSpPr>
                <a:spLocks/>
              </p:cNvSpPr>
              <p:nvPr/>
            </p:nvSpPr>
            <p:spPr bwMode="auto">
              <a:xfrm>
                <a:off x="4059" y="3880"/>
                <a:ext cx="92" cy="205"/>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a:effectLst>
                      <a:outerShdw blurRad="38100" dist="38100" dir="2700000" algn="tl">
                        <a:srgbClr val="C0C0C0"/>
                      </a:outerShdw>
                    </a:effectLst>
                    <a:latin typeface="Arial" charset="0"/>
                  </a:rPr>
                  <a:t>     </a:t>
                </a:r>
                <a:r>
                  <a:rPr lang="en-US" altLang="ja-JP" i="1">
                    <a:effectLst>
                      <a:outerShdw blurRad="38100" dist="38100" dir="2700000" algn="tl">
                        <a:srgbClr val="C0C0C0"/>
                      </a:outerShdw>
                    </a:effectLst>
                    <a:latin typeface="Times New Roman" pitchFamily="18" charset="0"/>
                  </a:rPr>
                  <a:t>r</a:t>
                </a:r>
                <a:endParaRPr lang="ja-JP" altLang="en-US" i="1">
                  <a:effectLst>
                    <a:outerShdw blurRad="38100" dist="38100" dir="2700000" algn="tl">
                      <a:srgbClr val="C0C0C0"/>
                    </a:outerShdw>
                  </a:effectLst>
                  <a:latin typeface="Times New Roman" pitchFamily="18" charset="0"/>
                </a:endParaRPr>
              </a:p>
            </p:txBody>
          </p:sp>
          <p:sp>
            <p:nvSpPr>
              <p:cNvPr id="725" name="Oval 23">
                <a:extLst>
                  <a:ext uri="{FF2B5EF4-FFF2-40B4-BE49-F238E27FC236}">
                    <a16:creationId xmlns:a16="http://schemas.microsoft.com/office/drawing/2014/main" id="{3D6712F1-8CAD-4F24-99F4-67EE3D4DDFAF}"/>
                  </a:ext>
                </a:extLst>
              </p:cNvPr>
              <p:cNvSpPr>
                <a:spLocks noChangeArrowheads="1"/>
              </p:cNvSpPr>
              <p:nvPr/>
            </p:nvSpPr>
            <p:spPr bwMode="auto">
              <a:xfrm>
                <a:off x="3424" y="2614"/>
                <a:ext cx="1270" cy="1270"/>
              </a:xfrm>
              <a:prstGeom prst="ellipse">
                <a:avLst/>
              </a:prstGeom>
              <a:noFill/>
              <a:ln w="127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718" name="AutoShape 3075">
              <a:extLst>
                <a:ext uri="{FF2B5EF4-FFF2-40B4-BE49-F238E27FC236}">
                  <a16:creationId xmlns:a16="http://schemas.microsoft.com/office/drawing/2014/main" id="{5C81A638-768F-4F02-B0F8-5B0BBE82BC9A}"/>
                </a:ext>
              </a:extLst>
            </p:cNvPr>
            <p:cNvSpPr>
              <a:spLocks/>
            </p:cNvSpPr>
            <p:nvPr/>
          </p:nvSpPr>
          <p:spPr bwMode="auto">
            <a:xfrm>
              <a:off x="10444624" y="4102100"/>
              <a:ext cx="127000" cy="307975"/>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719" name="AutoShape 3075">
              <a:extLst>
                <a:ext uri="{FF2B5EF4-FFF2-40B4-BE49-F238E27FC236}">
                  <a16:creationId xmlns:a16="http://schemas.microsoft.com/office/drawing/2014/main" id="{B4E96926-8A1B-4202-A855-B217501361D8}"/>
                </a:ext>
              </a:extLst>
            </p:cNvPr>
            <p:cNvSpPr>
              <a:spLocks/>
            </p:cNvSpPr>
            <p:nvPr/>
          </p:nvSpPr>
          <p:spPr bwMode="auto">
            <a:xfrm>
              <a:off x="10425574" y="4410075"/>
              <a:ext cx="146050" cy="325437"/>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a:effectLst>
                    <a:outerShdw blurRad="38100" dist="38100" dir="2700000" algn="tl">
                      <a:srgbClr val="C0C0C0"/>
                    </a:outerShdw>
                  </a:effectLst>
                  <a:latin typeface="Arial" charset="0"/>
                </a:rPr>
                <a:t>     </a:t>
              </a:r>
              <a:r>
                <a:rPr lang="en-US" altLang="ja-JP" i="1">
                  <a:effectLst>
                    <a:outerShdw blurRad="38100" dist="38100" dir="2700000" algn="tl">
                      <a:srgbClr val="C0C0C0"/>
                    </a:outerShdw>
                  </a:effectLst>
                  <a:latin typeface="Times New Roman" pitchFamily="18" charset="0"/>
                </a:rPr>
                <a:t>r</a:t>
              </a:r>
              <a:endParaRPr lang="ja-JP" altLang="en-US" i="1">
                <a:effectLst>
                  <a:outerShdw blurRad="38100" dist="38100" dir="2700000" algn="tl">
                    <a:srgbClr val="C0C0C0"/>
                  </a:outerShdw>
                </a:effectLst>
                <a:latin typeface="Times New Roman" pitchFamily="18" charset="0"/>
              </a:endParaRPr>
            </a:p>
          </p:txBody>
        </p:sp>
      </p:grpSp>
    </p:spTree>
    <p:extLst>
      <p:ext uri="{BB962C8B-B14F-4D97-AF65-F5344CB8AC3E}">
        <p14:creationId xmlns:p14="http://schemas.microsoft.com/office/powerpoint/2010/main" val="31906666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3FE5D1-06A6-4947-A8E3-8B613502C2F6}"/>
              </a:ext>
            </a:extLst>
          </p:cNvPr>
          <p:cNvSpPr>
            <a:spLocks noGrp="1"/>
          </p:cNvSpPr>
          <p:nvPr>
            <p:ph type="title"/>
          </p:nvPr>
        </p:nvSpPr>
        <p:spPr/>
        <p:txBody>
          <a:bodyPr/>
          <a:lstStyle/>
          <a:p>
            <a:r>
              <a:rPr lang="ja-JP" altLang="en-US" dirty="0"/>
              <a:t>ゴーストの口径食の大きさと動き</a:t>
            </a:r>
            <a:endParaRPr kumimoji="1" lang="ja-JP" altLang="en-US" dirty="0"/>
          </a:p>
        </p:txBody>
      </p:sp>
      <p:sp>
        <p:nvSpPr>
          <p:cNvPr id="3" name="コンテンツ プレースホルダー 2">
            <a:extLst>
              <a:ext uri="{FF2B5EF4-FFF2-40B4-BE49-F238E27FC236}">
                <a16:creationId xmlns:a16="http://schemas.microsoft.com/office/drawing/2014/main" id="{684C8860-C9B3-4C7B-BAA7-2FC634699EFF}"/>
              </a:ext>
            </a:extLst>
          </p:cNvPr>
          <p:cNvSpPr>
            <a:spLocks noGrp="1"/>
          </p:cNvSpPr>
          <p:nvPr>
            <p:ph idx="1"/>
          </p:nvPr>
        </p:nvSpPr>
        <p:spPr/>
        <p:txBody>
          <a:bodyPr/>
          <a:lstStyle/>
          <a:p>
            <a:r>
              <a:rPr lang="ja-JP" altLang="en-US" dirty="0"/>
              <a:t>どちら側から欠けるかによって挙動が異なる</a:t>
            </a:r>
          </a:p>
        </p:txBody>
      </p:sp>
      <p:sp>
        <p:nvSpPr>
          <p:cNvPr id="4" name="スライド番号プレースホルダー 3">
            <a:extLst>
              <a:ext uri="{FF2B5EF4-FFF2-40B4-BE49-F238E27FC236}">
                <a16:creationId xmlns:a16="http://schemas.microsoft.com/office/drawing/2014/main" id="{203F2B63-60EA-41E8-B576-6F65817C8C62}"/>
              </a:ext>
            </a:extLst>
          </p:cNvPr>
          <p:cNvSpPr>
            <a:spLocks noGrp="1"/>
          </p:cNvSpPr>
          <p:nvPr>
            <p:ph type="sldNum" sz="quarter" idx="12"/>
          </p:nvPr>
        </p:nvSpPr>
        <p:spPr/>
        <p:txBody>
          <a:bodyPr/>
          <a:lstStyle/>
          <a:p>
            <a:fld id="{C6FF8165-D951-4465-BD9F-46EC8375F7A9}" type="slidenum">
              <a:rPr kumimoji="1" lang="ja-JP" altLang="en-US" smtClean="0"/>
              <a:t>66</a:t>
            </a:fld>
            <a:endParaRPr kumimoji="1" lang="ja-JP" altLang="en-US"/>
          </a:p>
        </p:txBody>
      </p:sp>
      <p:grpSp>
        <p:nvGrpSpPr>
          <p:cNvPr id="199" name="グループ化 198">
            <a:extLst>
              <a:ext uri="{FF2B5EF4-FFF2-40B4-BE49-F238E27FC236}">
                <a16:creationId xmlns:a16="http://schemas.microsoft.com/office/drawing/2014/main" id="{70EF660B-3298-4DC0-816F-FBF29DB53357}"/>
              </a:ext>
            </a:extLst>
          </p:cNvPr>
          <p:cNvGrpSpPr/>
          <p:nvPr/>
        </p:nvGrpSpPr>
        <p:grpSpPr>
          <a:xfrm>
            <a:off x="609767" y="3017854"/>
            <a:ext cx="2924175" cy="2808287"/>
            <a:chOff x="8845705" y="4049713"/>
            <a:chExt cx="2924175" cy="2808287"/>
          </a:xfrm>
        </p:grpSpPr>
        <p:grpSp>
          <p:nvGrpSpPr>
            <p:cNvPr id="712" name="Group 24">
              <a:extLst>
                <a:ext uri="{FF2B5EF4-FFF2-40B4-BE49-F238E27FC236}">
                  <a16:creationId xmlns:a16="http://schemas.microsoft.com/office/drawing/2014/main" id="{B2E64E59-3CF7-4AD0-93CB-7A7C84BCB10A}"/>
                </a:ext>
              </a:extLst>
            </p:cNvPr>
            <p:cNvGrpSpPr>
              <a:grpSpLocks/>
            </p:cNvGrpSpPr>
            <p:nvPr/>
          </p:nvGrpSpPr>
          <p:grpSpPr bwMode="auto">
            <a:xfrm>
              <a:off x="8845705" y="4049713"/>
              <a:ext cx="2924175" cy="2808287"/>
              <a:chOff x="3133" y="2387"/>
              <a:chExt cx="1842" cy="1769"/>
            </a:xfrm>
          </p:grpSpPr>
          <p:sp>
            <p:nvSpPr>
              <p:cNvPr id="713" name="Rectangle 22">
                <a:extLst>
                  <a:ext uri="{FF2B5EF4-FFF2-40B4-BE49-F238E27FC236}">
                    <a16:creationId xmlns:a16="http://schemas.microsoft.com/office/drawing/2014/main" id="{18427FDE-83B6-4288-AB65-58CD102F3DB2}"/>
                  </a:ext>
                </a:extLst>
              </p:cNvPr>
              <p:cNvSpPr>
                <a:spLocks noChangeArrowheads="1"/>
              </p:cNvSpPr>
              <p:nvPr/>
            </p:nvSpPr>
            <p:spPr bwMode="auto">
              <a:xfrm>
                <a:off x="3133" y="2387"/>
                <a:ext cx="1842" cy="1769"/>
              </a:xfrm>
              <a:prstGeom prst="rect">
                <a:avLst/>
              </a:prstGeom>
              <a:solidFill>
                <a:srgbClr val="0000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1" hangingPunct="1"/>
                <a:endParaRPr kumimoji="1" lang="ja-JP" altLang="en-US" sz="16000"/>
              </a:p>
            </p:txBody>
          </p:sp>
          <p:sp>
            <p:nvSpPr>
              <p:cNvPr id="714" name="円/楕円 1">
                <a:extLst>
                  <a:ext uri="{FF2B5EF4-FFF2-40B4-BE49-F238E27FC236}">
                    <a16:creationId xmlns:a16="http://schemas.microsoft.com/office/drawing/2014/main" id="{3996C4A9-30DD-469C-B3AA-E1E544442782}"/>
                  </a:ext>
                </a:extLst>
              </p:cNvPr>
              <p:cNvSpPr/>
              <p:nvPr/>
            </p:nvSpPr>
            <p:spPr>
              <a:xfrm>
                <a:off x="3240" y="2437"/>
                <a:ext cx="1632" cy="1630"/>
              </a:xfrm>
              <a:prstGeom prst="ellipse">
                <a:avLst/>
              </a:prstGeom>
              <a:gradFill flip="none" rotWithShape="1">
                <a:gsLst>
                  <a:gs pos="0">
                    <a:srgbClr val="FFFFFF"/>
                  </a:gs>
                  <a:gs pos="72000">
                    <a:schemeClr val="tx1">
                      <a:lumMod val="0"/>
                    </a:schemeClr>
                  </a:gs>
                  <a:gs pos="35000">
                    <a:srgbClr val="FFFFFF"/>
                  </a:gs>
                  <a:gs pos="100000">
                    <a:srgbClr val="0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15" name="AutoShape 3075">
                <a:extLst>
                  <a:ext uri="{FF2B5EF4-FFF2-40B4-BE49-F238E27FC236}">
                    <a16:creationId xmlns:a16="http://schemas.microsoft.com/office/drawing/2014/main" id="{7AEA8F1D-F619-4AC3-BFEF-870DC6965DBC}"/>
                  </a:ext>
                </a:extLst>
              </p:cNvPr>
              <p:cNvSpPr>
                <a:spLocks/>
              </p:cNvSpPr>
              <p:nvPr/>
            </p:nvSpPr>
            <p:spPr bwMode="auto">
              <a:xfrm>
                <a:off x="4055" y="2614"/>
                <a:ext cx="94" cy="656"/>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d</a:t>
                </a:r>
                <a:endParaRPr lang="ja-JP" altLang="en-US" i="1" dirty="0">
                  <a:effectLst>
                    <a:outerShdw blurRad="38100" dist="38100" dir="2700000" algn="tl">
                      <a:srgbClr val="C0C0C0"/>
                    </a:outerShdw>
                  </a:effectLst>
                  <a:latin typeface="Times New Roman" pitchFamily="18" charset="0"/>
                </a:endParaRPr>
              </a:p>
            </p:txBody>
          </p:sp>
          <p:sp>
            <p:nvSpPr>
              <p:cNvPr id="716" name="AutoShape 3075">
                <a:extLst>
                  <a:ext uri="{FF2B5EF4-FFF2-40B4-BE49-F238E27FC236}">
                    <a16:creationId xmlns:a16="http://schemas.microsoft.com/office/drawing/2014/main" id="{25E1EBF0-287E-4EC3-B023-345F9A21A3F3}"/>
                  </a:ext>
                </a:extLst>
              </p:cNvPr>
              <p:cNvSpPr>
                <a:spLocks/>
              </p:cNvSpPr>
              <p:nvPr/>
            </p:nvSpPr>
            <p:spPr bwMode="auto">
              <a:xfrm>
                <a:off x="4071" y="3686"/>
                <a:ext cx="80" cy="194"/>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717" name="AutoShape 3075">
                <a:extLst>
                  <a:ext uri="{FF2B5EF4-FFF2-40B4-BE49-F238E27FC236}">
                    <a16:creationId xmlns:a16="http://schemas.microsoft.com/office/drawing/2014/main" id="{BCE432D2-8BB0-4019-B76C-D75D6DDBA3AF}"/>
                  </a:ext>
                </a:extLst>
              </p:cNvPr>
              <p:cNvSpPr>
                <a:spLocks/>
              </p:cNvSpPr>
              <p:nvPr/>
            </p:nvSpPr>
            <p:spPr bwMode="auto">
              <a:xfrm>
                <a:off x="4059" y="3880"/>
                <a:ext cx="92" cy="205"/>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a:effectLst>
                      <a:outerShdw blurRad="38100" dist="38100" dir="2700000" algn="tl">
                        <a:srgbClr val="C0C0C0"/>
                      </a:outerShdw>
                    </a:effectLst>
                    <a:latin typeface="Arial" charset="0"/>
                  </a:rPr>
                  <a:t>     </a:t>
                </a:r>
                <a:r>
                  <a:rPr lang="en-US" altLang="ja-JP" i="1">
                    <a:effectLst>
                      <a:outerShdw blurRad="38100" dist="38100" dir="2700000" algn="tl">
                        <a:srgbClr val="C0C0C0"/>
                      </a:outerShdw>
                    </a:effectLst>
                    <a:latin typeface="Times New Roman" pitchFamily="18" charset="0"/>
                  </a:rPr>
                  <a:t>r</a:t>
                </a:r>
                <a:endParaRPr lang="ja-JP" altLang="en-US" i="1">
                  <a:effectLst>
                    <a:outerShdw blurRad="38100" dist="38100" dir="2700000" algn="tl">
                      <a:srgbClr val="C0C0C0"/>
                    </a:outerShdw>
                  </a:effectLst>
                  <a:latin typeface="Times New Roman" pitchFamily="18" charset="0"/>
                </a:endParaRPr>
              </a:p>
            </p:txBody>
          </p:sp>
          <p:sp>
            <p:nvSpPr>
              <p:cNvPr id="718" name="Oval 23">
                <a:extLst>
                  <a:ext uri="{FF2B5EF4-FFF2-40B4-BE49-F238E27FC236}">
                    <a16:creationId xmlns:a16="http://schemas.microsoft.com/office/drawing/2014/main" id="{778C0F6B-CA47-40A2-847D-A173CE4F8CA0}"/>
                  </a:ext>
                </a:extLst>
              </p:cNvPr>
              <p:cNvSpPr>
                <a:spLocks noChangeArrowheads="1"/>
              </p:cNvSpPr>
              <p:nvPr/>
            </p:nvSpPr>
            <p:spPr bwMode="auto">
              <a:xfrm>
                <a:off x="3424" y="2614"/>
                <a:ext cx="1270" cy="1270"/>
              </a:xfrm>
              <a:prstGeom prst="ellipse">
                <a:avLst/>
              </a:prstGeom>
              <a:noFill/>
              <a:ln w="127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723" name="AutoShape 3075">
              <a:extLst>
                <a:ext uri="{FF2B5EF4-FFF2-40B4-BE49-F238E27FC236}">
                  <a16:creationId xmlns:a16="http://schemas.microsoft.com/office/drawing/2014/main" id="{438E9B9A-8EB6-4C82-BABA-A8546C2ADF0B}"/>
                </a:ext>
              </a:extLst>
            </p:cNvPr>
            <p:cNvSpPr>
              <a:spLocks/>
            </p:cNvSpPr>
            <p:nvPr/>
          </p:nvSpPr>
          <p:spPr bwMode="auto">
            <a:xfrm>
              <a:off x="10444624" y="4102100"/>
              <a:ext cx="127000" cy="307975"/>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724" name="AutoShape 3075">
              <a:extLst>
                <a:ext uri="{FF2B5EF4-FFF2-40B4-BE49-F238E27FC236}">
                  <a16:creationId xmlns:a16="http://schemas.microsoft.com/office/drawing/2014/main" id="{32D7233B-182D-4696-A0CC-84339FFE2165}"/>
                </a:ext>
              </a:extLst>
            </p:cNvPr>
            <p:cNvSpPr>
              <a:spLocks/>
            </p:cNvSpPr>
            <p:nvPr/>
          </p:nvSpPr>
          <p:spPr bwMode="auto">
            <a:xfrm>
              <a:off x="10425574" y="4410075"/>
              <a:ext cx="146050" cy="325437"/>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grpSp>
      <p:grpSp>
        <p:nvGrpSpPr>
          <p:cNvPr id="719" name="グループ化 718">
            <a:extLst>
              <a:ext uri="{FF2B5EF4-FFF2-40B4-BE49-F238E27FC236}">
                <a16:creationId xmlns:a16="http://schemas.microsoft.com/office/drawing/2014/main" id="{E2702315-9072-4F2B-8953-73543E9A4B54}"/>
              </a:ext>
            </a:extLst>
          </p:cNvPr>
          <p:cNvGrpSpPr/>
          <p:nvPr/>
        </p:nvGrpSpPr>
        <p:grpSpPr>
          <a:xfrm>
            <a:off x="3733155" y="2472940"/>
            <a:ext cx="8153400" cy="4032250"/>
            <a:chOff x="219230" y="2233612"/>
            <a:chExt cx="8153400" cy="4032250"/>
          </a:xfrm>
        </p:grpSpPr>
        <p:grpSp>
          <p:nvGrpSpPr>
            <p:cNvPr id="1389" name="グループ化 1388">
              <a:extLst>
                <a:ext uri="{FF2B5EF4-FFF2-40B4-BE49-F238E27FC236}">
                  <a16:creationId xmlns:a16="http://schemas.microsoft.com/office/drawing/2014/main" id="{D359F295-BBBD-4D17-9C82-4390A3A8961A}"/>
                </a:ext>
              </a:extLst>
            </p:cNvPr>
            <p:cNvGrpSpPr/>
            <p:nvPr/>
          </p:nvGrpSpPr>
          <p:grpSpPr>
            <a:xfrm>
              <a:off x="219230" y="2233612"/>
              <a:ext cx="8153400" cy="4032250"/>
              <a:chOff x="3552082" y="2553781"/>
              <a:chExt cx="8153400" cy="4032250"/>
            </a:xfrm>
          </p:grpSpPr>
          <p:grpSp>
            <p:nvGrpSpPr>
              <p:cNvPr id="1390" name="グループ化 1389">
                <a:extLst>
                  <a:ext uri="{FF2B5EF4-FFF2-40B4-BE49-F238E27FC236}">
                    <a16:creationId xmlns:a16="http://schemas.microsoft.com/office/drawing/2014/main" id="{57B1C596-6BA1-4734-BB8A-C774BB644F3C}"/>
                  </a:ext>
                </a:extLst>
              </p:cNvPr>
              <p:cNvGrpSpPr/>
              <p:nvPr/>
            </p:nvGrpSpPr>
            <p:grpSpPr>
              <a:xfrm>
                <a:off x="3552082" y="2553781"/>
                <a:ext cx="8153400" cy="4032250"/>
                <a:chOff x="3552082" y="2553781"/>
                <a:chExt cx="8153400" cy="4032250"/>
              </a:xfrm>
            </p:grpSpPr>
            <p:sp>
              <p:nvSpPr>
                <p:cNvPr id="1392" name="Rectangle 7">
                  <a:extLst>
                    <a:ext uri="{FF2B5EF4-FFF2-40B4-BE49-F238E27FC236}">
                      <a16:creationId xmlns:a16="http://schemas.microsoft.com/office/drawing/2014/main" id="{1FEC654D-13F8-45F3-89C1-F133E828F8A1}"/>
                    </a:ext>
                  </a:extLst>
                </p:cNvPr>
                <p:cNvSpPr>
                  <a:spLocks noChangeAspect="1" noChangeArrowheads="1"/>
                </p:cNvSpPr>
                <p:nvPr/>
              </p:nvSpPr>
              <p:spPr bwMode="auto">
                <a:xfrm>
                  <a:off x="6144034" y="5570708"/>
                  <a:ext cx="3486113" cy="464611"/>
                </a:xfrm>
                <a:prstGeom prst="rect">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93" name="Rectangle 8">
                  <a:extLst>
                    <a:ext uri="{FF2B5EF4-FFF2-40B4-BE49-F238E27FC236}">
                      <a16:creationId xmlns:a16="http://schemas.microsoft.com/office/drawing/2014/main" id="{8636CB06-9B8C-4904-8BE5-068C19584E54}"/>
                    </a:ext>
                  </a:extLst>
                </p:cNvPr>
                <p:cNvSpPr>
                  <a:spLocks noChangeAspect="1" noChangeArrowheads="1"/>
                </p:cNvSpPr>
                <p:nvPr/>
              </p:nvSpPr>
              <p:spPr bwMode="auto">
                <a:xfrm>
                  <a:off x="6144034" y="3451798"/>
                  <a:ext cx="3486113" cy="2118909"/>
                </a:xfrm>
                <a:prstGeom prst="rect">
                  <a:avLst/>
                </a:prstGeom>
                <a:gradFill rotWithShape="1">
                  <a:gsLst>
                    <a:gs pos="0">
                      <a:srgbClr val="FFFFFF"/>
                    </a:gs>
                    <a:gs pos="100000">
                      <a:srgbClr val="000000"/>
                    </a:gs>
                  </a:gsLst>
                  <a:lin ang="5400000" scaled="1"/>
                </a:gradFill>
                <a:ln w="127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94" name="Rectangle 9">
                  <a:extLst>
                    <a:ext uri="{FF2B5EF4-FFF2-40B4-BE49-F238E27FC236}">
                      <a16:creationId xmlns:a16="http://schemas.microsoft.com/office/drawing/2014/main" id="{764556DC-0DBE-4EBD-A1FC-C7ECBA5A6829}"/>
                    </a:ext>
                  </a:extLst>
                </p:cNvPr>
                <p:cNvSpPr>
                  <a:spLocks noChangeAspect="1" noChangeArrowheads="1"/>
                </p:cNvSpPr>
                <p:nvPr/>
              </p:nvSpPr>
              <p:spPr bwMode="auto">
                <a:xfrm>
                  <a:off x="6144034" y="2987187"/>
                  <a:ext cx="3486113" cy="464611"/>
                </a:xfrm>
                <a:prstGeom prst="rect">
                  <a:avLst/>
                </a:prstGeom>
                <a:solidFill>
                  <a:srgbClr val="FFFFFF"/>
                </a:solidFill>
                <a:ln w="127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95" name="Line 10">
                  <a:extLst>
                    <a:ext uri="{FF2B5EF4-FFF2-40B4-BE49-F238E27FC236}">
                      <a16:creationId xmlns:a16="http://schemas.microsoft.com/office/drawing/2014/main" id="{25494A56-3A87-4B06-9677-FA7B8406C180}"/>
                    </a:ext>
                  </a:extLst>
                </p:cNvPr>
                <p:cNvSpPr>
                  <a:spLocks noChangeAspect="1" noChangeShapeType="1"/>
                </p:cNvSpPr>
                <p:nvPr/>
              </p:nvSpPr>
              <p:spPr bwMode="auto">
                <a:xfrm flipH="1">
                  <a:off x="7887091" y="2987187"/>
                  <a:ext cx="0" cy="3048132"/>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96" name="Group 12">
                  <a:extLst>
                    <a:ext uri="{FF2B5EF4-FFF2-40B4-BE49-F238E27FC236}">
                      <a16:creationId xmlns:a16="http://schemas.microsoft.com/office/drawing/2014/main" id="{472D45A5-456B-4B0D-BF3B-3B6708B5C11B}"/>
                    </a:ext>
                  </a:extLst>
                </p:cNvPr>
                <p:cNvGrpSpPr>
                  <a:grpSpLocks noChangeAspect="1"/>
                </p:cNvGrpSpPr>
                <p:nvPr/>
              </p:nvGrpSpPr>
              <p:grpSpPr bwMode="auto">
                <a:xfrm>
                  <a:off x="6464706" y="3379316"/>
                  <a:ext cx="463545" cy="463570"/>
                  <a:chOff x="1292" y="1888"/>
                  <a:chExt cx="907" cy="907"/>
                </a:xfrm>
              </p:grpSpPr>
              <p:sp>
                <p:nvSpPr>
                  <p:cNvPr id="2051" name="Oval 13">
                    <a:extLst>
                      <a:ext uri="{FF2B5EF4-FFF2-40B4-BE49-F238E27FC236}">
                        <a16:creationId xmlns:a16="http://schemas.microsoft.com/office/drawing/2014/main" id="{F264C921-BDFD-4751-B555-E7109BAA5241}"/>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2" name="AutoShape 14">
                    <a:extLst>
                      <a:ext uri="{FF2B5EF4-FFF2-40B4-BE49-F238E27FC236}">
                        <a16:creationId xmlns:a16="http://schemas.microsoft.com/office/drawing/2014/main" id="{D2970C77-80FA-4924-AF03-1E800A97B31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397" name="Group 15">
                  <a:extLst>
                    <a:ext uri="{FF2B5EF4-FFF2-40B4-BE49-F238E27FC236}">
                      <a16:creationId xmlns:a16="http://schemas.microsoft.com/office/drawing/2014/main" id="{BB4665A1-CE8F-4EDA-AC79-845AAA5C2375}"/>
                    </a:ext>
                  </a:extLst>
                </p:cNvPr>
                <p:cNvGrpSpPr>
                  <a:grpSpLocks noChangeAspect="1"/>
                </p:cNvGrpSpPr>
                <p:nvPr/>
              </p:nvGrpSpPr>
              <p:grpSpPr bwMode="auto">
                <a:xfrm>
                  <a:off x="6479527" y="3430937"/>
                  <a:ext cx="437991" cy="370549"/>
                  <a:chOff x="1321" y="1989"/>
                  <a:chExt cx="857" cy="725"/>
                </a:xfrm>
              </p:grpSpPr>
              <p:sp>
                <p:nvSpPr>
                  <p:cNvPr id="2045" name="AutoShape 16">
                    <a:extLst>
                      <a:ext uri="{FF2B5EF4-FFF2-40B4-BE49-F238E27FC236}">
                        <a16:creationId xmlns:a16="http://schemas.microsoft.com/office/drawing/2014/main" id="{B219B313-FBF6-468C-A4CF-70714537EC8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6" name="AutoShape 17">
                    <a:extLst>
                      <a:ext uri="{FF2B5EF4-FFF2-40B4-BE49-F238E27FC236}">
                        <a16:creationId xmlns:a16="http://schemas.microsoft.com/office/drawing/2014/main" id="{2C1178F6-2785-4C12-8440-73C0BBF37A85}"/>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7" name="AutoShape 18">
                    <a:extLst>
                      <a:ext uri="{FF2B5EF4-FFF2-40B4-BE49-F238E27FC236}">
                        <a16:creationId xmlns:a16="http://schemas.microsoft.com/office/drawing/2014/main" id="{5B3D0CC5-9AC5-4035-8220-EDD7041D7AFB}"/>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8" name="AutoShape 19">
                    <a:extLst>
                      <a:ext uri="{FF2B5EF4-FFF2-40B4-BE49-F238E27FC236}">
                        <a16:creationId xmlns:a16="http://schemas.microsoft.com/office/drawing/2014/main" id="{A8B189DD-FE2F-4602-B356-247C45E9D9D0}"/>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9" name="AutoShape 20">
                    <a:extLst>
                      <a:ext uri="{FF2B5EF4-FFF2-40B4-BE49-F238E27FC236}">
                        <a16:creationId xmlns:a16="http://schemas.microsoft.com/office/drawing/2014/main" id="{43AE1817-EFAA-497B-AD41-7B7E1E4F503C}"/>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50" name="AutoShape 21">
                    <a:extLst>
                      <a:ext uri="{FF2B5EF4-FFF2-40B4-BE49-F238E27FC236}">
                        <a16:creationId xmlns:a16="http://schemas.microsoft.com/office/drawing/2014/main" id="{C1E897B9-13ED-4701-B3E2-6B95F078F56A}"/>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398" name="Group 23">
                  <a:extLst>
                    <a:ext uri="{FF2B5EF4-FFF2-40B4-BE49-F238E27FC236}">
                      <a16:creationId xmlns:a16="http://schemas.microsoft.com/office/drawing/2014/main" id="{E643D7D0-369D-4614-A503-763CF60ED0B2}"/>
                    </a:ext>
                  </a:extLst>
                </p:cNvPr>
                <p:cNvGrpSpPr>
                  <a:grpSpLocks noChangeAspect="1"/>
                </p:cNvGrpSpPr>
                <p:nvPr/>
              </p:nvGrpSpPr>
              <p:grpSpPr bwMode="auto">
                <a:xfrm>
                  <a:off x="6464706" y="5178032"/>
                  <a:ext cx="463545" cy="463570"/>
                  <a:chOff x="113" y="2614"/>
                  <a:chExt cx="907" cy="907"/>
                </a:xfrm>
              </p:grpSpPr>
              <p:grpSp>
                <p:nvGrpSpPr>
                  <p:cNvPr id="2035" name="Group 24">
                    <a:extLst>
                      <a:ext uri="{FF2B5EF4-FFF2-40B4-BE49-F238E27FC236}">
                        <a16:creationId xmlns:a16="http://schemas.microsoft.com/office/drawing/2014/main" id="{C3928DD5-EE52-4357-9C35-320055CC7CCE}"/>
                      </a:ext>
                    </a:extLst>
                  </p:cNvPr>
                  <p:cNvGrpSpPr>
                    <a:grpSpLocks noChangeAspect="1"/>
                  </p:cNvGrpSpPr>
                  <p:nvPr/>
                </p:nvGrpSpPr>
                <p:grpSpPr bwMode="auto">
                  <a:xfrm>
                    <a:off x="113" y="2614"/>
                    <a:ext cx="907" cy="907"/>
                    <a:chOff x="113" y="2614"/>
                    <a:chExt cx="907" cy="907"/>
                  </a:xfrm>
                </p:grpSpPr>
                <p:sp>
                  <p:nvSpPr>
                    <p:cNvPr id="2043" name="Oval 25">
                      <a:extLst>
                        <a:ext uri="{FF2B5EF4-FFF2-40B4-BE49-F238E27FC236}">
                          <a16:creationId xmlns:a16="http://schemas.microsoft.com/office/drawing/2014/main" id="{5733A7E6-3945-4E5F-818C-5CBA2E265E13}"/>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4" name="AutoShape 26">
                      <a:extLst>
                        <a:ext uri="{FF2B5EF4-FFF2-40B4-BE49-F238E27FC236}">
                          <a16:creationId xmlns:a16="http://schemas.microsoft.com/office/drawing/2014/main" id="{410918DE-7AFF-406A-BA63-1EBACC931098}"/>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36" name="Group 27">
                    <a:extLst>
                      <a:ext uri="{FF2B5EF4-FFF2-40B4-BE49-F238E27FC236}">
                        <a16:creationId xmlns:a16="http://schemas.microsoft.com/office/drawing/2014/main" id="{07BE69A8-3347-4433-9939-E4B8D5899236}"/>
                      </a:ext>
                    </a:extLst>
                  </p:cNvPr>
                  <p:cNvGrpSpPr>
                    <a:grpSpLocks noChangeAspect="1"/>
                  </p:cNvGrpSpPr>
                  <p:nvPr/>
                </p:nvGrpSpPr>
                <p:grpSpPr bwMode="auto">
                  <a:xfrm>
                    <a:off x="142" y="2715"/>
                    <a:ext cx="857" cy="725"/>
                    <a:chOff x="142" y="2715"/>
                    <a:chExt cx="857" cy="725"/>
                  </a:xfrm>
                </p:grpSpPr>
                <p:sp>
                  <p:nvSpPr>
                    <p:cNvPr id="2037" name="AutoShape 28">
                      <a:extLst>
                        <a:ext uri="{FF2B5EF4-FFF2-40B4-BE49-F238E27FC236}">
                          <a16:creationId xmlns:a16="http://schemas.microsoft.com/office/drawing/2014/main" id="{26EEA8DA-B240-4BEA-859B-7CE83E98AFA4}"/>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38" name="AutoShape 29">
                      <a:extLst>
                        <a:ext uri="{FF2B5EF4-FFF2-40B4-BE49-F238E27FC236}">
                          <a16:creationId xmlns:a16="http://schemas.microsoft.com/office/drawing/2014/main" id="{1BA519E9-14A7-4B5F-BA3F-088C6CC616E2}"/>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39" name="AutoShape 30">
                      <a:extLst>
                        <a:ext uri="{FF2B5EF4-FFF2-40B4-BE49-F238E27FC236}">
                          <a16:creationId xmlns:a16="http://schemas.microsoft.com/office/drawing/2014/main" id="{F819BF9D-8F83-403F-9A37-D4D241C6FB8E}"/>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0" name="AutoShape 31">
                      <a:extLst>
                        <a:ext uri="{FF2B5EF4-FFF2-40B4-BE49-F238E27FC236}">
                          <a16:creationId xmlns:a16="http://schemas.microsoft.com/office/drawing/2014/main" id="{7A728D01-C42F-470B-9EDC-0E5750F4DF9B}"/>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1" name="AutoShape 32">
                      <a:extLst>
                        <a:ext uri="{FF2B5EF4-FFF2-40B4-BE49-F238E27FC236}">
                          <a16:creationId xmlns:a16="http://schemas.microsoft.com/office/drawing/2014/main" id="{8B5250BD-88AA-4A7C-98BF-57ADD3DAEBA5}"/>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42" name="AutoShape 33">
                      <a:extLst>
                        <a:ext uri="{FF2B5EF4-FFF2-40B4-BE49-F238E27FC236}">
                          <a16:creationId xmlns:a16="http://schemas.microsoft.com/office/drawing/2014/main" id="{6E33ABAC-FE93-47E1-969C-FB489634DF2A}"/>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399" name="Oval 34">
                  <a:extLst>
                    <a:ext uri="{FF2B5EF4-FFF2-40B4-BE49-F238E27FC236}">
                      <a16:creationId xmlns:a16="http://schemas.microsoft.com/office/drawing/2014/main" id="{C3678059-F9D5-4EE8-B950-DC474DE7925F}"/>
                    </a:ext>
                  </a:extLst>
                </p:cNvPr>
                <p:cNvSpPr>
                  <a:spLocks noChangeAspect="1" noChangeArrowheads="1"/>
                </p:cNvSpPr>
                <p:nvPr/>
              </p:nvSpPr>
              <p:spPr bwMode="auto">
                <a:xfrm>
                  <a:off x="6534212" y="5247031"/>
                  <a:ext cx="324533" cy="32455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400" name="Group 36">
                  <a:extLst>
                    <a:ext uri="{FF2B5EF4-FFF2-40B4-BE49-F238E27FC236}">
                      <a16:creationId xmlns:a16="http://schemas.microsoft.com/office/drawing/2014/main" id="{71BEC259-9E7E-4BBC-9CDE-E07F738F79A4}"/>
                    </a:ext>
                  </a:extLst>
                </p:cNvPr>
                <p:cNvGrpSpPr>
                  <a:grpSpLocks noChangeAspect="1"/>
                </p:cNvGrpSpPr>
                <p:nvPr/>
              </p:nvGrpSpPr>
              <p:grpSpPr bwMode="auto">
                <a:xfrm flipH="1" flipV="1">
                  <a:off x="8817356" y="3057040"/>
                  <a:ext cx="463545" cy="463570"/>
                  <a:chOff x="1292" y="1888"/>
                  <a:chExt cx="907" cy="907"/>
                </a:xfrm>
              </p:grpSpPr>
              <p:sp>
                <p:nvSpPr>
                  <p:cNvPr id="2033" name="Oval 37">
                    <a:extLst>
                      <a:ext uri="{FF2B5EF4-FFF2-40B4-BE49-F238E27FC236}">
                        <a16:creationId xmlns:a16="http://schemas.microsoft.com/office/drawing/2014/main" id="{91000506-247B-4388-B6E2-8480CBBF92A0}"/>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34" name="AutoShape 38">
                    <a:extLst>
                      <a:ext uri="{FF2B5EF4-FFF2-40B4-BE49-F238E27FC236}">
                        <a16:creationId xmlns:a16="http://schemas.microsoft.com/office/drawing/2014/main" id="{061B6D58-C341-4854-87DB-22DE894CF86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01" name="Group 39">
                  <a:extLst>
                    <a:ext uri="{FF2B5EF4-FFF2-40B4-BE49-F238E27FC236}">
                      <a16:creationId xmlns:a16="http://schemas.microsoft.com/office/drawing/2014/main" id="{0C940C74-3C12-46C4-8A62-03E51BD20766}"/>
                    </a:ext>
                  </a:extLst>
                </p:cNvPr>
                <p:cNvGrpSpPr>
                  <a:grpSpLocks noChangeAspect="1"/>
                </p:cNvGrpSpPr>
                <p:nvPr/>
              </p:nvGrpSpPr>
              <p:grpSpPr bwMode="auto">
                <a:xfrm flipH="1" flipV="1">
                  <a:off x="8828089" y="3098439"/>
                  <a:ext cx="437991" cy="370549"/>
                  <a:chOff x="1321" y="1989"/>
                  <a:chExt cx="857" cy="725"/>
                </a:xfrm>
              </p:grpSpPr>
              <p:sp>
                <p:nvSpPr>
                  <p:cNvPr id="2027" name="AutoShape 40">
                    <a:extLst>
                      <a:ext uri="{FF2B5EF4-FFF2-40B4-BE49-F238E27FC236}">
                        <a16:creationId xmlns:a16="http://schemas.microsoft.com/office/drawing/2014/main" id="{DD47E334-6CD8-40D3-86D6-22326ADF59CC}"/>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8" name="AutoShape 41">
                    <a:extLst>
                      <a:ext uri="{FF2B5EF4-FFF2-40B4-BE49-F238E27FC236}">
                        <a16:creationId xmlns:a16="http://schemas.microsoft.com/office/drawing/2014/main" id="{C45E2627-4D85-4224-86FB-AA9569126E79}"/>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9" name="AutoShape 42">
                    <a:extLst>
                      <a:ext uri="{FF2B5EF4-FFF2-40B4-BE49-F238E27FC236}">
                        <a16:creationId xmlns:a16="http://schemas.microsoft.com/office/drawing/2014/main" id="{EB87FA40-EC19-4EE2-9206-85B4BD0C1B76}"/>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30" name="AutoShape 43">
                    <a:extLst>
                      <a:ext uri="{FF2B5EF4-FFF2-40B4-BE49-F238E27FC236}">
                        <a16:creationId xmlns:a16="http://schemas.microsoft.com/office/drawing/2014/main" id="{1515227B-96BC-4A10-B7C5-AD6F18052ACA}"/>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31" name="AutoShape 44">
                    <a:extLst>
                      <a:ext uri="{FF2B5EF4-FFF2-40B4-BE49-F238E27FC236}">
                        <a16:creationId xmlns:a16="http://schemas.microsoft.com/office/drawing/2014/main" id="{1F66F275-C5F3-4124-B879-20EA6B929FFE}"/>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32" name="AutoShape 45">
                    <a:extLst>
                      <a:ext uri="{FF2B5EF4-FFF2-40B4-BE49-F238E27FC236}">
                        <a16:creationId xmlns:a16="http://schemas.microsoft.com/office/drawing/2014/main" id="{2B42B851-D3F8-4250-87DB-727EA664FD21}"/>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02" name="Group 47">
                  <a:extLst>
                    <a:ext uri="{FF2B5EF4-FFF2-40B4-BE49-F238E27FC236}">
                      <a16:creationId xmlns:a16="http://schemas.microsoft.com/office/drawing/2014/main" id="{C60A34C0-2A1C-4D1C-9C3A-E2B1F9C0ADE4}"/>
                    </a:ext>
                  </a:extLst>
                </p:cNvPr>
                <p:cNvGrpSpPr>
                  <a:grpSpLocks noChangeAspect="1"/>
                </p:cNvGrpSpPr>
                <p:nvPr/>
              </p:nvGrpSpPr>
              <p:grpSpPr bwMode="auto">
                <a:xfrm flipH="1" flipV="1">
                  <a:off x="8817356" y="5497133"/>
                  <a:ext cx="463545" cy="465158"/>
                  <a:chOff x="113" y="2614"/>
                  <a:chExt cx="907" cy="907"/>
                </a:xfrm>
              </p:grpSpPr>
              <p:grpSp>
                <p:nvGrpSpPr>
                  <p:cNvPr id="2017" name="Group 48">
                    <a:extLst>
                      <a:ext uri="{FF2B5EF4-FFF2-40B4-BE49-F238E27FC236}">
                        <a16:creationId xmlns:a16="http://schemas.microsoft.com/office/drawing/2014/main" id="{F8B12174-CBE4-4238-BF34-B773B4ADC10C}"/>
                      </a:ext>
                    </a:extLst>
                  </p:cNvPr>
                  <p:cNvGrpSpPr>
                    <a:grpSpLocks noChangeAspect="1"/>
                  </p:cNvGrpSpPr>
                  <p:nvPr/>
                </p:nvGrpSpPr>
                <p:grpSpPr bwMode="auto">
                  <a:xfrm>
                    <a:off x="113" y="2614"/>
                    <a:ext cx="907" cy="907"/>
                    <a:chOff x="113" y="2614"/>
                    <a:chExt cx="907" cy="907"/>
                  </a:xfrm>
                </p:grpSpPr>
                <p:sp>
                  <p:nvSpPr>
                    <p:cNvPr id="2025" name="Oval 49">
                      <a:extLst>
                        <a:ext uri="{FF2B5EF4-FFF2-40B4-BE49-F238E27FC236}">
                          <a16:creationId xmlns:a16="http://schemas.microsoft.com/office/drawing/2014/main" id="{D29B2BF1-CA0F-45E5-A18B-6A7A8DAFA9E5}"/>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6" name="AutoShape 50">
                      <a:extLst>
                        <a:ext uri="{FF2B5EF4-FFF2-40B4-BE49-F238E27FC236}">
                          <a16:creationId xmlns:a16="http://schemas.microsoft.com/office/drawing/2014/main" id="{9C5AE638-D1EE-4E01-B45B-2519511E0999}"/>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18" name="Group 51">
                    <a:extLst>
                      <a:ext uri="{FF2B5EF4-FFF2-40B4-BE49-F238E27FC236}">
                        <a16:creationId xmlns:a16="http://schemas.microsoft.com/office/drawing/2014/main" id="{EB31F474-CA88-4D4C-9E91-931887E477EF}"/>
                      </a:ext>
                    </a:extLst>
                  </p:cNvPr>
                  <p:cNvGrpSpPr>
                    <a:grpSpLocks noChangeAspect="1"/>
                  </p:cNvGrpSpPr>
                  <p:nvPr/>
                </p:nvGrpSpPr>
                <p:grpSpPr bwMode="auto">
                  <a:xfrm>
                    <a:off x="142" y="2715"/>
                    <a:ext cx="857" cy="725"/>
                    <a:chOff x="142" y="2715"/>
                    <a:chExt cx="857" cy="725"/>
                  </a:xfrm>
                </p:grpSpPr>
                <p:sp>
                  <p:nvSpPr>
                    <p:cNvPr id="2019" name="AutoShape 52">
                      <a:extLst>
                        <a:ext uri="{FF2B5EF4-FFF2-40B4-BE49-F238E27FC236}">
                          <a16:creationId xmlns:a16="http://schemas.microsoft.com/office/drawing/2014/main" id="{581A7CD5-7305-4FB0-8045-A2A7BAE03A6D}"/>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0" name="AutoShape 53">
                      <a:extLst>
                        <a:ext uri="{FF2B5EF4-FFF2-40B4-BE49-F238E27FC236}">
                          <a16:creationId xmlns:a16="http://schemas.microsoft.com/office/drawing/2014/main" id="{E6034E61-88B7-487F-9460-219199673F66}"/>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1" name="AutoShape 54">
                      <a:extLst>
                        <a:ext uri="{FF2B5EF4-FFF2-40B4-BE49-F238E27FC236}">
                          <a16:creationId xmlns:a16="http://schemas.microsoft.com/office/drawing/2014/main" id="{6AF77905-B2FB-4028-9F3F-166E85A59701}"/>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2" name="AutoShape 55">
                      <a:extLst>
                        <a:ext uri="{FF2B5EF4-FFF2-40B4-BE49-F238E27FC236}">
                          <a16:creationId xmlns:a16="http://schemas.microsoft.com/office/drawing/2014/main" id="{2C205A8F-0C1F-4AB9-932F-37B3915440A1}"/>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3" name="AutoShape 56">
                      <a:extLst>
                        <a:ext uri="{FF2B5EF4-FFF2-40B4-BE49-F238E27FC236}">
                          <a16:creationId xmlns:a16="http://schemas.microsoft.com/office/drawing/2014/main" id="{833B74C1-3D69-49EE-BBBD-740C2D7B4B19}"/>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24" name="AutoShape 57">
                      <a:extLst>
                        <a:ext uri="{FF2B5EF4-FFF2-40B4-BE49-F238E27FC236}">
                          <a16:creationId xmlns:a16="http://schemas.microsoft.com/office/drawing/2014/main" id="{B4F05FEE-FE06-4688-AF3A-AF2CABC2ABD2}"/>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403" name="Oval 58">
                  <a:extLst>
                    <a:ext uri="{FF2B5EF4-FFF2-40B4-BE49-F238E27FC236}">
                      <a16:creationId xmlns:a16="http://schemas.microsoft.com/office/drawing/2014/main" id="{9880A1CC-490A-4818-8DDD-4F71B8A5810E}"/>
                    </a:ext>
                  </a:extLst>
                </p:cNvPr>
                <p:cNvSpPr>
                  <a:spLocks noChangeAspect="1" noChangeArrowheads="1"/>
                </p:cNvSpPr>
                <p:nvPr/>
              </p:nvSpPr>
              <p:spPr bwMode="auto">
                <a:xfrm flipH="1" flipV="1">
                  <a:off x="8886862" y="5567394"/>
                  <a:ext cx="324533" cy="32566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404" name="Group 60">
                  <a:extLst>
                    <a:ext uri="{FF2B5EF4-FFF2-40B4-BE49-F238E27FC236}">
                      <a16:creationId xmlns:a16="http://schemas.microsoft.com/office/drawing/2014/main" id="{0D2AE09B-3F54-44B5-8AEC-358636942F28}"/>
                    </a:ext>
                  </a:extLst>
                </p:cNvPr>
                <p:cNvGrpSpPr>
                  <a:grpSpLocks noChangeAspect="1"/>
                </p:cNvGrpSpPr>
                <p:nvPr/>
              </p:nvGrpSpPr>
              <p:grpSpPr bwMode="auto">
                <a:xfrm>
                  <a:off x="7074300" y="3396780"/>
                  <a:ext cx="347659" cy="349265"/>
                  <a:chOff x="1292" y="1888"/>
                  <a:chExt cx="907" cy="907"/>
                </a:xfrm>
              </p:grpSpPr>
              <p:sp>
                <p:nvSpPr>
                  <p:cNvPr id="2015" name="Oval 61">
                    <a:extLst>
                      <a:ext uri="{FF2B5EF4-FFF2-40B4-BE49-F238E27FC236}">
                        <a16:creationId xmlns:a16="http://schemas.microsoft.com/office/drawing/2014/main" id="{D9A69CEC-0512-4865-8213-0E7417055FA1}"/>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16" name="AutoShape 62">
                    <a:extLst>
                      <a:ext uri="{FF2B5EF4-FFF2-40B4-BE49-F238E27FC236}">
                        <a16:creationId xmlns:a16="http://schemas.microsoft.com/office/drawing/2014/main" id="{FFECADDE-D22F-4883-BD5A-5F43FF6CBED5}"/>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05" name="Group 63">
                  <a:extLst>
                    <a:ext uri="{FF2B5EF4-FFF2-40B4-BE49-F238E27FC236}">
                      <a16:creationId xmlns:a16="http://schemas.microsoft.com/office/drawing/2014/main" id="{5AC637CC-B6C1-4053-AFC6-8320D75FB8C2}"/>
                    </a:ext>
                  </a:extLst>
                </p:cNvPr>
                <p:cNvGrpSpPr>
                  <a:grpSpLocks noChangeAspect="1"/>
                </p:cNvGrpSpPr>
                <p:nvPr/>
              </p:nvGrpSpPr>
              <p:grpSpPr bwMode="auto">
                <a:xfrm>
                  <a:off x="7085416" y="3435673"/>
                  <a:ext cx="328494" cy="279181"/>
                  <a:chOff x="1321" y="1989"/>
                  <a:chExt cx="857" cy="725"/>
                </a:xfrm>
              </p:grpSpPr>
              <p:sp>
                <p:nvSpPr>
                  <p:cNvPr id="2009" name="AutoShape 64">
                    <a:extLst>
                      <a:ext uri="{FF2B5EF4-FFF2-40B4-BE49-F238E27FC236}">
                        <a16:creationId xmlns:a16="http://schemas.microsoft.com/office/drawing/2014/main" id="{0845AE26-0B33-4B9A-BA75-1FEC7ABF7609}"/>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10" name="AutoShape 65">
                    <a:extLst>
                      <a:ext uri="{FF2B5EF4-FFF2-40B4-BE49-F238E27FC236}">
                        <a16:creationId xmlns:a16="http://schemas.microsoft.com/office/drawing/2014/main" id="{FB2DE2DE-FA72-469B-9C00-2BA5A542A3AE}"/>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11" name="AutoShape 66">
                    <a:extLst>
                      <a:ext uri="{FF2B5EF4-FFF2-40B4-BE49-F238E27FC236}">
                        <a16:creationId xmlns:a16="http://schemas.microsoft.com/office/drawing/2014/main" id="{AA20ECE8-8D3C-40E6-924E-004C9D8EA0FA}"/>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12" name="AutoShape 67">
                    <a:extLst>
                      <a:ext uri="{FF2B5EF4-FFF2-40B4-BE49-F238E27FC236}">
                        <a16:creationId xmlns:a16="http://schemas.microsoft.com/office/drawing/2014/main" id="{162EEAD5-3808-4797-861C-28BB2E0BEAB7}"/>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13" name="AutoShape 68">
                    <a:extLst>
                      <a:ext uri="{FF2B5EF4-FFF2-40B4-BE49-F238E27FC236}">
                        <a16:creationId xmlns:a16="http://schemas.microsoft.com/office/drawing/2014/main" id="{68C40119-5506-4E5E-84E9-05BA82598A95}"/>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14" name="AutoShape 69">
                    <a:extLst>
                      <a:ext uri="{FF2B5EF4-FFF2-40B4-BE49-F238E27FC236}">
                        <a16:creationId xmlns:a16="http://schemas.microsoft.com/office/drawing/2014/main" id="{62E5DE9B-BC72-4DE8-9459-94DAEB84F2BB}"/>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06" name="Group 71">
                  <a:extLst>
                    <a:ext uri="{FF2B5EF4-FFF2-40B4-BE49-F238E27FC236}">
                      <a16:creationId xmlns:a16="http://schemas.microsoft.com/office/drawing/2014/main" id="{B1D2704C-5664-42DE-A858-80973027ED57}"/>
                    </a:ext>
                  </a:extLst>
                </p:cNvPr>
                <p:cNvGrpSpPr>
                  <a:grpSpLocks noChangeAspect="1"/>
                </p:cNvGrpSpPr>
                <p:nvPr/>
              </p:nvGrpSpPr>
              <p:grpSpPr bwMode="auto">
                <a:xfrm>
                  <a:off x="7074300" y="5279636"/>
                  <a:ext cx="347659" cy="349265"/>
                  <a:chOff x="113" y="2614"/>
                  <a:chExt cx="907" cy="907"/>
                </a:xfrm>
              </p:grpSpPr>
              <p:grpSp>
                <p:nvGrpSpPr>
                  <p:cNvPr id="1999" name="Group 72">
                    <a:extLst>
                      <a:ext uri="{FF2B5EF4-FFF2-40B4-BE49-F238E27FC236}">
                        <a16:creationId xmlns:a16="http://schemas.microsoft.com/office/drawing/2014/main" id="{55BAC90F-258B-4F41-BF22-DA540267A6C1}"/>
                      </a:ext>
                    </a:extLst>
                  </p:cNvPr>
                  <p:cNvGrpSpPr>
                    <a:grpSpLocks noChangeAspect="1"/>
                  </p:cNvGrpSpPr>
                  <p:nvPr/>
                </p:nvGrpSpPr>
                <p:grpSpPr bwMode="auto">
                  <a:xfrm>
                    <a:off x="113" y="2614"/>
                    <a:ext cx="907" cy="907"/>
                    <a:chOff x="113" y="2614"/>
                    <a:chExt cx="907" cy="907"/>
                  </a:xfrm>
                </p:grpSpPr>
                <p:sp>
                  <p:nvSpPr>
                    <p:cNvPr id="2007" name="Oval 73">
                      <a:extLst>
                        <a:ext uri="{FF2B5EF4-FFF2-40B4-BE49-F238E27FC236}">
                          <a16:creationId xmlns:a16="http://schemas.microsoft.com/office/drawing/2014/main" id="{E9D1A849-D12E-4388-991C-35B7330218EA}"/>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08" name="AutoShape 74">
                      <a:extLst>
                        <a:ext uri="{FF2B5EF4-FFF2-40B4-BE49-F238E27FC236}">
                          <a16:creationId xmlns:a16="http://schemas.microsoft.com/office/drawing/2014/main" id="{F964EE84-B345-42EF-A0EE-59DDE797605A}"/>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000" name="Group 75">
                    <a:extLst>
                      <a:ext uri="{FF2B5EF4-FFF2-40B4-BE49-F238E27FC236}">
                        <a16:creationId xmlns:a16="http://schemas.microsoft.com/office/drawing/2014/main" id="{F748FFF6-144C-41F2-A14C-7644342D9298}"/>
                      </a:ext>
                    </a:extLst>
                  </p:cNvPr>
                  <p:cNvGrpSpPr>
                    <a:grpSpLocks noChangeAspect="1"/>
                  </p:cNvGrpSpPr>
                  <p:nvPr/>
                </p:nvGrpSpPr>
                <p:grpSpPr bwMode="auto">
                  <a:xfrm>
                    <a:off x="142" y="2715"/>
                    <a:ext cx="857" cy="725"/>
                    <a:chOff x="142" y="2715"/>
                    <a:chExt cx="857" cy="725"/>
                  </a:xfrm>
                </p:grpSpPr>
                <p:sp>
                  <p:nvSpPr>
                    <p:cNvPr id="2001" name="AutoShape 76">
                      <a:extLst>
                        <a:ext uri="{FF2B5EF4-FFF2-40B4-BE49-F238E27FC236}">
                          <a16:creationId xmlns:a16="http://schemas.microsoft.com/office/drawing/2014/main" id="{4546C564-E971-4735-B54C-6277367AC739}"/>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02" name="AutoShape 77">
                      <a:extLst>
                        <a:ext uri="{FF2B5EF4-FFF2-40B4-BE49-F238E27FC236}">
                          <a16:creationId xmlns:a16="http://schemas.microsoft.com/office/drawing/2014/main" id="{04C508E7-714E-43EA-B2AF-776E3FAD5108}"/>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03" name="AutoShape 78">
                      <a:extLst>
                        <a:ext uri="{FF2B5EF4-FFF2-40B4-BE49-F238E27FC236}">
                          <a16:creationId xmlns:a16="http://schemas.microsoft.com/office/drawing/2014/main" id="{E2C11DE6-A73D-4238-9B18-C17D27B80179}"/>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04" name="AutoShape 79">
                      <a:extLst>
                        <a:ext uri="{FF2B5EF4-FFF2-40B4-BE49-F238E27FC236}">
                          <a16:creationId xmlns:a16="http://schemas.microsoft.com/office/drawing/2014/main" id="{35D16811-4872-4982-8474-78BFA3C7DBDA}"/>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05" name="AutoShape 80">
                      <a:extLst>
                        <a:ext uri="{FF2B5EF4-FFF2-40B4-BE49-F238E27FC236}">
                          <a16:creationId xmlns:a16="http://schemas.microsoft.com/office/drawing/2014/main" id="{ED365267-DEA7-4818-8E53-1A69FDD9F575}"/>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06" name="AutoShape 81">
                      <a:extLst>
                        <a:ext uri="{FF2B5EF4-FFF2-40B4-BE49-F238E27FC236}">
                          <a16:creationId xmlns:a16="http://schemas.microsoft.com/office/drawing/2014/main" id="{2BE61148-C03E-404C-9A1B-966AACA1D8BA}"/>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407" name="Oval 82">
                  <a:extLst>
                    <a:ext uri="{FF2B5EF4-FFF2-40B4-BE49-F238E27FC236}">
                      <a16:creationId xmlns:a16="http://schemas.microsoft.com/office/drawing/2014/main" id="{35C38025-55C1-4D8F-841C-DDECA5FC6267}"/>
                    </a:ext>
                  </a:extLst>
                </p:cNvPr>
                <p:cNvSpPr>
                  <a:spLocks noChangeAspect="1" noChangeArrowheads="1"/>
                </p:cNvSpPr>
                <p:nvPr/>
              </p:nvSpPr>
              <p:spPr bwMode="auto">
                <a:xfrm>
                  <a:off x="7126430" y="5331621"/>
                  <a:ext cx="243400" cy="244524"/>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408" name="Group 84">
                  <a:extLst>
                    <a:ext uri="{FF2B5EF4-FFF2-40B4-BE49-F238E27FC236}">
                      <a16:creationId xmlns:a16="http://schemas.microsoft.com/office/drawing/2014/main" id="{87578DB7-FE83-4E4F-AB56-CA7BF9FEE5A5}"/>
                    </a:ext>
                  </a:extLst>
                </p:cNvPr>
                <p:cNvGrpSpPr>
                  <a:grpSpLocks noChangeAspect="1"/>
                </p:cNvGrpSpPr>
                <p:nvPr/>
              </p:nvGrpSpPr>
              <p:grpSpPr bwMode="auto">
                <a:xfrm>
                  <a:off x="7509270" y="3422181"/>
                  <a:ext cx="174623" cy="174633"/>
                  <a:chOff x="1292" y="1888"/>
                  <a:chExt cx="907" cy="907"/>
                </a:xfrm>
              </p:grpSpPr>
              <p:sp>
                <p:nvSpPr>
                  <p:cNvPr id="1997" name="Oval 85">
                    <a:extLst>
                      <a:ext uri="{FF2B5EF4-FFF2-40B4-BE49-F238E27FC236}">
                        <a16:creationId xmlns:a16="http://schemas.microsoft.com/office/drawing/2014/main" id="{04A9CDCF-F7E7-4096-BB59-89095EF871EC}"/>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8" name="AutoShape 86">
                    <a:extLst>
                      <a:ext uri="{FF2B5EF4-FFF2-40B4-BE49-F238E27FC236}">
                        <a16:creationId xmlns:a16="http://schemas.microsoft.com/office/drawing/2014/main" id="{8B550DB0-5947-4488-A09A-8950B37246DB}"/>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09" name="Group 87">
                  <a:extLst>
                    <a:ext uri="{FF2B5EF4-FFF2-40B4-BE49-F238E27FC236}">
                      <a16:creationId xmlns:a16="http://schemas.microsoft.com/office/drawing/2014/main" id="{073D2D38-F792-4988-B542-BC2F9E6813B5}"/>
                    </a:ext>
                  </a:extLst>
                </p:cNvPr>
                <p:cNvGrpSpPr>
                  <a:grpSpLocks noChangeAspect="1"/>
                </p:cNvGrpSpPr>
                <p:nvPr/>
              </p:nvGrpSpPr>
              <p:grpSpPr bwMode="auto">
                <a:xfrm>
                  <a:off x="7514853" y="3441627"/>
                  <a:ext cx="164997" cy="139591"/>
                  <a:chOff x="1321" y="1989"/>
                  <a:chExt cx="857" cy="725"/>
                </a:xfrm>
              </p:grpSpPr>
              <p:sp>
                <p:nvSpPr>
                  <p:cNvPr id="1991" name="AutoShape 88">
                    <a:extLst>
                      <a:ext uri="{FF2B5EF4-FFF2-40B4-BE49-F238E27FC236}">
                        <a16:creationId xmlns:a16="http://schemas.microsoft.com/office/drawing/2014/main" id="{744E94E9-2E42-4B03-8200-39805A9CE243}"/>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2" name="AutoShape 89">
                    <a:extLst>
                      <a:ext uri="{FF2B5EF4-FFF2-40B4-BE49-F238E27FC236}">
                        <a16:creationId xmlns:a16="http://schemas.microsoft.com/office/drawing/2014/main" id="{4219F06E-D104-4C81-A560-E019740C65DF}"/>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3" name="AutoShape 90">
                    <a:extLst>
                      <a:ext uri="{FF2B5EF4-FFF2-40B4-BE49-F238E27FC236}">
                        <a16:creationId xmlns:a16="http://schemas.microsoft.com/office/drawing/2014/main" id="{CA226014-D0D0-4D7C-B9C1-3D4981C7ADE6}"/>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4" name="AutoShape 91">
                    <a:extLst>
                      <a:ext uri="{FF2B5EF4-FFF2-40B4-BE49-F238E27FC236}">
                        <a16:creationId xmlns:a16="http://schemas.microsoft.com/office/drawing/2014/main" id="{4FE2F5D5-A7AC-4CAE-A7ED-5C9DB3F0BB2B}"/>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5" name="AutoShape 92">
                    <a:extLst>
                      <a:ext uri="{FF2B5EF4-FFF2-40B4-BE49-F238E27FC236}">
                        <a16:creationId xmlns:a16="http://schemas.microsoft.com/office/drawing/2014/main" id="{8AE8384F-215A-4644-8C34-EB331A3932F9}"/>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6" name="AutoShape 93">
                    <a:extLst>
                      <a:ext uri="{FF2B5EF4-FFF2-40B4-BE49-F238E27FC236}">
                        <a16:creationId xmlns:a16="http://schemas.microsoft.com/office/drawing/2014/main" id="{04FB5A65-17ED-4151-9A05-D504E3A522EC}"/>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10" name="Group 95">
                  <a:extLst>
                    <a:ext uri="{FF2B5EF4-FFF2-40B4-BE49-F238E27FC236}">
                      <a16:creationId xmlns:a16="http://schemas.microsoft.com/office/drawing/2014/main" id="{1EA4E164-11B8-4129-99EB-D42330CA7E5A}"/>
                    </a:ext>
                  </a:extLst>
                </p:cNvPr>
                <p:cNvGrpSpPr>
                  <a:grpSpLocks noChangeAspect="1"/>
                </p:cNvGrpSpPr>
                <p:nvPr/>
              </p:nvGrpSpPr>
              <p:grpSpPr bwMode="auto">
                <a:xfrm>
                  <a:off x="7509270" y="5425693"/>
                  <a:ext cx="174623" cy="173045"/>
                  <a:chOff x="113" y="2614"/>
                  <a:chExt cx="907" cy="907"/>
                </a:xfrm>
              </p:grpSpPr>
              <p:grpSp>
                <p:nvGrpSpPr>
                  <p:cNvPr id="1981" name="Group 96">
                    <a:extLst>
                      <a:ext uri="{FF2B5EF4-FFF2-40B4-BE49-F238E27FC236}">
                        <a16:creationId xmlns:a16="http://schemas.microsoft.com/office/drawing/2014/main" id="{F24E35F5-5233-43B1-9C29-467B4C556537}"/>
                      </a:ext>
                    </a:extLst>
                  </p:cNvPr>
                  <p:cNvGrpSpPr>
                    <a:grpSpLocks noChangeAspect="1"/>
                  </p:cNvGrpSpPr>
                  <p:nvPr/>
                </p:nvGrpSpPr>
                <p:grpSpPr bwMode="auto">
                  <a:xfrm>
                    <a:off x="113" y="2614"/>
                    <a:ext cx="907" cy="907"/>
                    <a:chOff x="113" y="2614"/>
                    <a:chExt cx="907" cy="907"/>
                  </a:xfrm>
                </p:grpSpPr>
                <p:sp>
                  <p:nvSpPr>
                    <p:cNvPr id="1989" name="Oval 97">
                      <a:extLst>
                        <a:ext uri="{FF2B5EF4-FFF2-40B4-BE49-F238E27FC236}">
                          <a16:creationId xmlns:a16="http://schemas.microsoft.com/office/drawing/2014/main" id="{830083D2-8DA5-4599-90E1-81D85F3ACFF3}"/>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90" name="AutoShape 98">
                      <a:extLst>
                        <a:ext uri="{FF2B5EF4-FFF2-40B4-BE49-F238E27FC236}">
                          <a16:creationId xmlns:a16="http://schemas.microsoft.com/office/drawing/2014/main" id="{43255046-E504-4FA3-8B30-EC229C2247AE}"/>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82" name="Group 99">
                    <a:extLst>
                      <a:ext uri="{FF2B5EF4-FFF2-40B4-BE49-F238E27FC236}">
                        <a16:creationId xmlns:a16="http://schemas.microsoft.com/office/drawing/2014/main" id="{64CE5DDA-DD8F-4255-9B67-1D5B35153F3D}"/>
                      </a:ext>
                    </a:extLst>
                  </p:cNvPr>
                  <p:cNvGrpSpPr>
                    <a:grpSpLocks noChangeAspect="1"/>
                  </p:cNvGrpSpPr>
                  <p:nvPr/>
                </p:nvGrpSpPr>
                <p:grpSpPr bwMode="auto">
                  <a:xfrm>
                    <a:off x="142" y="2715"/>
                    <a:ext cx="857" cy="725"/>
                    <a:chOff x="142" y="2715"/>
                    <a:chExt cx="857" cy="725"/>
                  </a:xfrm>
                </p:grpSpPr>
                <p:sp>
                  <p:nvSpPr>
                    <p:cNvPr id="1983" name="AutoShape 100">
                      <a:extLst>
                        <a:ext uri="{FF2B5EF4-FFF2-40B4-BE49-F238E27FC236}">
                          <a16:creationId xmlns:a16="http://schemas.microsoft.com/office/drawing/2014/main" id="{8D4A7523-3DED-433A-8345-B7AA45DC1E22}"/>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84" name="AutoShape 101">
                      <a:extLst>
                        <a:ext uri="{FF2B5EF4-FFF2-40B4-BE49-F238E27FC236}">
                          <a16:creationId xmlns:a16="http://schemas.microsoft.com/office/drawing/2014/main" id="{3AC0AF27-0F65-4AEF-B4BB-69EDDFFD1D5D}"/>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85" name="AutoShape 102">
                      <a:extLst>
                        <a:ext uri="{FF2B5EF4-FFF2-40B4-BE49-F238E27FC236}">
                          <a16:creationId xmlns:a16="http://schemas.microsoft.com/office/drawing/2014/main" id="{B44C3F73-EB21-4580-9291-C4EDE86956E5}"/>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86" name="AutoShape 103">
                      <a:extLst>
                        <a:ext uri="{FF2B5EF4-FFF2-40B4-BE49-F238E27FC236}">
                          <a16:creationId xmlns:a16="http://schemas.microsoft.com/office/drawing/2014/main" id="{F2ED753D-081B-4FD1-92D9-161A11058D94}"/>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87" name="AutoShape 104">
                      <a:extLst>
                        <a:ext uri="{FF2B5EF4-FFF2-40B4-BE49-F238E27FC236}">
                          <a16:creationId xmlns:a16="http://schemas.microsoft.com/office/drawing/2014/main" id="{A71D2A44-DA1F-4CFC-90C0-F127D653CD16}"/>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88" name="AutoShape 105">
                      <a:extLst>
                        <a:ext uri="{FF2B5EF4-FFF2-40B4-BE49-F238E27FC236}">
                          <a16:creationId xmlns:a16="http://schemas.microsoft.com/office/drawing/2014/main" id="{60B97205-FE3E-484D-A2B4-A57A8C1111CC}"/>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411" name="Oval 106">
                  <a:extLst>
                    <a:ext uri="{FF2B5EF4-FFF2-40B4-BE49-F238E27FC236}">
                      <a16:creationId xmlns:a16="http://schemas.microsoft.com/office/drawing/2014/main" id="{777CF1F7-8B45-41E8-983C-F52A9CB99410}"/>
                    </a:ext>
                  </a:extLst>
                </p:cNvPr>
                <p:cNvSpPr>
                  <a:spLocks noChangeAspect="1" noChangeArrowheads="1"/>
                </p:cNvSpPr>
                <p:nvPr/>
              </p:nvSpPr>
              <p:spPr bwMode="auto">
                <a:xfrm>
                  <a:off x="7535454" y="5451449"/>
                  <a:ext cx="122255" cy="12115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412" name="Group 108">
                  <a:extLst>
                    <a:ext uri="{FF2B5EF4-FFF2-40B4-BE49-F238E27FC236}">
                      <a16:creationId xmlns:a16="http://schemas.microsoft.com/office/drawing/2014/main" id="{D9AD0755-61C8-4A9D-AB2E-38B66C24318B}"/>
                    </a:ext>
                  </a:extLst>
                </p:cNvPr>
                <p:cNvGrpSpPr>
                  <a:grpSpLocks noChangeAspect="1"/>
                </p:cNvGrpSpPr>
                <p:nvPr/>
              </p:nvGrpSpPr>
              <p:grpSpPr bwMode="auto">
                <a:xfrm>
                  <a:off x="7741043" y="3436469"/>
                  <a:ext cx="87312" cy="85729"/>
                  <a:chOff x="1292" y="1888"/>
                  <a:chExt cx="907" cy="907"/>
                </a:xfrm>
              </p:grpSpPr>
              <p:sp>
                <p:nvSpPr>
                  <p:cNvPr id="1979" name="Oval 109">
                    <a:extLst>
                      <a:ext uri="{FF2B5EF4-FFF2-40B4-BE49-F238E27FC236}">
                        <a16:creationId xmlns:a16="http://schemas.microsoft.com/office/drawing/2014/main" id="{CC892B98-3A0F-482B-A94B-7FF60A65420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80" name="AutoShape 110">
                    <a:extLst>
                      <a:ext uri="{FF2B5EF4-FFF2-40B4-BE49-F238E27FC236}">
                        <a16:creationId xmlns:a16="http://schemas.microsoft.com/office/drawing/2014/main" id="{7A0B683A-952B-4765-AC95-8AEE38000B94}"/>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13" name="Group 111">
                  <a:extLst>
                    <a:ext uri="{FF2B5EF4-FFF2-40B4-BE49-F238E27FC236}">
                      <a16:creationId xmlns:a16="http://schemas.microsoft.com/office/drawing/2014/main" id="{D7485CC4-6E15-44F4-877E-D44B86818839}"/>
                    </a:ext>
                  </a:extLst>
                </p:cNvPr>
                <p:cNvGrpSpPr>
                  <a:grpSpLocks noChangeAspect="1"/>
                </p:cNvGrpSpPr>
                <p:nvPr/>
              </p:nvGrpSpPr>
              <p:grpSpPr bwMode="auto">
                <a:xfrm>
                  <a:off x="7743835" y="3446015"/>
                  <a:ext cx="82499" cy="68526"/>
                  <a:chOff x="1321" y="1989"/>
                  <a:chExt cx="857" cy="725"/>
                </a:xfrm>
              </p:grpSpPr>
              <p:sp>
                <p:nvSpPr>
                  <p:cNvPr id="1973" name="AutoShape 112">
                    <a:extLst>
                      <a:ext uri="{FF2B5EF4-FFF2-40B4-BE49-F238E27FC236}">
                        <a16:creationId xmlns:a16="http://schemas.microsoft.com/office/drawing/2014/main" id="{99476EB6-1D58-4012-8235-961E60A7CBEE}"/>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4" name="AutoShape 113">
                    <a:extLst>
                      <a:ext uri="{FF2B5EF4-FFF2-40B4-BE49-F238E27FC236}">
                        <a16:creationId xmlns:a16="http://schemas.microsoft.com/office/drawing/2014/main" id="{4826B9EA-5B9A-4D55-AA3F-37D790911293}"/>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5" name="AutoShape 114">
                    <a:extLst>
                      <a:ext uri="{FF2B5EF4-FFF2-40B4-BE49-F238E27FC236}">
                        <a16:creationId xmlns:a16="http://schemas.microsoft.com/office/drawing/2014/main" id="{9FB4102F-C229-4DB8-B630-0416132ADF3F}"/>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6" name="AutoShape 115">
                    <a:extLst>
                      <a:ext uri="{FF2B5EF4-FFF2-40B4-BE49-F238E27FC236}">
                        <a16:creationId xmlns:a16="http://schemas.microsoft.com/office/drawing/2014/main" id="{3FDC4EE7-F17B-454F-8421-153A06F8AF98}"/>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7" name="AutoShape 116">
                    <a:extLst>
                      <a:ext uri="{FF2B5EF4-FFF2-40B4-BE49-F238E27FC236}">
                        <a16:creationId xmlns:a16="http://schemas.microsoft.com/office/drawing/2014/main" id="{01E2DB3E-9F71-443B-9BB4-426DE57C78EF}"/>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8" name="AutoShape 117">
                    <a:extLst>
                      <a:ext uri="{FF2B5EF4-FFF2-40B4-BE49-F238E27FC236}">
                        <a16:creationId xmlns:a16="http://schemas.microsoft.com/office/drawing/2014/main" id="{B75A199C-DE4C-421E-A349-575FBAF4D427}"/>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14" name="Group 119">
                  <a:extLst>
                    <a:ext uri="{FF2B5EF4-FFF2-40B4-BE49-F238E27FC236}">
                      <a16:creationId xmlns:a16="http://schemas.microsoft.com/office/drawing/2014/main" id="{D9463E6F-3F45-4FD0-9D12-88D4306080A0}"/>
                    </a:ext>
                  </a:extLst>
                </p:cNvPr>
                <p:cNvGrpSpPr>
                  <a:grpSpLocks noChangeAspect="1"/>
                </p:cNvGrpSpPr>
                <p:nvPr/>
              </p:nvGrpSpPr>
              <p:grpSpPr bwMode="auto">
                <a:xfrm>
                  <a:off x="7741043" y="5497133"/>
                  <a:ext cx="87312" cy="87316"/>
                  <a:chOff x="113" y="2614"/>
                  <a:chExt cx="907" cy="907"/>
                </a:xfrm>
              </p:grpSpPr>
              <p:grpSp>
                <p:nvGrpSpPr>
                  <p:cNvPr id="1963" name="Group 120">
                    <a:extLst>
                      <a:ext uri="{FF2B5EF4-FFF2-40B4-BE49-F238E27FC236}">
                        <a16:creationId xmlns:a16="http://schemas.microsoft.com/office/drawing/2014/main" id="{AC2ED09E-A67F-436C-9E70-563E42CEC906}"/>
                      </a:ext>
                    </a:extLst>
                  </p:cNvPr>
                  <p:cNvGrpSpPr>
                    <a:grpSpLocks noChangeAspect="1"/>
                  </p:cNvGrpSpPr>
                  <p:nvPr/>
                </p:nvGrpSpPr>
                <p:grpSpPr bwMode="auto">
                  <a:xfrm>
                    <a:off x="113" y="2614"/>
                    <a:ext cx="907" cy="907"/>
                    <a:chOff x="113" y="2614"/>
                    <a:chExt cx="907" cy="907"/>
                  </a:xfrm>
                </p:grpSpPr>
                <p:sp>
                  <p:nvSpPr>
                    <p:cNvPr id="1971" name="Oval 121">
                      <a:extLst>
                        <a:ext uri="{FF2B5EF4-FFF2-40B4-BE49-F238E27FC236}">
                          <a16:creationId xmlns:a16="http://schemas.microsoft.com/office/drawing/2014/main" id="{5ADF0A66-2194-4802-9E45-7DA8E8608D78}"/>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2" name="AutoShape 122">
                      <a:extLst>
                        <a:ext uri="{FF2B5EF4-FFF2-40B4-BE49-F238E27FC236}">
                          <a16:creationId xmlns:a16="http://schemas.microsoft.com/office/drawing/2014/main" id="{EF2874DC-51B5-4667-8CAC-962D069F542C}"/>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64" name="Group 123">
                    <a:extLst>
                      <a:ext uri="{FF2B5EF4-FFF2-40B4-BE49-F238E27FC236}">
                        <a16:creationId xmlns:a16="http://schemas.microsoft.com/office/drawing/2014/main" id="{5CC365FE-FBD9-4BD4-AF0D-962C2A5FA709}"/>
                      </a:ext>
                    </a:extLst>
                  </p:cNvPr>
                  <p:cNvGrpSpPr>
                    <a:grpSpLocks noChangeAspect="1"/>
                  </p:cNvGrpSpPr>
                  <p:nvPr/>
                </p:nvGrpSpPr>
                <p:grpSpPr bwMode="auto">
                  <a:xfrm>
                    <a:off x="142" y="2715"/>
                    <a:ext cx="857" cy="725"/>
                    <a:chOff x="142" y="2715"/>
                    <a:chExt cx="857" cy="725"/>
                  </a:xfrm>
                </p:grpSpPr>
                <p:sp>
                  <p:nvSpPr>
                    <p:cNvPr id="1965" name="AutoShape 124">
                      <a:extLst>
                        <a:ext uri="{FF2B5EF4-FFF2-40B4-BE49-F238E27FC236}">
                          <a16:creationId xmlns:a16="http://schemas.microsoft.com/office/drawing/2014/main" id="{0A9B9AA6-1B16-4511-AE76-AF62B6026657}"/>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66" name="AutoShape 125">
                      <a:extLst>
                        <a:ext uri="{FF2B5EF4-FFF2-40B4-BE49-F238E27FC236}">
                          <a16:creationId xmlns:a16="http://schemas.microsoft.com/office/drawing/2014/main" id="{14728503-C51B-4C02-9BAD-6F5E5AA92EEE}"/>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67" name="AutoShape 126">
                      <a:extLst>
                        <a:ext uri="{FF2B5EF4-FFF2-40B4-BE49-F238E27FC236}">
                          <a16:creationId xmlns:a16="http://schemas.microsoft.com/office/drawing/2014/main" id="{2D997732-B962-4C15-AA1B-F226D578E113}"/>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68" name="AutoShape 127">
                      <a:extLst>
                        <a:ext uri="{FF2B5EF4-FFF2-40B4-BE49-F238E27FC236}">
                          <a16:creationId xmlns:a16="http://schemas.microsoft.com/office/drawing/2014/main" id="{BA83F1EC-DDA9-48CD-95EA-3991BFA9A953}"/>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69" name="AutoShape 128">
                      <a:extLst>
                        <a:ext uri="{FF2B5EF4-FFF2-40B4-BE49-F238E27FC236}">
                          <a16:creationId xmlns:a16="http://schemas.microsoft.com/office/drawing/2014/main" id="{5C752F55-1BD8-4659-9459-1BB0AD4D7D6B}"/>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0" name="AutoShape 129">
                      <a:extLst>
                        <a:ext uri="{FF2B5EF4-FFF2-40B4-BE49-F238E27FC236}">
                          <a16:creationId xmlns:a16="http://schemas.microsoft.com/office/drawing/2014/main" id="{C28F7F40-D791-4A0C-9003-B0D657081D3D}"/>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415" name="Oval 130">
                  <a:extLst>
                    <a:ext uri="{FF2B5EF4-FFF2-40B4-BE49-F238E27FC236}">
                      <a16:creationId xmlns:a16="http://schemas.microsoft.com/office/drawing/2014/main" id="{F6C59144-EA30-4296-8F96-D8EB93F87FEB}"/>
                    </a:ext>
                  </a:extLst>
                </p:cNvPr>
                <p:cNvSpPr>
                  <a:spLocks noChangeAspect="1" noChangeArrowheads="1"/>
                </p:cNvSpPr>
                <p:nvPr/>
              </p:nvSpPr>
              <p:spPr bwMode="auto">
                <a:xfrm>
                  <a:off x="7754135" y="5510129"/>
                  <a:ext cx="61128" cy="6113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416" name="Group 132">
                  <a:extLst>
                    <a:ext uri="{FF2B5EF4-FFF2-40B4-BE49-F238E27FC236}">
                      <a16:creationId xmlns:a16="http://schemas.microsoft.com/office/drawing/2014/main" id="{098915AB-8D4F-4A33-9B54-F2164BDC7B6C}"/>
                    </a:ext>
                  </a:extLst>
                </p:cNvPr>
                <p:cNvGrpSpPr>
                  <a:grpSpLocks noChangeAspect="1"/>
                </p:cNvGrpSpPr>
                <p:nvPr/>
              </p:nvGrpSpPr>
              <p:grpSpPr bwMode="auto">
                <a:xfrm flipH="1" flipV="1">
                  <a:off x="8352224" y="3147531"/>
                  <a:ext cx="361946" cy="361966"/>
                  <a:chOff x="1292" y="1888"/>
                  <a:chExt cx="907" cy="907"/>
                </a:xfrm>
              </p:grpSpPr>
              <p:sp>
                <p:nvSpPr>
                  <p:cNvPr id="1961" name="Oval 133">
                    <a:extLst>
                      <a:ext uri="{FF2B5EF4-FFF2-40B4-BE49-F238E27FC236}">
                        <a16:creationId xmlns:a16="http://schemas.microsoft.com/office/drawing/2014/main" id="{74394527-42B4-4428-B138-6C56823FBA6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62" name="AutoShape 134">
                    <a:extLst>
                      <a:ext uri="{FF2B5EF4-FFF2-40B4-BE49-F238E27FC236}">
                        <a16:creationId xmlns:a16="http://schemas.microsoft.com/office/drawing/2014/main" id="{D1298436-CA95-45D0-9A57-6E07BF1C58C4}"/>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17" name="Group 135">
                  <a:extLst>
                    <a:ext uri="{FF2B5EF4-FFF2-40B4-BE49-F238E27FC236}">
                      <a16:creationId xmlns:a16="http://schemas.microsoft.com/office/drawing/2014/main" id="{D8D0B2C8-4844-4327-AF7F-5F976610B794}"/>
                    </a:ext>
                  </a:extLst>
                </p:cNvPr>
                <p:cNvGrpSpPr>
                  <a:grpSpLocks noChangeAspect="1"/>
                </p:cNvGrpSpPr>
                <p:nvPr/>
              </p:nvGrpSpPr>
              <p:grpSpPr bwMode="auto">
                <a:xfrm flipH="1" flipV="1">
                  <a:off x="8360604" y="3179857"/>
                  <a:ext cx="341993" cy="289333"/>
                  <a:chOff x="1321" y="1989"/>
                  <a:chExt cx="857" cy="725"/>
                </a:xfrm>
              </p:grpSpPr>
              <p:sp>
                <p:nvSpPr>
                  <p:cNvPr id="1955" name="AutoShape 136">
                    <a:extLst>
                      <a:ext uri="{FF2B5EF4-FFF2-40B4-BE49-F238E27FC236}">
                        <a16:creationId xmlns:a16="http://schemas.microsoft.com/office/drawing/2014/main" id="{BB6280C0-0EA6-4150-ABF4-D47E4FD1F615}"/>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6" name="AutoShape 137">
                    <a:extLst>
                      <a:ext uri="{FF2B5EF4-FFF2-40B4-BE49-F238E27FC236}">
                        <a16:creationId xmlns:a16="http://schemas.microsoft.com/office/drawing/2014/main" id="{277E13D4-D472-4278-B436-EE6371299A1A}"/>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7" name="AutoShape 138">
                    <a:extLst>
                      <a:ext uri="{FF2B5EF4-FFF2-40B4-BE49-F238E27FC236}">
                        <a16:creationId xmlns:a16="http://schemas.microsoft.com/office/drawing/2014/main" id="{44334809-B6C7-44D6-9819-34BA76221B45}"/>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8" name="AutoShape 139">
                    <a:extLst>
                      <a:ext uri="{FF2B5EF4-FFF2-40B4-BE49-F238E27FC236}">
                        <a16:creationId xmlns:a16="http://schemas.microsoft.com/office/drawing/2014/main" id="{117C9BA3-2E7B-4757-9C6B-3B7969EF10BD}"/>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9" name="AutoShape 140">
                    <a:extLst>
                      <a:ext uri="{FF2B5EF4-FFF2-40B4-BE49-F238E27FC236}">
                        <a16:creationId xmlns:a16="http://schemas.microsoft.com/office/drawing/2014/main" id="{801C7851-8B7E-4671-914C-A67396B54767}"/>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60" name="AutoShape 141">
                    <a:extLst>
                      <a:ext uri="{FF2B5EF4-FFF2-40B4-BE49-F238E27FC236}">
                        <a16:creationId xmlns:a16="http://schemas.microsoft.com/office/drawing/2014/main" id="{DE8D36EB-AF5A-4B0D-B7E7-4539E251343A}"/>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18" name="Group 143">
                  <a:extLst>
                    <a:ext uri="{FF2B5EF4-FFF2-40B4-BE49-F238E27FC236}">
                      <a16:creationId xmlns:a16="http://schemas.microsoft.com/office/drawing/2014/main" id="{C6DDF7BC-3F78-4A6D-A034-AF6B67CC03B3}"/>
                    </a:ext>
                  </a:extLst>
                </p:cNvPr>
                <p:cNvGrpSpPr>
                  <a:grpSpLocks noChangeAspect="1"/>
                </p:cNvGrpSpPr>
                <p:nvPr/>
              </p:nvGrpSpPr>
              <p:grpSpPr bwMode="auto">
                <a:xfrm flipH="1" flipV="1">
                  <a:off x="8352224" y="5513009"/>
                  <a:ext cx="347659" cy="347678"/>
                  <a:chOff x="113" y="2614"/>
                  <a:chExt cx="907" cy="907"/>
                </a:xfrm>
              </p:grpSpPr>
              <p:grpSp>
                <p:nvGrpSpPr>
                  <p:cNvPr id="1945" name="Group 144">
                    <a:extLst>
                      <a:ext uri="{FF2B5EF4-FFF2-40B4-BE49-F238E27FC236}">
                        <a16:creationId xmlns:a16="http://schemas.microsoft.com/office/drawing/2014/main" id="{BAFC2D48-1CB5-4461-8A0E-76C5F45E7D96}"/>
                      </a:ext>
                    </a:extLst>
                  </p:cNvPr>
                  <p:cNvGrpSpPr>
                    <a:grpSpLocks noChangeAspect="1"/>
                  </p:cNvGrpSpPr>
                  <p:nvPr/>
                </p:nvGrpSpPr>
                <p:grpSpPr bwMode="auto">
                  <a:xfrm>
                    <a:off x="113" y="2614"/>
                    <a:ext cx="907" cy="907"/>
                    <a:chOff x="113" y="2614"/>
                    <a:chExt cx="907" cy="907"/>
                  </a:xfrm>
                </p:grpSpPr>
                <p:sp>
                  <p:nvSpPr>
                    <p:cNvPr id="1953" name="Oval 145">
                      <a:extLst>
                        <a:ext uri="{FF2B5EF4-FFF2-40B4-BE49-F238E27FC236}">
                          <a16:creationId xmlns:a16="http://schemas.microsoft.com/office/drawing/2014/main" id="{2FE4B652-AE3E-4C8D-BCD1-9C5E83522463}"/>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4" name="AutoShape 146">
                      <a:extLst>
                        <a:ext uri="{FF2B5EF4-FFF2-40B4-BE49-F238E27FC236}">
                          <a16:creationId xmlns:a16="http://schemas.microsoft.com/office/drawing/2014/main" id="{CBE1B0CE-3978-4F01-8A94-5C84BDCFCF29}"/>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46" name="Group 147">
                    <a:extLst>
                      <a:ext uri="{FF2B5EF4-FFF2-40B4-BE49-F238E27FC236}">
                        <a16:creationId xmlns:a16="http://schemas.microsoft.com/office/drawing/2014/main" id="{006D6313-1A71-46F1-AC09-B38A907C0848}"/>
                      </a:ext>
                    </a:extLst>
                  </p:cNvPr>
                  <p:cNvGrpSpPr>
                    <a:grpSpLocks noChangeAspect="1"/>
                  </p:cNvGrpSpPr>
                  <p:nvPr/>
                </p:nvGrpSpPr>
                <p:grpSpPr bwMode="auto">
                  <a:xfrm>
                    <a:off x="142" y="2715"/>
                    <a:ext cx="857" cy="725"/>
                    <a:chOff x="142" y="2715"/>
                    <a:chExt cx="857" cy="725"/>
                  </a:xfrm>
                </p:grpSpPr>
                <p:sp>
                  <p:nvSpPr>
                    <p:cNvPr id="1947" name="AutoShape 148">
                      <a:extLst>
                        <a:ext uri="{FF2B5EF4-FFF2-40B4-BE49-F238E27FC236}">
                          <a16:creationId xmlns:a16="http://schemas.microsoft.com/office/drawing/2014/main" id="{DA4BEBAE-BB61-42F3-BFBC-D3C7AACBF8B2}"/>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8" name="AutoShape 149">
                      <a:extLst>
                        <a:ext uri="{FF2B5EF4-FFF2-40B4-BE49-F238E27FC236}">
                          <a16:creationId xmlns:a16="http://schemas.microsoft.com/office/drawing/2014/main" id="{3A29812B-4CE9-42F0-9BC3-67114956DAC1}"/>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9" name="AutoShape 150">
                      <a:extLst>
                        <a:ext uri="{FF2B5EF4-FFF2-40B4-BE49-F238E27FC236}">
                          <a16:creationId xmlns:a16="http://schemas.microsoft.com/office/drawing/2014/main" id="{56F6DF79-33AB-45B1-87C6-836C2FDE5569}"/>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0" name="AutoShape 151">
                      <a:extLst>
                        <a:ext uri="{FF2B5EF4-FFF2-40B4-BE49-F238E27FC236}">
                          <a16:creationId xmlns:a16="http://schemas.microsoft.com/office/drawing/2014/main" id="{67DAC92C-2B5A-434A-B468-3B6C7C5A8F2D}"/>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1" name="AutoShape 152">
                      <a:extLst>
                        <a:ext uri="{FF2B5EF4-FFF2-40B4-BE49-F238E27FC236}">
                          <a16:creationId xmlns:a16="http://schemas.microsoft.com/office/drawing/2014/main" id="{2D154423-967C-4B0B-A799-75625A7B2B55}"/>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52" name="AutoShape 153">
                      <a:extLst>
                        <a:ext uri="{FF2B5EF4-FFF2-40B4-BE49-F238E27FC236}">
                          <a16:creationId xmlns:a16="http://schemas.microsoft.com/office/drawing/2014/main" id="{D83CC84B-7EA2-422B-99E9-F886F5AB363B}"/>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419" name="Oval 154">
                  <a:extLst>
                    <a:ext uri="{FF2B5EF4-FFF2-40B4-BE49-F238E27FC236}">
                      <a16:creationId xmlns:a16="http://schemas.microsoft.com/office/drawing/2014/main" id="{F8738698-0357-4580-A8D9-EC628C80E62B}"/>
                    </a:ext>
                  </a:extLst>
                </p:cNvPr>
                <p:cNvSpPr>
                  <a:spLocks noChangeAspect="1" noChangeArrowheads="1"/>
                </p:cNvSpPr>
                <p:nvPr/>
              </p:nvSpPr>
              <p:spPr bwMode="auto">
                <a:xfrm flipH="1" flipV="1">
                  <a:off x="8404354" y="5565525"/>
                  <a:ext cx="243400" cy="24341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420" name="Group 156">
                  <a:extLst>
                    <a:ext uri="{FF2B5EF4-FFF2-40B4-BE49-F238E27FC236}">
                      <a16:creationId xmlns:a16="http://schemas.microsoft.com/office/drawing/2014/main" id="{54380120-571E-4789-A433-21FAE0613525}"/>
                    </a:ext>
                  </a:extLst>
                </p:cNvPr>
                <p:cNvGrpSpPr>
                  <a:grpSpLocks noChangeAspect="1"/>
                </p:cNvGrpSpPr>
                <p:nvPr/>
              </p:nvGrpSpPr>
              <p:grpSpPr bwMode="auto">
                <a:xfrm flipH="1" flipV="1">
                  <a:off x="8090289" y="3306288"/>
                  <a:ext cx="174623" cy="174633"/>
                  <a:chOff x="1292" y="1888"/>
                  <a:chExt cx="907" cy="907"/>
                </a:xfrm>
              </p:grpSpPr>
              <p:sp>
                <p:nvSpPr>
                  <p:cNvPr id="1943" name="Oval 157">
                    <a:extLst>
                      <a:ext uri="{FF2B5EF4-FFF2-40B4-BE49-F238E27FC236}">
                        <a16:creationId xmlns:a16="http://schemas.microsoft.com/office/drawing/2014/main" id="{8F1EC49E-AC41-4CE2-8E03-3385C9A08C4F}"/>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4" name="AutoShape 158">
                    <a:extLst>
                      <a:ext uri="{FF2B5EF4-FFF2-40B4-BE49-F238E27FC236}">
                        <a16:creationId xmlns:a16="http://schemas.microsoft.com/office/drawing/2014/main" id="{EF8A39C5-0289-4929-B049-4BEAA31A231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21" name="Group 159">
                  <a:extLst>
                    <a:ext uri="{FF2B5EF4-FFF2-40B4-BE49-F238E27FC236}">
                      <a16:creationId xmlns:a16="http://schemas.microsoft.com/office/drawing/2014/main" id="{16153937-A33D-4568-A393-9A197F635458}"/>
                    </a:ext>
                  </a:extLst>
                </p:cNvPr>
                <p:cNvGrpSpPr>
                  <a:grpSpLocks noChangeAspect="1"/>
                </p:cNvGrpSpPr>
                <p:nvPr/>
              </p:nvGrpSpPr>
              <p:grpSpPr bwMode="auto">
                <a:xfrm flipH="1" flipV="1">
                  <a:off x="8094332" y="3321884"/>
                  <a:ext cx="164997" cy="139591"/>
                  <a:chOff x="1321" y="1989"/>
                  <a:chExt cx="857" cy="725"/>
                </a:xfrm>
              </p:grpSpPr>
              <p:sp>
                <p:nvSpPr>
                  <p:cNvPr id="1937" name="AutoShape 160">
                    <a:extLst>
                      <a:ext uri="{FF2B5EF4-FFF2-40B4-BE49-F238E27FC236}">
                        <a16:creationId xmlns:a16="http://schemas.microsoft.com/office/drawing/2014/main" id="{DA44C3DA-59B7-4A3E-A6C7-E13DDE571D60}"/>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8" name="AutoShape 161">
                    <a:extLst>
                      <a:ext uri="{FF2B5EF4-FFF2-40B4-BE49-F238E27FC236}">
                        <a16:creationId xmlns:a16="http://schemas.microsoft.com/office/drawing/2014/main" id="{4F49E310-A23C-41B2-9A27-B430CE9FC542}"/>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9" name="AutoShape 162">
                    <a:extLst>
                      <a:ext uri="{FF2B5EF4-FFF2-40B4-BE49-F238E27FC236}">
                        <a16:creationId xmlns:a16="http://schemas.microsoft.com/office/drawing/2014/main" id="{49DBF849-6403-45F7-8535-2D05D9ACFE2A}"/>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0" name="AutoShape 163">
                    <a:extLst>
                      <a:ext uri="{FF2B5EF4-FFF2-40B4-BE49-F238E27FC236}">
                        <a16:creationId xmlns:a16="http://schemas.microsoft.com/office/drawing/2014/main" id="{A953DBA4-F488-4D7A-BB82-1950E47B6D71}"/>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1" name="AutoShape 164">
                    <a:extLst>
                      <a:ext uri="{FF2B5EF4-FFF2-40B4-BE49-F238E27FC236}">
                        <a16:creationId xmlns:a16="http://schemas.microsoft.com/office/drawing/2014/main" id="{948C40C0-22FF-4712-B1BB-4BA044E2F09D}"/>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42" name="AutoShape 165">
                    <a:extLst>
                      <a:ext uri="{FF2B5EF4-FFF2-40B4-BE49-F238E27FC236}">
                        <a16:creationId xmlns:a16="http://schemas.microsoft.com/office/drawing/2014/main" id="{A05C3005-2D08-4285-B365-D75D25E4AE0E}"/>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22" name="Group 167">
                  <a:extLst>
                    <a:ext uri="{FF2B5EF4-FFF2-40B4-BE49-F238E27FC236}">
                      <a16:creationId xmlns:a16="http://schemas.microsoft.com/office/drawing/2014/main" id="{B17B3C55-5522-4FE5-A713-F2E7F3A8F2D5}"/>
                    </a:ext>
                  </a:extLst>
                </p:cNvPr>
                <p:cNvGrpSpPr>
                  <a:grpSpLocks noChangeAspect="1"/>
                </p:cNvGrpSpPr>
                <p:nvPr/>
              </p:nvGrpSpPr>
              <p:grpSpPr bwMode="auto">
                <a:xfrm flipH="1" flipV="1">
                  <a:off x="8090289" y="5541585"/>
                  <a:ext cx="174623" cy="174633"/>
                  <a:chOff x="113" y="2614"/>
                  <a:chExt cx="907" cy="907"/>
                </a:xfrm>
              </p:grpSpPr>
              <p:grpSp>
                <p:nvGrpSpPr>
                  <p:cNvPr id="1927" name="Group 168">
                    <a:extLst>
                      <a:ext uri="{FF2B5EF4-FFF2-40B4-BE49-F238E27FC236}">
                        <a16:creationId xmlns:a16="http://schemas.microsoft.com/office/drawing/2014/main" id="{F5024D8C-8173-4AAA-B0B2-1D84AB27D57F}"/>
                      </a:ext>
                    </a:extLst>
                  </p:cNvPr>
                  <p:cNvGrpSpPr>
                    <a:grpSpLocks noChangeAspect="1"/>
                  </p:cNvGrpSpPr>
                  <p:nvPr/>
                </p:nvGrpSpPr>
                <p:grpSpPr bwMode="auto">
                  <a:xfrm>
                    <a:off x="113" y="2614"/>
                    <a:ext cx="907" cy="907"/>
                    <a:chOff x="113" y="2614"/>
                    <a:chExt cx="907" cy="907"/>
                  </a:xfrm>
                </p:grpSpPr>
                <p:sp>
                  <p:nvSpPr>
                    <p:cNvPr id="1935" name="Oval 169">
                      <a:extLst>
                        <a:ext uri="{FF2B5EF4-FFF2-40B4-BE49-F238E27FC236}">
                          <a16:creationId xmlns:a16="http://schemas.microsoft.com/office/drawing/2014/main" id="{39D2FFAB-E16E-4E94-8FE9-55399074106E}"/>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6" name="AutoShape 170">
                      <a:extLst>
                        <a:ext uri="{FF2B5EF4-FFF2-40B4-BE49-F238E27FC236}">
                          <a16:creationId xmlns:a16="http://schemas.microsoft.com/office/drawing/2014/main" id="{C473DF33-0B64-46A2-8C80-7449947B752A}"/>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28" name="Group 171">
                    <a:extLst>
                      <a:ext uri="{FF2B5EF4-FFF2-40B4-BE49-F238E27FC236}">
                        <a16:creationId xmlns:a16="http://schemas.microsoft.com/office/drawing/2014/main" id="{71B88612-3FD6-40AC-9F45-B4EF0B4512DC}"/>
                      </a:ext>
                    </a:extLst>
                  </p:cNvPr>
                  <p:cNvGrpSpPr>
                    <a:grpSpLocks noChangeAspect="1"/>
                  </p:cNvGrpSpPr>
                  <p:nvPr/>
                </p:nvGrpSpPr>
                <p:grpSpPr bwMode="auto">
                  <a:xfrm>
                    <a:off x="142" y="2715"/>
                    <a:ext cx="857" cy="725"/>
                    <a:chOff x="142" y="2715"/>
                    <a:chExt cx="857" cy="725"/>
                  </a:xfrm>
                </p:grpSpPr>
                <p:sp>
                  <p:nvSpPr>
                    <p:cNvPr id="1929" name="AutoShape 172">
                      <a:extLst>
                        <a:ext uri="{FF2B5EF4-FFF2-40B4-BE49-F238E27FC236}">
                          <a16:creationId xmlns:a16="http://schemas.microsoft.com/office/drawing/2014/main" id="{A27F1E35-A378-47A8-8952-8469FC2AE9B9}"/>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0" name="AutoShape 173">
                      <a:extLst>
                        <a:ext uri="{FF2B5EF4-FFF2-40B4-BE49-F238E27FC236}">
                          <a16:creationId xmlns:a16="http://schemas.microsoft.com/office/drawing/2014/main" id="{5A5997AE-BFB8-4992-9F3C-8E9603D6E5FD}"/>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1" name="AutoShape 174">
                      <a:extLst>
                        <a:ext uri="{FF2B5EF4-FFF2-40B4-BE49-F238E27FC236}">
                          <a16:creationId xmlns:a16="http://schemas.microsoft.com/office/drawing/2014/main" id="{C5F8AA3D-0F86-43DD-8F2A-19875B840A8F}"/>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2" name="AutoShape 175">
                      <a:extLst>
                        <a:ext uri="{FF2B5EF4-FFF2-40B4-BE49-F238E27FC236}">
                          <a16:creationId xmlns:a16="http://schemas.microsoft.com/office/drawing/2014/main" id="{0C35C3FC-F96E-4178-90E6-C7754D76F393}"/>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3" name="AutoShape 176">
                      <a:extLst>
                        <a:ext uri="{FF2B5EF4-FFF2-40B4-BE49-F238E27FC236}">
                          <a16:creationId xmlns:a16="http://schemas.microsoft.com/office/drawing/2014/main" id="{0EF4FAEF-8EC0-43BE-A289-87332A2AA936}"/>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34" name="AutoShape 177">
                      <a:extLst>
                        <a:ext uri="{FF2B5EF4-FFF2-40B4-BE49-F238E27FC236}">
                          <a16:creationId xmlns:a16="http://schemas.microsoft.com/office/drawing/2014/main" id="{A06A24ED-C151-4537-862D-42D7F2A5F8BA}"/>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423" name="Oval 178">
                  <a:extLst>
                    <a:ext uri="{FF2B5EF4-FFF2-40B4-BE49-F238E27FC236}">
                      <a16:creationId xmlns:a16="http://schemas.microsoft.com/office/drawing/2014/main" id="{CDE2BA2B-2068-4C7C-84FE-2C4C87253B14}"/>
                    </a:ext>
                  </a:extLst>
                </p:cNvPr>
                <p:cNvSpPr>
                  <a:spLocks noChangeAspect="1" noChangeArrowheads="1"/>
                </p:cNvSpPr>
                <p:nvPr/>
              </p:nvSpPr>
              <p:spPr bwMode="auto">
                <a:xfrm flipH="1" flipV="1">
                  <a:off x="8116473" y="5567963"/>
                  <a:ext cx="122255" cy="12226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424" name="Group 180">
                  <a:extLst>
                    <a:ext uri="{FF2B5EF4-FFF2-40B4-BE49-F238E27FC236}">
                      <a16:creationId xmlns:a16="http://schemas.microsoft.com/office/drawing/2014/main" id="{0A0DFA59-09FC-49E1-A4E2-A81D68B09038}"/>
                    </a:ext>
                  </a:extLst>
                </p:cNvPr>
                <p:cNvGrpSpPr>
                  <a:grpSpLocks noChangeAspect="1"/>
                </p:cNvGrpSpPr>
                <p:nvPr/>
              </p:nvGrpSpPr>
              <p:grpSpPr bwMode="auto">
                <a:xfrm flipH="1" flipV="1">
                  <a:off x="7945828" y="3377729"/>
                  <a:ext cx="87312" cy="87316"/>
                  <a:chOff x="1292" y="1888"/>
                  <a:chExt cx="907" cy="907"/>
                </a:xfrm>
              </p:grpSpPr>
              <p:sp>
                <p:nvSpPr>
                  <p:cNvPr id="1925" name="Oval 181">
                    <a:extLst>
                      <a:ext uri="{FF2B5EF4-FFF2-40B4-BE49-F238E27FC236}">
                        <a16:creationId xmlns:a16="http://schemas.microsoft.com/office/drawing/2014/main" id="{FABB398F-D1CE-4E5D-9775-A795B20F28C4}"/>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26" name="AutoShape 182">
                    <a:extLst>
                      <a:ext uri="{FF2B5EF4-FFF2-40B4-BE49-F238E27FC236}">
                        <a16:creationId xmlns:a16="http://schemas.microsoft.com/office/drawing/2014/main" id="{CA11CC9D-B6D3-494D-9235-634B46389597}"/>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25" name="Group 183">
                  <a:extLst>
                    <a:ext uri="{FF2B5EF4-FFF2-40B4-BE49-F238E27FC236}">
                      <a16:creationId xmlns:a16="http://schemas.microsoft.com/office/drawing/2014/main" id="{9AA22A8B-9957-4977-9917-0F1C154B26EA}"/>
                    </a:ext>
                  </a:extLst>
                </p:cNvPr>
                <p:cNvGrpSpPr>
                  <a:grpSpLocks noChangeAspect="1"/>
                </p:cNvGrpSpPr>
                <p:nvPr/>
              </p:nvGrpSpPr>
              <p:grpSpPr bwMode="auto">
                <a:xfrm flipH="1" flipV="1">
                  <a:off x="7947850" y="3385527"/>
                  <a:ext cx="82499" cy="69795"/>
                  <a:chOff x="1321" y="1989"/>
                  <a:chExt cx="857" cy="725"/>
                </a:xfrm>
              </p:grpSpPr>
              <p:sp>
                <p:nvSpPr>
                  <p:cNvPr id="1919" name="AutoShape 184">
                    <a:extLst>
                      <a:ext uri="{FF2B5EF4-FFF2-40B4-BE49-F238E27FC236}">
                        <a16:creationId xmlns:a16="http://schemas.microsoft.com/office/drawing/2014/main" id="{F3F797AF-A0D8-4320-B283-752C04585395}"/>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20" name="AutoShape 185">
                    <a:extLst>
                      <a:ext uri="{FF2B5EF4-FFF2-40B4-BE49-F238E27FC236}">
                        <a16:creationId xmlns:a16="http://schemas.microsoft.com/office/drawing/2014/main" id="{77907529-C3DF-428B-A351-986BE94781CC}"/>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21" name="AutoShape 186">
                    <a:extLst>
                      <a:ext uri="{FF2B5EF4-FFF2-40B4-BE49-F238E27FC236}">
                        <a16:creationId xmlns:a16="http://schemas.microsoft.com/office/drawing/2014/main" id="{8F134B08-5E56-410E-8062-C52D010307FF}"/>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22" name="AutoShape 187">
                    <a:extLst>
                      <a:ext uri="{FF2B5EF4-FFF2-40B4-BE49-F238E27FC236}">
                        <a16:creationId xmlns:a16="http://schemas.microsoft.com/office/drawing/2014/main" id="{B2A5DF7D-63A7-472C-BFA4-6357D067BC6C}"/>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23" name="AutoShape 188">
                    <a:extLst>
                      <a:ext uri="{FF2B5EF4-FFF2-40B4-BE49-F238E27FC236}">
                        <a16:creationId xmlns:a16="http://schemas.microsoft.com/office/drawing/2014/main" id="{A57463DE-680F-4C57-8319-CC9FF60B5795}"/>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24" name="AutoShape 189">
                    <a:extLst>
                      <a:ext uri="{FF2B5EF4-FFF2-40B4-BE49-F238E27FC236}">
                        <a16:creationId xmlns:a16="http://schemas.microsoft.com/office/drawing/2014/main" id="{6CDCC359-4224-45EC-B40A-AB4C68AC483B}"/>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26" name="Group 191">
                  <a:extLst>
                    <a:ext uri="{FF2B5EF4-FFF2-40B4-BE49-F238E27FC236}">
                      <a16:creationId xmlns:a16="http://schemas.microsoft.com/office/drawing/2014/main" id="{840B4719-07AD-449B-A2D2-4AE87EE84618}"/>
                    </a:ext>
                  </a:extLst>
                </p:cNvPr>
                <p:cNvGrpSpPr>
                  <a:grpSpLocks noChangeAspect="1"/>
                </p:cNvGrpSpPr>
                <p:nvPr/>
              </p:nvGrpSpPr>
              <p:grpSpPr bwMode="auto">
                <a:xfrm flipH="1" flipV="1">
                  <a:off x="7945828" y="5555873"/>
                  <a:ext cx="87312" cy="87316"/>
                  <a:chOff x="113" y="2614"/>
                  <a:chExt cx="907" cy="907"/>
                </a:xfrm>
              </p:grpSpPr>
              <p:grpSp>
                <p:nvGrpSpPr>
                  <p:cNvPr id="1909" name="Group 192">
                    <a:extLst>
                      <a:ext uri="{FF2B5EF4-FFF2-40B4-BE49-F238E27FC236}">
                        <a16:creationId xmlns:a16="http://schemas.microsoft.com/office/drawing/2014/main" id="{30185286-4D20-4E89-9907-C23312414A10}"/>
                      </a:ext>
                    </a:extLst>
                  </p:cNvPr>
                  <p:cNvGrpSpPr>
                    <a:grpSpLocks noChangeAspect="1"/>
                  </p:cNvGrpSpPr>
                  <p:nvPr/>
                </p:nvGrpSpPr>
                <p:grpSpPr bwMode="auto">
                  <a:xfrm>
                    <a:off x="113" y="2614"/>
                    <a:ext cx="907" cy="907"/>
                    <a:chOff x="113" y="2614"/>
                    <a:chExt cx="907" cy="907"/>
                  </a:xfrm>
                </p:grpSpPr>
                <p:sp>
                  <p:nvSpPr>
                    <p:cNvPr id="1917" name="Oval 193">
                      <a:extLst>
                        <a:ext uri="{FF2B5EF4-FFF2-40B4-BE49-F238E27FC236}">
                          <a16:creationId xmlns:a16="http://schemas.microsoft.com/office/drawing/2014/main" id="{6CA6C9F2-2FC8-4069-A2EF-F92E6D2C74E1}"/>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18" name="AutoShape 194">
                      <a:extLst>
                        <a:ext uri="{FF2B5EF4-FFF2-40B4-BE49-F238E27FC236}">
                          <a16:creationId xmlns:a16="http://schemas.microsoft.com/office/drawing/2014/main" id="{36E66008-BDD9-41EF-8932-5ADEDCE40FF4}"/>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910" name="Group 195">
                    <a:extLst>
                      <a:ext uri="{FF2B5EF4-FFF2-40B4-BE49-F238E27FC236}">
                        <a16:creationId xmlns:a16="http://schemas.microsoft.com/office/drawing/2014/main" id="{2F0CF199-283C-44E6-BFF7-3E42E6A1DB7C}"/>
                      </a:ext>
                    </a:extLst>
                  </p:cNvPr>
                  <p:cNvGrpSpPr>
                    <a:grpSpLocks noChangeAspect="1"/>
                  </p:cNvGrpSpPr>
                  <p:nvPr/>
                </p:nvGrpSpPr>
                <p:grpSpPr bwMode="auto">
                  <a:xfrm>
                    <a:off x="142" y="2715"/>
                    <a:ext cx="857" cy="725"/>
                    <a:chOff x="142" y="2715"/>
                    <a:chExt cx="857" cy="725"/>
                  </a:xfrm>
                </p:grpSpPr>
                <p:sp>
                  <p:nvSpPr>
                    <p:cNvPr id="1911" name="AutoShape 196">
                      <a:extLst>
                        <a:ext uri="{FF2B5EF4-FFF2-40B4-BE49-F238E27FC236}">
                          <a16:creationId xmlns:a16="http://schemas.microsoft.com/office/drawing/2014/main" id="{50842528-7678-4F3E-810A-51EBD22A3B07}"/>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12" name="AutoShape 197">
                      <a:extLst>
                        <a:ext uri="{FF2B5EF4-FFF2-40B4-BE49-F238E27FC236}">
                          <a16:creationId xmlns:a16="http://schemas.microsoft.com/office/drawing/2014/main" id="{E2830266-D9DD-42DB-8152-7F5878E1D6DF}"/>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13" name="AutoShape 198">
                      <a:extLst>
                        <a:ext uri="{FF2B5EF4-FFF2-40B4-BE49-F238E27FC236}">
                          <a16:creationId xmlns:a16="http://schemas.microsoft.com/office/drawing/2014/main" id="{C4772546-6DDD-4924-BF3D-E8219EDEEBDB}"/>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14" name="AutoShape 199">
                      <a:extLst>
                        <a:ext uri="{FF2B5EF4-FFF2-40B4-BE49-F238E27FC236}">
                          <a16:creationId xmlns:a16="http://schemas.microsoft.com/office/drawing/2014/main" id="{5297624E-5B1D-4031-BA1A-92F13F88817B}"/>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15" name="AutoShape 200">
                      <a:extLst>
                        <a:ext uri="{FF2B5EF4-FFF2-40B4-BE49-F238E27FC236}">
                          <a16:creationId xmlns:a16="http://schemas.microsoft.com/office/drawing/2014/main" id="{589CC6BB-C647-4A11-99E7-3940CA4FB206}"/>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16" name="AutoShape 201">
                      <a:extLst>
                        <a:ext uri="{FF2B5EF4-FFF2-40B4-BE49-F238E27FC236}">
                          <a16:creationId xmlns:a16="http://schemas.microsoft.com/office/drawing/2014/main" id="{B3558CA9-F359-4CA4-B281-C530B0D11859}"/>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427" name="Oval 202">
                  <a:extLst>
                    <a:ext uri="{FF2B5EF4-FFF2-40B4-BE49-F238E27FC236}">
                      <a16:creationId xmlns:a16="http://schemas.microsoft.com/office/drawing/2014/main" id="{1261C864-79B4-4A9F-B169-E30501D30334}"/>
                    </a:ext>
                  </a:extLst>
                </p:cNvPr>
                <p:cNvSpPr>
                  <a:spLocks noChangeAspect="1" noChangeArrowheads="1"/>
                </p:cNvSpPr>
                <p:nvPr/>
              </p:nvSpPr>
              <p:spPr bwMode="auto">
                <a:xfrm flipH="1" flipV="1">
                  <a:off x="7958920" y="5569062"/>
                  <a:ext cx="61128" cy="6113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28" name="Oval 207">
                  <a:extLst>
                    <a:ext uri="{FF2B5EF4-FFF2-40B4-BE49-F238E27FC236}">
                      <a16:creationId xmlns:a16="http://schemas.microsoft.com/office/drawing/2014/main" id="{E0D45EEC-BF4E-468D-A7AF-89D325DFBD6F}"/>
                    </a:ext>
                  </a:extLst>
                </p:cNvPr>
                <p:cNvSpPr>
                  <a:spLocks noChangeAspect="1" noChangeArrowheads="1"/>
                </p:cNvSpPr>
                <p:nvPr/>
              </p:nvSpPr>
              <p:spPr bwMode="auto">
                <a:xfrm>
                  <a:off x="6538301" y="4350511"/>
                  <a:ext cx="320444" cy="3204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29" name="Oval 208">
                  <a:extLst>
                    <a:ext uri="{FF2B5EF4-FFF2-40B4-BE49-F238E27FC236}">
                      <a16:creationId xmlns:a16="http://schemas.microsoft.com/office/drawing/2014/main" id="{6262B988-19E6-4EEF-92AB-568F077E0F70}"/>
                    </a:ext>
                  </a:extLst>
                </p:cNvPr>
                <p:cNvSpPr>
                  <a:spLocks noChangeAspect="1" noChangeArrowheads="1"/>
                </p:cNvSpPr>
                <p:nvPr/>
              </p:nvSpPr>
              <p:spPr bwMode="auto">
                <a:xfrm>
                  <a:off x="6511214" y="4325978"/>
                  <a:ext cx="371040"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0" name="Arc 209">
                  <a:extLst>
                    <a:ext uri="{FF2B5EF4-FFF2-40B4-BE49-F238E27FC236}">
                      <a16:creationId xmlns:a16="http://schemas.microsoft.com/office/drawing/2014/main" id="{1AED3539-4EC1-49B5-B638-ED813A6B281C}"/>
                    </a:ext>
                  </a:extLst>
                </p:cNvPr>
                <p:cNvSpPr>
                  <a:spLocks noChangeAspect="1"/>
                </p:cNvSpPr>
                <p:nvPr/>
              </p:nvSpPr>
              <p:spPr bwMode="auto">
                <a:xfrm>
                  <a:off x="6534212" y="4510997"/>
                  <a:ext cx="324533"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1" name="Arc 210">
                  <a:extLst>
                    <a:ext uri="{FF2B5EF4-FFF2-40B4-BE49-F238E27FC236}">
                      <a16:creationId xmlns:a16="http://schemas.microsoft.com/office/drawing/2014/main" id="{F96133F3-9863-4678-9AF9-264C9326F8D0}"/>
                    </a:ext>
                  </a:extLst>
                </p:cNvPr>
                <p:cNvSpPr>
                  <a:spLocks noChangeAspect="1"/>
                </p:cNvSpPr>
                <p:nvPr/>
              </p:nvSpPr>
              <p:spPr bwMode="auto">
                <a:xfrm flipV="1">
                  <a:off x="6557211" y="4604018"/>
                  <a:ext cx="278025" cy="930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2" name="AutoShape 211">
                  <a:extLst>
                    <a:ext uri="{FF2B5EF4-FFF2-40B4-BE49-F238E27FC236}">
                      <a16:creationId xmlns:a16="http://schemas.microsoft.com/office/drawing/2014/main" id="{F400DA7C-52E9-47EC-81E4-85E8CE7B41A2}"/>
                    </a:ext>
                  </a:extLst>
                </p:cNvPr>
                <p:cNvSpPr>
                  <a:spLocks noChangeAspect="1" noChangeArrowheads="1"/>
                </p:cNvSpPr>
                <p:nvPr/>
              </p:nvSpPr>
              <p:spPr bwMode="auto">
                <a:xfrm>
                  <a:off x="6464706" y="4279468"/>
                  <a:ext cx="463545"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3" name="Group 212">
                  <a:extLst>
                    <a:ext uri="{FF2B5EF4-FFF2-40B4-BE49-F238E27FC236}">
                      <a16:creationId xmlns:a16="http://schemas.microsoft.com/office/drawing/2014/main" id="{EEEAE5DB-C264-4313-BFED-DB7CEA1AAA2C}"/>
                    </a:ext>
                  </a:extLst>
                </p:cNvPr>
                <p:cNvGrpSpPr>
                  <a:grpSpLocks noChangeAspect="1"/>
                </p:cNvGrpSpPr>
                <p:nvPr/>
              </p:nvGrpSpPr>
              <p:grpSpPr bwMode="auto">
                <a:xfrm>
                  <a:off x="6482083" y="4331089"/>
                  <a:ext cx="437991" cy="370549"/>
                  <a:chOff x="142" y="900"/>
                  <a:chExt cx="857" cy="725"/>
                </a:xfrm>
              </p:grpSpPr>
              <p:sp>
                <p:nvSpPr>
                  <p:cNvPr id="1903" name="AutoShape 213">
                    <a:extLst>
                      <a:ext uri="{FF2B5EF4-FFF2-40B4-BE49-F238E27FC236}">
                        <a16:creationId xmlns:a16="http://schemas.microsoft.com/office/drawing/2014/main" id="{19612942-4228-468E-A0F2-49D358F9FEC7}"/>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4" name="AutoShape 214">
                    <a:extLst>
                      <a:ext uri="{FF2B5EF4-FFF2-40B4-BE49-F238E27FC236}">
                        <a16:creationId xmlns:a16="http://schemas.microsoft.com/office/drawing/2014/main" id="{3B5C7778-D414-4782-9741-D95AA29A1E22}"/>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5" name="AutoShape 215">
                    <a:extLst>
                      <a:ext uri="{FF2B5EF4-FFF2-40B4-BE49-F238E27FC236}">
                        <a16:creationId xmlns:a16="http://schemas.microsoft.com/office/drawing/2014/main" id="{01629BFA-65FB-413B-A1A0-B438AAF12D9B}"/>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6" name="AutoShape 216">
                    <a:extLst>
                      <a:ext uri="{FF2B5EF4-FFF2-40B4-BE49-F238E27FC236}">
                        <a16:creationId xmlns:a16="http://schemas.microsoft.com/office/drawing/2014/main" id="{A1EF48B6-6DE6-4C3F-990E-CA92C28931C4}"/>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7" name="AutoShape 217">
                    <a:extLst>
                      <a:ext uri="{FF2B5EF4-FFF2-40B4-BE49-F238E27FC236}">
                        <a16:creationId xmlns:a16="http://schemas.microsoft.com/office/drawing/2014/main" id="{CCCDAFCA-1FC5-40C8-8DBA-F417A0637E98}"/>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8" name="AutoShape 218">
                    <a:extLst>
                      <a:ext uri="{FF2B5EF4-FFF2-40B4-BE49-F238E27FC236}">
                        <a16:creationId xmlns:a16="http://schemas.microsoft.com/office/drawing/2014/main" id="{0B71495A-1CB8-4DDD-BBF9-0524B5CB01F6}"/>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34" name="Oval 220">
                  <a:extLst>
                    <a:ext uri="{FF2B5EF4-FFF2-40B4-BE49-F238E27FC236}">
                      <a16:creationId xmlns:a16="http://schemas.microsoft.com/office/drawing/2014/main" id="{F1D842EA-8BBA-49D8-810A-2CA899BD0BF9}"/>
                    </a:ext>
                  </a:extLst>
                </p:cNvPr>
                <p:cNvSpPr>
                  <a:spLocks noChangeAspect="1" noChangeArrowheads="1"/>
                </p:cNvSpPr>
                <p:nvPr/>
              </p:nvSpPr>
              <p:spPr bwMode="auto">
                <a:xfrm>
                  <a:off x="6538812" y="4800037"/>
                  <a:ext cx="320444" cy="321559"/>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5" name="Oval 221">
                  <a:extLst>
                    <a:ext uri="{FF2B5EF4-FFF2-40B4-BE49-F238E27FC236}">
                      <a16:creationId xmlns:a16="http://schemas.microsoft.com/office/drawing/2014/main" id="{E8C8EDEF-3619-4237-9F8F-EE7711EED329}"/>
                    </a:ext>
                  </a:extLst>
                </p:cNvPr>
                <p:cNvSpPr>
                  <a:spLocks noChangeAspect="1" noChangeArrowheads="1"/>
                </p:cNvSpPr>
                <p:nvPr/>
              </p:nvSpPr>
              <p:spPr bwMode="auto">
                <a:xfrm>
                  <a:off x="6511214" y="4775420"/>
                  <a:ext cx="371040"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6" name="Arc 222">
                  <a:extLst>
                    <a:ext uri="{FF2B5EF4-FFF2-40B4-BE49-F238E27FC236}">
                      <a16:creationId xmlns:a16="http://schemas.microsoft.com/office/drawing/2014/main" id="{BE36A5C8-6AC1-4A37-840E-F96306CB56CA}"/>
                    </a:ext>
                  </a:extLst>
                </p:cNvPr>
                <p:cNvSpPr>
                  <a:spLocks noChangeAspect="1"/>
                </p:cNvSpPr>
                <p:nvPr/>
              </p:nvSpPr>
              <p:spPr bwMode="auto">
                <a:xfrm>
                  <a:off x="6580209" y="5042616"/>
                  <a:ext cx="232028" cy="128213"/>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 name="Arc 223">
                  <a:extLst>
                    <a:ext uri="{FF2B5EF4-FFF2-40B4-BE49-F238E27FC236}">
                      <a16:creationId xmlns:a16="http://schemas.microsoft.com/office/drawing/2014/main" id="{CF8A333B-E967-4211-883D-B4A3207BA206}"/>
                    </a:ext>
                  </a:extLst>
                </p:cNvPr>
                <p:cNvSpPr>
                  <a:spLocks noChangeAspect="1"/>
                </p:cNvSpPr>
                <p:nvPr/>
              </p:nvSpPr>
              <p:spPr bwMode="auto">
                <a:xfrm flipV="1">
                  <a:off x="6557211" y="5101082"/>
                  <a:ext cx="278025" cy="6974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 name="AutoShape 224">
                  <a:extLst>
                    <a:ext uri="{FF2B5EF4-FFF2-40B4-BE49-F238E27FC236}">
                      <a16:creationId xmlns:a16="http://schemas.microsoft.com/office/drawing/2014/main" id="{16D946EC-8138-42E4-B077-712534CD4459}"/>
                    </a:ext>
                  </a:extLst>
                </p:cNvPr>
                <p:cNvSpPr>
                  <a:spLocks noChangeAspect="1" noChangeArrowheads="1"/>
                </p:cNvSpPr>
                <p:nvPr/>
              </p:nvSpPr>
              <p:spPr bwMode="auto">
                <a:xfrm>
                  <a:off x="6464706" y="4728750"/>
                  <a:ext cx="463545"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9" name="Group 225">
                  <a:extLst>
                    <a:ext uri="{FF2B5EF4-FFF2-40B4-BE49-F238E27FC236}">
                      <a16:creationId xmlns:a16="http://schemas.microsoft.com/office/drawing/2014/main" id="{0A73B0ED-94D0-47BA-B46D-F6C648353EE4}"/>
                    </a:ext>
                  </a:extLst>
                </p:cNvPr>
                <p:cNvGrpSpPr>
                  <a:grpSpLocks noChangeAspect="1"/>
                </p:cNvGrpSpPr>
                <p:nvPr/>
              </p:nvGrpSpPr>
              <p:grpSpPr bwMode="auto">
                <a:xfrm>
                  <a:off x="6482083" y="4780548"/>
                  <a:ext cx="437991" cy="371819"/>
                  <a:chOff x="142" y="900"/>
                  <a:chExt cx="857" cy="725"/>
                </a:xfrm>
              </p:grpSpPr>
              <p:sp>
                <p:nvSpPr>
                  <p:cNvPr id="1897" name="AutoShape 226">
                    <a:extLst>
                      <a:ext uri="{FF2B5EF4-FFF2-40B4-BE49-F238E27FC236}">
                        <a16:creationId xmlns:a16="http://schemas.microsoft.com/office/drawing/2014/main" id="{930DA78A-2A02-4E2A-86DB-664A9CEB2192}"/>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98" name="AutoShape 227">
                    <a:extLst>
                      <a:ext uri="{FF2B5EF4-FFF2-40B4-BE49-F238E27FC236}">
                        <a16:creationId xmlns:a16="http://schemas.microsoft.com/office/drawing/2014/main" id="{73723C0D-83AE-4C14-9810-3208BA5B9141}"/>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99" name="AutoShape 228">
                    <a:extLst>
                      <a:ext uri="{FF2B5EF4-FFF2-40B4-BE49-F238E27FC236}">
                        <a16:creationId xmlns:a16="http://schemas.microsoft.com/office/drawing/2014/main" id="{38BD9AD4-E563-44F7-9315-CC3B32AE68FA}"/>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0" name="AutoShape 229">
                    <a:extLst>
                      <a:ext uri="{FF2B5EF4-FFF2-40B4-BE49-F238E27FC236}">
                        <a16:creationId xmlns:a16="http://schemas.microsoft.com/office/drawing/2014/main" id="{C4986FA7-4DCC-4985-865A-5C098AEE932C}"/>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1" name="AutoShape 230">
                    <a:extLst>
                      <a:ext uri="{FF2B5EF4-FFF2-40B4-BE49-F238E27FC236}">
                        <a16:creationId xmlns:a16="http://schemas.microsoft.com/office/drawing/2014/main" id="{81D8A8FC-46A9-48D0-BD1E-F13746C41676}"/>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2" name="AutoShape 231">
                    <a:extLst>
                      <a:ext uri="{FF2B5EF4-FFF2-40B4-BE49-F238E27FC236}">
                        <a16:creationId xmlns:a16="http://schemas.microsoft.com/office/drawing/2014/main" id="{A96BF01C-96FB-47D1-9A21-AC89E8F701C8}"/>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40" name="Oval 233">
                  <a:extLst>
                    <a:ext uri="{FF2B5EF4-FFF2-40B4-BE49-F238E27FC236}">
                      <a16:creationId xmlns:a16="http://schemas.microsoft.com/office/drawing/2014/main" id="{FBDD30B4-29EB-4A84-8335-FCF039EA5857}"/>
                    </a:ext>
                  </a:extLst>
                </p:cNvPr>
                <p:cNvSpPr>
                  <a:spLocks noChangeAspect="1" noChangeArrowheads="1"/>
                </p:cNvSpPr>
                <p:nvPr/>
              </p:nvSpPr>
              <p:spPr bwMode="auto">
                <a:xfrm>
                  <a:off x="7129879" y="3940621"/>
                  <a:ext cx="240333" cy="240346"/>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1" name="Oval 234">
                  <a:extLst>
                    <a:ext uri="{FF2B5EF4-FFF2-40B4-BE49-F238E27FC236}">
                      <a16:creationId xmlns:a16="http://schemas.microsoft.com/office/drawing/2014/main" id="{35CF4A8E-ACEF-4340-8AB3-44B59D32F9FE}"/>
                    </a:ext>
                  </a:extLst>
                </p:cNvPr>
                <p:cNvSpPr>
                  <a:spLocks noChangeAspect="1" noChangeArrowheads="1"/>
                </p:cNvSpPr>
                <p:nvPr/>
              </p:nvSpPr>
              <p:spPr bwMode="auto">
                <a:xfrm>
                  <a:off x="7109181" y="3922221"/>
                  <a:ext cx="2759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2" name="Arc 235">
                  <a:extLst>
                    <a:ext uri="{FF2B5EF4-FFF2-40B4-BE49-F238E27FC236}">
                      <a16:creationId xmlns:a16="http://schemas.microsoft.com/office/drawing/2014/main" id="{F3001889-8B08-40A2-844C-484A9E6D0434}"/>
                    </a:ext>
                  </a:extLst>
                </p:cNvPr>
                <p:cNvSpPr>
                  <a:spLocks noChangeAspect="1"/>
                </p:cNvSpPr>
                <p:nvPr/>
              </p:nvSpPr>
              <p:spPr bwMode="auto">
                <a:xfrm>
                  <a:off x="7126430" y="4009236"/>
                  <a:ext cx="243400" cy="12189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3" name="Arc 236">
                  <a:extLst>
                    <a:ext uri="{FF2B5EF4-FFF2-40B4-BE49-F238E27FC236}">
                      <a16:creationId xmlns:a16="http://schemas.microsoft.com/office/drawing/2014/main" id="{8B58A687-DF68-4016-ABB5-FDBBE7EF42D0}"/>
                    </a:ext>
                  </a:extLst>
                </p:cNvPr>
                <p:cNvSpPr>
                  <a:spLocks noChangeAspect="1"/>
                </p:cNvSpPr>
                <p:nvPr/>
              </p:nvSpPr>
              <p:spPr bwMode="auto">
                <a:xfrm flipV="1">
                  <a:off x="7143678" y="4096251"/>
                  <a:ext cx="208519" cy="10426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4" name="AutoShape 237">
                  <a:extLst>
                    <a:ext uri="{FF2B5EF4-FFF2-40B4-BE49-F238E27FC236}">
                      <a16:creationId xmlns:a16="http://schemas.microsoft.com/office/drawing/2014/main" id="{F5A38F0F-C367-45CA-A557-6A8600B6AF2B}"/>
                    </a:ext>
                  </a:extLst>
                </p:cNvPr>
                <p:cNvSpPr>
                  <a:spLocks noChangeAspect="1" noChangeArrowheads="1"/>
                </p:cNvSpPr>
                <p:nvPr/>
              </p:nvSpPr>
              <p:spPr bwMode="auto">
                <a:xfrm>
                  <a:off x="7074300" y="3887338"/>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45" name="Group 238">
                  <a:extLst>
                    <a:ext uri="{FF2B5EF4-FFF2-40B4-BE49-F238E27FC236}">
                      <a16:creationId xmlns:a16="http://schemas.microsoft.com/office/drawing/2014/main" id="{CF3F7BEC-AD4E-44CA-93BD-B8ABE8CB33C8}"/>
                    </a:ext>
                  </a:extLst>
                </p:cNvPr>
                <p:cNvGrpSpPr>
                  <a:grpSpLocks noChangeAspect="1"/>
                </p:cNvGrpSpPr>
                <p:nvPr/>
              </p:nvGrpSpPr>
              <p:grpSpPr bwMode="auto">
                <a:xfrm>
                  <a:off x="7087332" y="3926054"/>
                  <a:ext cx="328494" cy="277912"/>
                  <a:chOff x="142" y="900"/>
                  <a:chExt cx="857" cy="725"/>
                </a:xfrm>
              </p:grpSpPr>
              <p:sp>
                <p:nvSpPr>
                  <p:cNvPr id="1891" name="AutoShape 239">
                    <a:extLst>
                      <a:ext uri="{FF2B5EF4-FFF2-40B4-BE49-F238E27FC236}">
                        <a16:creationId xmlns:a16="http://schemas.microsoft.com/office/drawing/2014/main" id="{1ECB2493-D881-4C8E-9327-5585BF05546B}"/>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92" name="AutoShape 240">
                    <a:extLst>
                      <a:ext uri="{FF2B5EF4-FFF2-40B4-BE49-F238E27FC236}">
                        <a16:creationId xmlns:a16="http://schemas.microsoft.com/office/drawing/2014/main" id="{2FCAD682-FA79-45BD-BFBA-0F11A4F67F0B}"/>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93" name="AutoShape 241">
                    <a:extLst>
                      <a:ext uri="{FF2B5EF4-FFF2-40B4-BE49-F238E27FC236}">
                        <a16:creationId xmlns:a16="http://schemas.microsoft.com/office/drawing/2014/main" id="{27399B83-73F0-4A1F-8EEA-86654C62DFE7}"/>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94" name="AutoShape 242">
                    <a:extLst>
                      <a:ext uri="{FF2B5EF4-FFF2-40B4-BE49-F238E27FC236}">
                        <a16:creationId xmlns:a16="http://schemas.microsoft.com/office/drawing/2014/main" id="{FE0C5BF5-517B-46F3-AA3F-2F0DE784D588}"/>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95" name="AutoShape 243">
                    <a:extLst>
                      <a:ext uri="{FF2B5EF4-FFF2-40B4-BE49-F238E27FC236}">
                        <a16:creationId xmlns:a16="http://schemas.microsoft.com/office/drawing/2014/main" id="{24ACD941-1178-49E5-A4CF-8CE7446AAF78}"/>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96" name="AutoShape 244">
                    <a:extLst>
                      <a:ext uri="{FF2B5EF4-FFF2-40B4-BE49-F238E27FC236}">
                        <a16:creationId xmlns:a16="http://schemas.microsoft.com/office/drawing/2014/main" id="{30BF27BC-9DAA-4FFE-814C-8D0831EAF08D}"/>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46" name="Oval 246">
                  <a:extLst>
                    <a:ext uri="{FF2B5EF4-FFF2-40B4-BE49-F238E27FC236}">
                      <a16:creationId xmlns:a16="http://schemas.microsoft.com/office/drawing/2014/main" id="{DF0AA4E1-CEF1-45EA-9137-43C2845E2162}"/>
                    </a:ext>
                  </a:extLst>
                </p:cNvPr>
                <p:cNvSpPr>
                  <a:spLocks noChangeAspect="1" noChangeArrowheads="1"/>
                </p:cNvSpPr>
                <p:nvPr/>
              </p:nvSpPr>
              <p:spPr bwMode="auto">
                <a:xfrm>
                  <a:off x="7129496" y="4404435"/>
                  <a:ext cx="240333" cy="241443"/>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7" name="Oval 247">
                  <a:extLst>
                    <a:ext uri="{FF2B5EF4-FFF2-40B4-BE49-F238E27FC236}">
                      <a16:creationId xmlns:a16="http://schemas.microsoft.com/office/drawing/2014/main" id="{03302EA6-4996-42BD-8469-6570C7EBD3D3}"/>
                    </a:ext>
                  </a:extLst>
                </p:cNvPr>
                <p:cNvSpPr>
                  <a:spLocks noChangeAspect="1" noChangeArrowheads="1"/>
                </p:cNvSpPr>
                <p:nvPr/>
              </p:nvSpPr>
              <p:spPr bwMode="auto">
                <a:xfrm>
                  <a:off x="7109181" y="4385951"/>
                  <a:ext cx="278281" cy="27956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48" name="Arc 248">
                  <a:extLst>
                    <a:ext uri="{FF2B5EF4-FFF2-40B4-BE49-F238E27FC236}">
                      <a16:creationId xmlns:a16="http://schemas.microsoft.com/office/drawing/2014/main" id="{228BCAA4-D0CF-4F86-B260-AE9082027163}"/>
                    </a:ext>
                  </a:extLst>
                </p:cNvPr>
                <p:cNvSpPr>
                  <a:spLocks noChangeAspect="1"/>
                </p:cNvSpPr>
                <p:nvPr/>
              </p:nvSpPr>
              <p:spPr bwMode="auto">
                <a:xfrm>
                  <a:off x="7126430" y="4525349"/>
                  <a:ext cx="243400" cy="12245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9" name="Arc 249">
                  <a:extLst>
                    <a:ext uri="{FF2B5EF4-FFF2-40B4-BE49-F238E27FC236}">
                      <a16:creationId xmlns:a16="http://schemas.microsoft.com/office/drawing/2014/main" id="{E15A5001-14C8-47E5-B84F-F1DF731641DD}"/>
                    </a:ext>
                  </a:extLst>
                </p:cNvPr>
                <p:cNvSpPr>
                  <a:spLocks noChangeAspect="1"/>
                </p:cNvSpPr>
                <p:nvPr/>
              </p:nvSpPr>
              <p:spPr bwMode="auto">
                <a:xfrm flipV="1">
                  <a:off x="7143678" y="4595433"/>
                  <a:ext cx="208519" cy="7008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50" name="AutoShape 250">
                  <a:extLst>
                    <a:ext uri="{FF2B5EF4-FFF2-40B4-BE49-F238E27FC236}">
                      <a16:creationId xmlns:a16="http://schemas.microsoft.com/office/drawing/2014/main" id="{13CCDC5C-9459-4F57-A07B-C0952C002285}"/>
                    </a:ext>
                  </a:extLst>
                </p:cNvPr>
                <p:cNvSpPr>
                  <a:spLocks noChangeAspect="1" noChangeArrowheads="1"/>
                </p:cNvSpPr>
                <p:nvPr/>
              </p:nvSpPr>
              <p:spPr bwMode="auto">
                <a:xfrm>
                  <a:off x="7074300" y="4350909"/>
                  <a:ext cx="347659" cy="3492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51" name="Group 251">
                  <a:extLst>
                    <a:ext uri="{FF2B5EF4-FFF2-40B4-BE49-F238E27FC236}">
                      <a16:creationId xmlns:a16="http://schemas.microsoft.com/office/drawing/2014/main" id="{C7205C5E-1623-4718-9207-03675FFCAFCE}"/>
                    </a:ext>
                  </a:extLst>
                </p:cNvPr>
                <p:cNvGrpSpPr>
                  <a:grpSpLocks noChangeAspect="1"/>
                </p:cNvGrpSpPr>
                <p:nvPr/>
              </p:nvGrpSpPr>
              <p:grpSpPr bwMode="auto">
                <a:xfrm>
                  <a:off x="7087332" y="4389802"/>
                  <a:ext cx="328494" cy="279181"/>
                  <a:chOff x="142" y="900"/>
                  <a:chExt cx="857" cy="725"/>
                </a:xfrm>
              </p:grpSpPr>
              <p:sp>
                <p:nvSpPr>
                  <p:cNvPr id="1885" name="AutoShape 252">
                    <a:extLst>
                      <a:ext uri="{FF2B5EF4-FFF2-40B4-BE49-F238E27FC236}">
                        <a16:creationId xmlns:a16="http://schemas.microsoft.com/office/drawing/2014/main" id="{7C32D7A8-887F-41CF-A860-A92618266986}"/>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6" name="AutoShape 253">
                    <a:extLst>
                      <a:ext uri="{FF2B5EF4-FFF2-40B4-BE49-F238E27FC236}">
                        <a16:creationId xmlns:a16="http://schemas.microsoft.com/office/drawing/2014/main" id="{686877E1-84BD-4CA7-B750-53C19AD29F40}"/>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7" name="AutoShape 254">
                    <a:extLst>
                      <a:ext uri="{FF2B5EF4-FFF2-40B4-BE49-F238E27FC236}">
                        <a16:creationId xmlns:a16="http://schemas.microsoft.com/office/drawing/2014/main" id="{E0CB4D46-7BC5-44C6-A6F1-BCFDF283F165}"/>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8" name="AutoShape 255">
                    <a:extLst>
                      <a:ext uri="{FF2B5EF4-FFF2-40B4-BE49-F238E27FC236}">
                        <a16:creationId xmlns:a16="http://schemas.microsoft.com/office/drawing/2014/main" id="{AECFF084-472C-485D-B5D5-5D61F31F2CDF}"/>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9" name="AutoShape 256">
                    <a:extLst>
                      <a:ext uri="{FF2B5EF4-FFF2-40B4-BE49-F238E27FC236}">
                        <a16:creationId xmlns:a16="http://schemas.microsoft.com/office/drawing/2014/main" id="{EE541678-25A3-4976-A525-844E2FAA714F}"/>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90" name="AutoShape 257">
                    <a:extLst>
                      <a:ext uri="{FF2B5EF4-FFF2-40B4-BE49-F238E27FC236}">
                        <a16:creationId xmlns:a16="http://schemas.microsoft.com/office/drawing/2014/main" id="{4A5AE10B-7C02-43AD-B2DD-734CE18F7DAD}"/>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52" name="Oval 259">
                  <a:extLst>
                    <a:ext uri="{FF2B5EF4-FFF2-40B4-BE49-F238E27FC236}">
                      <a16:creationId xmlns:a16="http://schemas.microsoft.com/office/drawing/2014/main" id="{F10FD538-5D00-434B-A8D8-10B51656728A}"/>
                    </a:ext>
                  </a:extLst>
                </p:cNvPr>
                <p:cNvSpPr>
                  <a:spLocks noChangeAspect="1" noChangeArrowheads="1"/>
                </p:cNvSpPr>
                <p:nvPr/>
              </p:nvSpPr>
              <p:spPr bwMode="auto">
                <a:xfrm>
                  <a:off x="7129879" y="4869349"/>
                  <a:ext cx="240333" cy="240346"/>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53" name="Oval 260">
                  <a:extLst>
                    <a:ext uri="{FF2B5EF4-FFF2-40B4-BE49-F238E27FC236}">
                      <a16:creationId xmlns:a16="http://schemas.microsoft.com/office/drawing/2014/main" id="{BF8BAF1E-3CEF-46E2-903A-42640CA06E34}"/>
                    </a:ext>
                  </a:extLst>
                </p:cNvPr>
                <p:cNvSpPr>
                  <a:spLocks noChangeAspect="1" noChangeArrowheads="1"/>
                </p:cNvSpPr>
                <p:nvPr/>
              </p:nvSpPr>
              <p:spPr bwMode="auto">
                <a:xfrm>
                  <a:off x="7109181" y="4850949"/>
                  <a:ext cx="2782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54" name="Arc 261">
                  <a:extLst>
                    <a:ext uri="{FF2B5EF4-FFF2-40B4-BE49-F238E27FC236}">
                      <a16:creationId xmlns:a16="http://schemas.microsoft.com/office/drawing/2014/main" id="{AC7B82A0-39D1-47F0-B4B5-2890100BE3F1}"/>
                    </a:ext>
                  </a:extLst>
                </p:cNvPr>
                <p:cNvSpPr>
                  <a:spLocks noChangeAspect="1"/>
                </p:cNvSpPr>
                <p:nvPr/>
              </p:nvSpPr>
              <p:spPr bwMode="auto">
                <a:xfrm>
                  <a:off x="7160927" y="5050662"/>
                  <a:ext cx="174021" cy="95832"/>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55" name="Arc 262">
                  <a:extLst>
                    <a:ext uri="{FF2B5EF4-FFF2-40B4-BE49-F238E27FC236}">
                      <a16:creationId xmlns:a16="http://schemas.microsoft.com/office/drawing/2014/main" id="{2AFAF611-A02D-4638-B807-550DB72626F3}"/>
                    </a:ext>
                  </a:extLst>
                </p:cNvPr>
                <p:cNvSpPr>
                  <a:spLocks noChangeAspect="1"/>
                </p:cNvSpPr>
                <p:nvPr/>
              </p:nvSpPr>
              <p:spPr bwMode="auto">
                <a:xfrm flipV="1">
                  <a:off x="7143678" y="5094362"/>
                  <a:ext cx="208519" cy="5213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56" name="AutoShape 263">
                  <a:extLst>
                    <a:ext uri="{FF2B5EF4-FFF2-40B4-BE49-F238E27FC236}">
                      <a16:creationId xmlns:a16="http://schemas.microsoft.com/office/drawing/2014/main" id="{D08EC86E-F1E8-42EC-815D-08F5A7EC5648}"/>
                    </a:ext>
                  </a:extLst>
                </p:cNvPr>
                <p:cNvSpPr>
                  <a:spLocks noChangeAspect="1" noChangeArrowheads="1"/>
                </p:cNvSpPr>
                <p:nvPr/>
              </p:nvSpPr>
              <p:spPr bwMode="auto">
                <a:xfrm>
                  <a:off x="7074300" y="4816066"/>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57" name="Group 264">
                  <a:extLst>
                    <a:ext uri="{FF2B5EF4-FFF2-40B4-BE49-F238E27FC236}">
                      <a16:creationId xmlns:a16="http://schemas.microsoft.com/office/drawing/2014/main" id="{E3A13C4C-410F-424D-8239-E91AF82D9C05}"/>
                    </a:ext>
                  </a:extLst>
                </p:cNvPr>
                <p:cNvGrpSpPr>
                  <a:grpSpLocks noChangeAspect="1"/>
                </p:cNvGrpSpPr>
                <p:nvPr/>
              </p:nvGrpSpPr>
              <p:grpSpPr bwMode="auto">
                <a:xfrm>
                  <a:off x="7087332" y="4854782"/>
                  <a:ext cx="328494" cy="277912"/>
                  <a:chOff x="142" y="900"/>
                  <a:chExt cx="857" cy="725"/>
                </a:xfrm>
              </p:grpSpPr>
              <p:sp>
                <p:nvSpPr>
                  <p:cNvPr id="1879" name="AutoShape 265">
                    <a:extLst>
                      <a:ext uri="{FF2B5EF4-FFF2-40B4-BE49-F238E27FC236}">
                        <a16:creationId xmlns:a16="http://schemas.microsoft.com/office/drawing/2014/main" id="{E889D48D-2B50-4CB4-8E4F-A83BA8869A66}"/>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0" name="AutoShape 266">
                    <a:extLst>
                      <a:ext uri="{FF2B5EF4-FFF2-40B4-BE49-F238E27FC236}">
                        <a16:creationId xmlns:a16="http://schemas.microsoft.com/office/drawing/2014/main" id="{E9BBCA2A-C387-4B58-A5F3-E9EECBFD6DA9}"/>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1" name="AutoShape 267">
                    <a:extLst>
                      <a:ext uri="{FF2B5EF4-FFF2-40B4-BE49-F238E27FC236}">
                        <a16:creationId xmlns:a16="http://schemas.microsoft.com/office/drawing/2014/main" id="{18D171EF-7F3A-489D-B60A-CBF20ADE8126}"/>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2" name="AutoShape 268">
                    <a:extLst>
                      <a:ext uri="{FF2B5EF4-FFF2-40B4-BE49-F238E27FC236}">
                        <a16:creationId xmlns:a16="http://schemas.microsoft.com/office/drawing/2014/main" id="{5E4D63DD-AECC-43F1-9BD7-C9FA78651FE1}"/>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3" name="AutoShape 269">
                    <a:extLst>
                      <a:ext uri="{FF2B5EF4-FFF2-40B4-BE49-F238E27FC236}">
                        <a16:creationId xmlns:a16="http://schemas.microsoft.com/office/drawing/2014/main" id="{24A3E843-C705-4587-95D1-EBE9CC7944F2}"/>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84" name="AutoShape 270">
                    <a:extLst>
                      <a:ext uri="{FF2B5EF4-FFF2-40B4-BE49-F238E27FC236}">
                        <a16:creationId xmlns:a16="http://schemas.microsoft.com/office/drawing/2014/main" id="{1468341E-086A-4483-A504-206A4C810643}"/>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58" name="Oval 272">
                  <a:extLst>
                    <a:ext uri="{FF2B5EF4-FFF2-40B4-BE49-F238E27FC236}">
                      <a16:creationId xmlns:a16="http://schemas.microsoft.com/office/drawing/2014/main" id="{33EA8534-BDC3-4ABA-90A6-6003572426BD}"/>
                    </a:ext>
                  </a:extLst>
                </p:cNvPr>
                <p:cNvSpPr>
                  <a:spLocks noChangeAspect="1" noChangeArrowheads="1"/>
                </p:cNvSpPr>
                <p:nvPr/>
              </p:nvSpPr>
              <p:spPr bwMode="auto">
                <a:xfrm>
                  <a:off x="7537187" y="3971254"/>
                  <a:ext cx="120715" cy="120722"/>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59" name="Oval 273">
                  <a:extLst>
                    <a:ext uri="{FF2B5EF4-FFF2-40B4-BE49-F238E27FC236}">
                      <a16:creationId xmlns:a16="http://schemas.microsoft.com/office/drawing/2014/main" id="{C251BA8A-35BD-4E3C-8164-8CFE5AD21A94}"/>
                    </a:ext>
                  </a:extLst>
                </p:cNvPr>
                <p:cNvSpPr>
                  <a:spLocks noChangeAspect="1" noChangeArrowheads="1"/>
                </p:cNvSpPr>
                <p:nvPr/>
              </p:nvSpPr>
              <p:spPr bwMode="auto">
                <a:xfrm>
                  <a:off x="7526790" y="3962012"/>
                  <a:ext cx="138620"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60" name="Arc 274">
                  <a:extLst>
                    <a:ext uri="{FF2B5EF4-FFF2-40B4-BE49-F238E27FC236}">
                      <a16:creationId xmlns:a16="http://schemas.microsoft.com/office/drawing/2014/main" id="{3DF311A9-DFE7-4A81-BEF7-838116752053}"/>
                    </a:ext>
                  </a:extLst>
                </p:cNvPr>
                <p:cNvSpPr>
                  <a:spLocks noChangeAspect="1"/>
                </p:cNvSpPr>
                <p:nvPr/>
              </p:nvSpPr>
              <p:spPr bwMode="auto">
                <a:xfrm>
                  <a:off x="7535454" y="4005718"/>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61" name="Arc 275">
                  <a:extLst>
                    <a:ext uri="{FF2B5EF4-FFF2-40B4-BE49-F238E27FC236}">
                      <a16:creationId xmlns:a16="http://schemas.microsoft.com/office/drawing/2014/main" id="{292B1070-6E41-49E1-85FC-F5B4DAA0C76E}"/>
                    </a:ext>
                  </a:extLst>
                </p:cNvPr>
                <p:cNvSpPr>
                  <a:spLocks noChangeAspect="1"/>
                </p:cNvSpPr>
                <p:nvPr/>
              </p:nvSpPr>
              <p:spPr bwMode="auto">
                <a:xfrm flipV="1">
                  <a:off x="7544118" y="4049425"/>
                  <a:ext cx="104735" cy="5237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62" name="AutoShape 276">
                  <a:extLst>
                    <a:ext uri="{FF2B5EF4-FFF2-40B4-BE49-F238E27FC236}">
                      <a16:creationId xmlns:a16="http://schemas.microsoft.com/office/drawing/2014/main" id="{C1D1AC56-F421-45B2-870E-F99220B0AD78}"/>
                    </a:ext>
                  </a:extLst>
                </p:cNvPr>
                <p:cNvSpPr>
                  <a:spLocks noChangeAspect="1" noChangeArrowheads="1"/>
                </p:cNvSpPr>
                <p:nvPr/>
              </p:nvSpPr>
              <p:spPr bwMode="auto">
                <a:xfrm>
                  <a:off x="7509270" y="3944491"/>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63" name="Group 277">
                  <a:extLst>
                    <a:ext uri="{FF2B5EF4-FFF2-40B4-BE49-F238E27FC236}">
                      <a16:creationId xmlns:a16="http://schemas.microsoft.com/office/drawing/2014/main" id="{F87B9EDF-A537-4BB7-8EDC-EF1298E3EF66}"/>
                    </a:ext>
                  </a:extLst>
                </p:cNvPr>
                <p:cNvGrpSpPr>
                  <a:grpSpLocks noChangeAspect="1"/>
                </p:cNvGrpSpPr>
                <p:nvPr/>
              </p:nvGrpSpPr>
              <p:grpSpPr bwMode="auto">
                <a:xfrm>
                  <a:off x="7515816" y="3963937"/>
                  <a:ext cx="164997" cy="139591"/>
                  <a:chOff x="142" y="900"/>
                  <a:chExt cx="857" cy="725"/>
                </a:xfrm>
              </p:grpSpPr>
              <p:sp>
                <p:nvSpPr>
                  <p:cNvPr id="1873" name="AutoShape 278">
                    <a:extLst>
                      <a:ext uri="{FF2B5EF4-FFF2-40B4-BE49-F238E27FC236}">
                        <a16:creationId xmlns:a16="http://schemas.microsoft.com/office/drawing/2014/main" id="{47883F1D-9E72-47B2-AC67-4CF2550C1FEE}"/>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4" name="AutoShape 279">
                    <a:extLst>
                      <a:ext uri="{FF2B5EF4-FFF2-40B4-BE49-F238E27FC236}">
                        <a16:creationId xmlns:a16="http://schemas.microsoft.com/office/drawing/2014/main" id="{03C2F824-6131-431B-8066-8603C8C8F388}"/>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5" name="AutoShape 280">
                    <a:extLst>
                      <a:ext uri="{FF2B5EF4-FFF2-40B4-BE49-F238E27FC236}">
                        <a16:creationId xmlns:a16="http://schemas.microsoft.com/office/drawing/2014/main" id="{61147740-713A-4D98-90C6-076791F62FD7}"/>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6" name="AutoShape 281">
                    <a:extLst>
                      <a:ext uri="{FF2B5EF4-FFF2-40B4-BE49-F238E27FC236}">
                        <a16:creationId xmlns:a16="http://schemas.microsoft.com/office/drawing/2014/main" id="{EDFBE230-B519-44DF-89E0-840EABCAEF81}"/>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7" name="AutoShape 282">
                    <a:extLst>
                      <a:ext uri="{FF2B5EF4-FFF2-40B4-BE49-F238E27FC236}">
                        <a16:creationId xmlns:a16="http://schemas.microsoft.com/office/drawing/2014/main" id="{2219D74F-5561-4DF6-8C53-508CC015360B}"/>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8" name="AutoShape 283">
                    <a:extLst>
                      <a:ext uri="{FF2B5EF4-FFF2-40B4-BE49-F238E27FC236}">
                        <a16:creationId xmlns:a16="http://schemas.microsoft.com/office/drawing/2014/main" id="{E5B9EB8C-B8B3-4AD6-8228-E860637D9F44}"/>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64" name="Oval 285">
                  <a:extLst>
                    <a:ext uri="{FF2B5EF4-FFF2-40B4-BE49-F238E27FC236}">
                      <a16:creationId xmlns:a16="http://schemas.microsoft.com/office/drawing/2014/main" id="{3D327F9B-EC36-49C4-9749-AC29B7E61A3F}"/>
                    </a:ext>
                  </a:extLst>
                </p:cNvPr>
                <p:cNvSpPr>
                  <a:spLocks noChangeAspect="1" noChangeArrowheads="1"/>
                </p:cNvSpPr>
                <p:nvPr/>
              </p:nvSpPr>
              <p:spPr bwMode="auto">
                <a:xfrm>
                  <a:off x="7536994" y="4464988"/>
                  <a:ext cx="120715" cy="120722"/>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65" name="Oval 286">
                  <a:extLst>
                    <a:ext uri="{FF2B5EF4-FFF2-40B4-BE49-F238E27FC236}">
                      <a16:creationId xmlns:a16="http://schemas.microsoft.com/office/drawing/2014/main" id="{ACAFD53A-6D51-450E-8CA1-C683ED671E2C}"/>
                    </a:ext>
                  </a:extLst>
                </p:cNvPr>
                <p:cNvSpPr>
                  <a:spLocks noChangeAspect="1" noChangeArrowheads="1"/>
                </p:cNvSpPr>
                <p:nvPr/>
              </p:nvSpPr>
              <p:spPr bwMode="auto">
                <a:xfrm>
                  <a:off x="7526790" y="4455746"/>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66" name="Arc 287">
                  <a:extLst>
                    <a:ext uri="{FF2B5EF4-FFF2-40B4-BE49-F238E27FC236}">
                      <a16:creationId xmlns:a16="http://schemas.microsoft.com/office/drawing/2014/main" id="{73C844B9-3DB4-4ED6-A1C7-32DDDDFB048D}"/>
                    </a:ext>
                  </a:extLst>
                </p:cNvPr>
                <p:cNvSpPr>
                  <a:spLocks noChangeAspect="1"/>
                </p:cNvSpPr>
                <p:nvPr/>
              </p:nvSpPr>
              <p:spPr bwMode="auto">
                <a:xfrm>
                  <a:off x="7535454" y="4525445"/>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67" name="Arc 288">
                  <a:extLst>
                    <a:ext uri="{FF2B5EF4-FFF2-40B4-BE49-F238E27FC236}">
                      <a16:creationId xmlns:a16="http://schemas.microsoft.com/office/drawing/2014/main" id="{534DA91B-1A84-485A-B046-C46761CF06AA}"/>
                    </a:ext>
                  </a:extLst>
                </p:cNvPr>
                <p:cNvSpPr>
                  <a:spLocks noChangeAspect="1"/>
                </p:cNvSpPr>
                <p:nvPr/>
              </p:nvSpPr>
              <p:spPr bwMode="auto">
                <a:xfrm flipV="1">
                  <a:off x="7544118" y="4560487"/>
                  <a:ext cx="104735" cy="35042"/>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68" name="AutoShape 289">
                  <a:extLst>
                    <a:ext uri="{FF2B5EF4-FFF2-40B4-BE49-F238E27FC236}">
                      <a16:creationId xmlns:a16="http://schemas.microsoft.com/office/drawing/2014/main" id="{7FBE8E7C-D996-4927-85E2-A14C101459C1}"/>
                    </a:ext>
                  </a:extLst>
                </p:cNvPr>
                <p:cNvSpPr>
                  <a:spLocks noChangeAspect="1" noChangeArrowheads="1"/>
                </p:cNvSpPr>
                <p:nvPr/>
              </p:nvSpPr>
              <p:spPr bwMode="auto">
                <a:xfrm>
                  <a:off x="7509270" y="4438225"/>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69" name="Group 290">
                  <a:extLst>
                    <a:ext uri="{FF2B5EF4-FFF2-40B4-BE49-F238E27FC236}">
                      <a16:creationId xmlns:a16="http://schemas.microsoft.com/office/drawing/2014/main" id="{90A188B2-737A-43B8-85D6-A01BBA9DA295}"/>
                    </a:ext>
                  </a:extLst>
                </p:cNvPr>
                <p:cNvGrpSpPr>
                  <a:grpSpLocks noChangeAspect="1"/>
                </p:cNvGrpSpPr>
                <p:nvPr/>
              </p:nvGrpSpPr>
              <p:grpSpPr bwMode="auto">
                <a:xfrm>
                  <a:off x="7515816" y="4457671"/>
                  <a:ext cx="164997" cy="139591"/>
                  <a:chOff x="142" y="900"/>
                  <a:chExt cx="857" cy="725"/>
                </a:xfrm>
              </p:grpSpPr>
              <p:sp>
                <p:nvSpPr>
                  <p:cNvPr id="1867" name="AutoShape 291">
                    <a:extLst>
                      <a:ext uri="{FF2B5EF4-FFF2-40B4-BE49-F238E27FC236}">
                        <a16:creationId xmlns:a16="http://schemas.microsoft.com/office/drawing/2014/main" id="{40C024AA-6E82-480E-9B19-96DA93445CD8}"/>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68" name="AutoShape 292">
                    <a:extLst>
                      <a:ext uri="{FF2B5EF4-FFF2-40B4-BE49-F238E27FC236}">
                        <a16:creationId xmlns:a16="http://schemas.microsoft.com/office/drawing/2014/main" id="{301A3ACB-71B1-4810-83B9-3922C754C5B2}"/>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69" name="AutoShape 293">
                    <a:extLst>
                      <a:ext uri="{FF2B5EF4-FFF2-40B4-BE49-F238E27FC236}">
                        <a16:creationId xmlns:a16="http://schemas.microsoft.com/office/drawing/2014/main" id="{05ABAED3-D90F-4C6A-91C3-AE05D1A28269}"/>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0" name="AutoShape 294">
                    <a:extLst>
                      <a:ext uri="{FF2B5EF4-FFF2-40B4-BE49-F238E27FC236}">
                        <a16:creationId xmlns:a16="http://schemas.microsoft.com/office/drawing/2014/main" id="{C71F22FD-BE16-43A0-9D7C-6370EC1B5B78}"/>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1" name="AutoShape 295">
                    <a:extLst>
                      <a:ext uri="{FF2B5EF4-FFF2-40B4-BE49-F238E27FC236}">
                        <a16:creationId xmlns:a16="http://schemas.microsoft.com/office/drawing/2014/main" id="{86D6B219-A50D-463B-98BE-E8294D95BF9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72" name="AutoShape 296">
                    <a:extLst>
                      <a:ext uri="{FF2B5EF4-FFF2-40B4-BE49-F238E27FC236}">
                        <a16:creationId xmlns:a16="http://schemas.microsoft.com/office/drawing/2014/main" id="{DEE2215E-77A5-4011-82BE-113C983D5267}"/>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70" name="Oval 298">
                  <a:extLst>
                    <a:ext uri="{FF2B5EF4-FFF2-40B4-BE49-F238E27FC236}">
                      <a16:creationId xmlns:a16="http://schemas.microsoft.com/office/drawing/2014/main" id="{E81DE67B-249E-473F-93C3-3ECD1A8B6A25}"/>
                    </a:ext>
                  </a:extLst>
                </p:cNvPr>
                <p:cNvSpPr>
                  <a:spLocks noChangeAspect="1" noChangeArrowheads="1"/>
                </p:cNvSpPr>
                <p:nvPr/>
              </p:nvSpPr>
              <p:spPr bwMode="auto">
                <a:xfrm>
                  <a:off x="7537187" y="4958722"/>
                  <a:ext cx="120715" cy="120722"/>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71" name="Oval 299">
                  <a:extLst>
                    <a:ext uri="{FF2B5EF4-FFF2-40B4-BE49-F238E27FC236}">
                      <a16:creationId xmlns:a16="http://schemas.microsoft.com/office/drawing/2014/main" id="{4EC8E183-0BB1-44D6-92BA-386BFE32AE3A}"/>
                    </a:ext>
                  </a:extLst>
                </p:cNvPr>
                <p:cNvSpPr>
                  <a:spLocks noChangeAspect="1" noChangeArrowheads="1"/>
                </p:cNvSpPr>
                <p:nvPr/>
              </p:nvSpPr>
              <p:spPr bwMode="auto">
                <a:xfrm>
                  <a:off x="7526790" y="4949480"/>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72" name="Arc 300">
                  <a:extLst>
                    <a:ext uri="{FF2B5EF4-FFF2-40B4-BE49-F238E27FC236}">
                      <a16:creationId xmlns:a16="http://schemas.microsoft.com/office/drawing/2014/main" id="{6F368514-186D-48A2-BB33-332A8111D152}"/>
                    </a:ext>
                  </a:extLst>
                </p:cNvPr>
                <p:cNvSpPr>
                  <a:spLocks noChangeAspect="1"/>
                </p:cNvSpPr>
                <p:nvPr/>
              </p:nvSpPr>
              <p:spPr bwMode="auto">
                <a:xfrm>
                  <a:off x="7552781" y="5049793"/>
                  <a:ext cx="87408" cy="48135"/>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73" name="Arc 301">
                  <a:extLst>
                    <a:ext uri="{FF2B5EF4-FFF2-40B4-BE49-F238E27FC236}">
                      <a16:creationId xmlns:a16="http://schemas.microsoft.com/office/drawing/2014/main" id="{001DF908-D7D0-4EA0-AFEA-58190FF9B09F}"/>
                    </a:ext>
                  </a:extLst>
                </p:cNvPr>
                <p:cNvSpPr>
                  <a:spLocks noChangeAspect="1"/>
                </p:cNvSpPr>
                <p:nvPr/>
              </p:nvSpPr>
              <p:spPr bwMode="auto">
                <a:xfrm flipV="1">
                  <a:off x="7544118" y="5071742"/>
                  <a:ext cx="104735" cy="2618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74" name="AutoShape 302">
                  <a:extLst>
                    <a:ext uri="{FF2B5EF4-FFF2-40B4-BE49-F238E27FC236}">
                      <a16:creationId xmlns:a16="http://schemas.microsoft.com/office/drawing/2014/main" id="{E86E721E-EF78-4BAE-A301-7AC8890036C2}"/>
                    </a:ext>
                  </a:extLst>
                </p:cNvPr>
                <p:cNvSpPr>
                  <a:spLocks noChangeAspect="1" noChangeArrowheads="1"/>
                </p:cNvSpPr>
                <p:nvPr/>
              </p:nvSpPr>
              <p:spPr bwMode="auto">
                <a:xfrm>
                  <a:off x="7509270" y="4931959"/>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75" name="Group 303">
                  <a:extLst>
                    <a:ext uri="{FF2B5EF4-FFF2-40B4-BE49-F238E27FC236}">
                      <a16:creationId xmlns:a16="http://schemas.microsoft.com/office/drawing/2014/main" id="{EC4DA4DF-DD93-4319-AE64-6C3C3EC067E5}"/>
                    </a:ext>
                  </a:extLst>
                </p:cNvPr>
                <p:cNvGrpSpPr>
                  <a:grpSpLocks noChangeAspect="1"/>
                </p:cNvGrpSpPr>
                <p:nvPr/>
              </p:nvGrpSpPr>
              <p:grpSpPr bwMode="auto">
                <a:xfrm>
                  <a:off x="7515816" y="4951405"/>
                  <a:ext cx="164997" cy="139591"/>
                  <a:chOff x="142" y="900"/>
                  <a:chExt cx="857" cy="725"/>
                </a:xfrm>
              </p:grpSpPr>
              <p:sp>
                <p:nvSpPr>
                  <p:cNvPr id="1861" name="AutoShape 304">
                    <a:extLst>
                      <a:ext uri="{FF2B5EF4-FFF2-40B4-BE49-F238E27FC236}">
                        <a16:creationId xmlns:a16="http://schemas.microsoft.com/office/drawing/2014/main" id="{305989A3-59CD-4445-B0C5-3A986EDCFDF3}"/>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62" name="AutoShape 305">
                    <a:extLst>
                      <a:ext uri="{FF2B5EF4-FFF2-40B4-BE49-F238E27FC236}">
                        <a16:creationId xmlns:a16="http://schemas.microsoft.com/office/drawing/2014/main" id="{4A52C36D-1DCD-43AB-B500-72DF51BD66F5}"/>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63" name="AutoShape 306">
                    <a:extLst>
                      <a:ext uri="{FF2B5EF4-FFF2-40B4-BE49-F238E27FC236}">
                        <a16:creationId xmlns:a16="http://schemas.microsoft.com/office/drawing/2014/main" id="{0C2E9D03-5081-4602-A825-6F69636D8AC5}"/>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64" name="AutoShape 307">
                    <a:extLst>
                      <a:ext uri="{FF2B5EF4-FFF2-40B4-BE49-F238E27FC236}">
                        <a16:creationId xmlns:a16="http://schemas.microsoft.com/office/drawing/2014/main" id="{788CF402-95E0-43BB-A121-F98719128417}"/>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65" name="AutoShape 308">
                    <a:extLst>
                      <a:ext uri="{FF2B5EF4-FFF2-40B4-BE49-F238E27FC236}">
                        <a16:creationId xmlns:a16="http://schemas.microsoft.com/office/drawing/2014/main" id="{64426AB1-FCB0-4872-AD4E-A892AAA97ECA}"/>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66" name="AutoShape 309">
                    <a:extLst>
                      <a:ext uri="{FF2B5EF4-FFF2-40B4-BE49-F238E27FC236}">
                        <a16:creationId xmlns:a16="http://schemas.microsoft.com/office/drawing/2014/main" id="{DC890EC8-E62C-44D9-80E6-0B1183B6318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76" name="Oval 311">
                  <a:extLst>
                    <a:ext uri="{FF2B5EF4-FFF2-40B4-BE49-F238E27FC236}">
                      <a16:creationId xmlns:a16="http://schemas.microsoft.com/office/drawing/2014/main" id="{C26419BC-1225-4248-824C-6CB8AC7B8EF1}"/>
                    </a:ext>
                  </a:extLst>
                </p:cNvPr>
                <p:cNvSpPr>
                  <a:spLocks noChangeAspect="1" noChangeArrowheads="1"/>
                </p:cNvSpPr>
                <p:nvPr/>
              </p:nvSpPr>
              <p:spPr bwMode="auto">
                <a:xfrm>
                  <a:off x="7755001" y="3987793"/>
                  <a:ext cx="60358" cy="59264"/>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77" name="Oval 312">
                  <a:extLst>
                    <a:ext uri="{FF2B5EF4-FFF2-40B4-BE49-F238E27FC236}">
                      <a16:creationId xmlns:a16="http://schemas.microsoft.com/office/drawing/2014/main" id="{2F4E9340-38BB-4E51-8A31-85689031FC20}"/>
                    </a:ext>
                  </a:extLst>
                </p:cNvPr>
                <p:cNvSpPr>
                  <a:spLocks noChangeAspect="1" noChangeArrowheads="1"/>
                </p:cNvSpPr>
                <p:nvPr/>
              </p:nvSpPr>
              <p:spPr bwMode="auto">
                <a:xfrm>
                  <a:off x="7749803" y="3983256"/>
                  <a:ext cx="69311" cy="6862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78" name="Arc 313">
                  <a:extLst>
                    <a:ext uri="{FF2B5EF4-FFF2-40B4-BE49-F238E27FC236}">
                      <a16:creationId xmlns:a16="http://schemas.microsoft.com/office/drawing/2014/main" id="{93E256BE-758A-42FE-8CAD-1511F1045222}"/>
                    </a:ext>
                  </a:extLst>
                </p:cNvPr>
                <p:cNvSpPr>
                  <a:spLocks noChangeAspect="1"/>
                </p:cNvSpPr>
                <p:nvPr/>
              </p:nvSpPr>
              <p:spPr bwMode="auto">
                <a:xfrm>
                  <a:off x="7754135" y="4004712"/>
                  <a:ext cx="61128" cy="3005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79" name="Arc 314">
                  <a:extLst>
                    <a:ext uri="{FF2B5EF4-FFF2-40B4-BE49-F238E27FC236}">
                      <a16:creationId xmlns:a16="http://schemas.microsoft.com/office/drawing/2014/main" id="{601A62EA-ABF1-4C80-90FF-7D50C6E044A1}"/>
                    </a:ext>
                  </a:extLst>
                </p:cNvPr>
                <p:cNvSpPr>
                  <a:spLocks noChangeAspect="1"/>
                </p:cNvSpPr>
                <p:nvPr/>
              </p:nvSpPr>
              <p:spPr bwMode="auto">
                <a:xfrm flipV="1">
                  <a:off x="7758467" y="4026168"/>
                  <a:ext cx="52368" cy="25709"/>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80" name="AutoShape 315">
                  <a:extLst>
                    <a:ext uri="{FF2B5EF4-FFF2-40B4-BE49-F238E27FC236}">
                      <a16:creationId xmlns:a16="http://schemas.microsoft.com/office/drawing/2014/main" id="{0610F71E-30B2-49DA-9D2E-461A3173023B}"/>
                    </a:ext>
                  </a:extLst>
                </p:cNvPr>
                <p:cNvSpPr>
                  <a:spLocks noChangeAspect="1" noChangeArrowheads="1"/>
                </p:cNvSpPr>
                <p:nvPr/>
              </p:nvSpPr>
              <p:spPr bwMode="auto">
                <a:xfrm>
                  <a:off x="7741043" y="3974655"/>
                  <a:ext cx="87312" cy="857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81" name="Group 316">
                  <a:extLst>
                    <a:ext uri="{FF2B5EF4-FFF2-40B4-BE49-F238E27FC236}">
                      <a16:creationId xmlns:a16="http://schemas.microsoft.com/office/drawing/2014/main" id="{04C48995-283E-4AE7-A33C-2FD2787095FE}"/>
                    </a:ext>
                  </a:extLst>
                </p:cNvPr>
                <p:cNvGrpSpPr>
                  <a:grpSpLocks noChangeAspect="1"/>
                </p:cNvGrpSpPr>
                <p:nvPr/>
              </p:nvGrpSpPr>
              <p:grpSpPr bwMode="auto">
                <a:xfrm>
                  <a:off x="7744316" y="3984201"/>
                  <a:ext cx="82499" cy="68526"/>
                  <a:chOff x="142" y="900"/>
                  <a:chExt cx="857" cy="725"/>
                </a:xfrm>
              </p:grpSpPr>
              <p:sp>
                <p:nvSpPr>
                  <p:cNvPr id="1855" name="AutoShape 317">
                    <a:extLst>
                      <a:ext uri="{FF2B5EF4-FFF2-40B4-BE49-F238E27FC236}">
                        <a16:creationId xmlns:a16="http://schemas.microsoft.com/office/drawing/2014/main" id="{38C6BABD-6E2D-4A34-8A05-5A06BF50811A}"/>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6" name="AutoShape 318">
                    <a:extLst>
                      <a:ext uri="{FF2B5EF4-FFF2-40B4-BE49-F238E27FC236}">
                        <a16:creationId xmlns:a16="http://schemas.microsoft.com/office/drawing/2014/main" id="{288A843D-7DD8-4BE1-8982-9D2AAB25B65A}"/>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7" name="AutoShape 319">
                    <a:extLst>
                      <a:ext uri="{FF2B5EF4-FFF2-40B4-BE49-F238E27FC236}">
                        <a16:creationId xmlns:a16="http://schemas.microsoft.com/office/drawing/2014/main" id="{5F6D29CB-7510-4B0A-B31C-369ADF3D784C}"/>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8" name="AutoShape 320">
                    <a:extLst>
                      <a:ext uri="{FF2B5EF4-FFF2-40B4-BE49-F238E27FC236}">
                        <a16:creationId xmlns:a16="http://schemas.microsoft.com/office/drawing/2014/main" id="{4B007716-F0C1-42FA-AF47-52C8B7835473}"/>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9" name="AutoShape 321">
                    <a:extLst>
                      <a:ext uri="{FF2B5EF4-FFF2-40B4-BE49-F238E27FC236}">
                        <a16:creationId xmlns:a16="http://schemas.microsoft.com/office/drawing/2014/main" id="{D9C260EF-D983-4315-BB14-384AFECFCC1E}"/>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60" name="AutoShape 322">
                    <a:extLst>
                      <a:ext uri="{FF2B5EF4-FFF2-40B4-BE49-F238E27FC236}">
                        <a16:creationId xmlns:a16="http://schemas.microsoft.com/office/drawing/2014/main" id="{7DCA59C8-C5E8-4D88-A0C3-12C9EF37A56C}"/>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82" name="Oval 324">
                  <a:extLst>
                    <a:ext uri="{FF2B5EF4-FFF2-40B4-BE49-F238E27FC236}">
                      <a16:creationId xmlns:a16="http://schemas.microsoft.com/office/drawing/2014/main" id="{A61421B9-F22E-406A-BFB3-8C65FB8CDFA6}"/>
                    </a:ext>
                  </a:extLst>
                </p:cNvPr>
                <p:cNvSpPr>
                  <a:spLocks noChangeAspect="1" noChangeArrowheads="1"/>
                </p:cNvSpPr>
                <p:nvPr/>
              </p:nvSpPr>
              <p:spPr bwMode="auto">
                <a:xfrm>
                  <a:off x="7754905" y="4510346"/>
                  <a:ext cx="60358" cy="603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83" name="Oval 325">
                  <a:extLst>
                    <a:ext uri="{FF2B5EF4-FFF2-40B4-BE49-F238E27FC236}">
                      <a16:creationId xmlns:a16="http://schemas.microsoft.com/office/drawing/2014/main" id="{A15981A5-6B28-4325-ACE3-B36FC04D6C29}"/>
                    </a:ext>
                  </a:extLst>
                </p:cNvPr>
                <p:cNvSpPr>
                  <a:spLocks noChangeAspect="1" noChangeArrowheads="1"/>
                </p:cNvSpPr>
                <p:nvPr/>
              </p:nvSpPr>
              <p:spPr bwMode="auto">
                <a:xfrm>
                  <a:off x="7749803" y="4505725"/>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84" name="Arc 326">
                  <a:extLst>
                    <a:ext uri="{FF2B5EF4-FFF2-40B4-BE49-F238E27FC236}">
                      <a16:creationId xmlns:a16="http://schemas.microsoft.com/office/drawing/2014/main" id="{DA20AD73-13B3-463A-B110-64A39555287D}"/>
                    </a:ext>
                  </a:extLst>
                </p:cNvPr>
                <p:cNvSpPr>
                  <a:spLocks noChangeAspect="1"/>
                </p:cNvSpPr>
                <p:nvPr/>
              </p:nvSpPr>
              <p:spPr bwMode="auto">
                <a:xfrm>
                  <a:off x="7754135" y="4540575"/>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85" name="Arc 327">
                  <a:extLst>
                    <a:ext uri="{FF2B5EF4-FFF2-40B4-BE49-F238E27FC236}">
                      <a16:creationId xmlns:a16="http://schemas.microsoft.com/office/drawing/2014/main" id="{5126DF65-B100-4163-AF54-E94C92469556}"/>
                    </a:ext>
                  </a:extLst>
                </p:cNvPr>
                <p:cNvSpPr>
                  <a:spLocks noChangeAspect="1"/>
                </p:cNvSpPr>
                <p:nvPr/>
              </p:nvSpPr>
              <p:spPr bwMode="auto">
                <a:xfrm flipV="1">
                  <a:off x="7758467" y="4558096"/>
                  <a:ext cx="52368" cy="175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86" name="AutoShape 328">
                  <a:extLst>
                    <a:ext uri="{FF2B5EF4-FFF2-40B4-BE49-F238E27FC236}">
                      <a16:creationId xmlns:a16="http://schemas.microsoft.com/office/drawing/2014/main" id="{8AB65E67-709A-4C8B-8770-BEAF74F07B30}"/>
                    </a:ext>
                  </a:extLst>
                </p:cNvPr>
                <p:cNvSpPr>
                  <a:spLocks noChangeAspect="1" noChangeArrowheads="1"/>
                </p:cNvSpPr>
                <p:nvPr/>
              </p:nvSpPr>
              <p:spPr bwMode="auto">
                <a:xfrm>
                  <a:off x="7741043" y="449696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87" name="Group 329">
                  <a:extLst>
                    <a:ext uri="{FF2B5EF4-FFF2-40B4-BE49-F238E27FC236}">
                      <a16:creationId xmlns:a16="http://schemas.microsoft.com/office/drawing/2014/main" id="{98D98FCF-A9DC-430D-8544-A864769E37D5}"/>
                    </a:ext>
                  </a:extLst>
                </p:cNvPr>
                <p:cNvGrpSpPr>
                  <a:grpSpLocks noChangeAspect="1"/>
                </p:cNvGrpSpPr>
                <p:nvPr/>
              </p:nvGrpSpPr>
              <p:grpSpPr bwMode="auto">
                <a:xfrm>
                  <a:off x="7744316" y="4506688"/>
                  <a:ext cx="82499" cy="69795"/>
                  <a:chOff x="142" y="900"/>
                  <a:chExt cx="857" cy="725"/>
                </a:xfrm>
              </p:grpSpPr>
              <p:sp>
                <p:nvSpPr>
                  <p:cNvPr id="1849" name="AutoShape 330">
                    <a:extLst>
                      <a:ext uri="{FF2B5EF4-FFF2-40B4-BE49-F238E27FC236}">
                        <a16:creationId xmlns:a16="http://schemas.microsoft.com/office/drawing/2014/main" id="{06BFC4C7-D2AE-4300-8A2F-9CABFB6B62B7}"/>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0" name="AutoShape 331">
                    <a:extLst>
                      <a:ext uri="{FF2B5EF4-FFF2-40B4-BE49-F238E27FC236}">
                        <a16:creationId xmlns:a16="http://schemas.microsoft.com/office/drawing/2014/main" id="{9C932CC2-B1FA-4E9A-AAD1-8F5F443D884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1" name="AutoShape 332">
                    <a:extLst>
                      <a:ext uri="{FF2B5EF4-FFF2-40B4-BE49-F238E27FC236}">
                        <a16:creationId xmlns:a16="http://schemas.microsoft.com/office/drawing/2014/main" id="{BAF0EB90-5190-4AA0-9FD7-66E5433473E4}"/>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2" name="AutoShape 333">
                    <a:extLst>
                      <a:ext uri="{FF2B5EF4-FFF2-40B4-BE49-F238E27FC236}">
                        <a16:creationId xmlns:a16="http://schemas.microsoft.com/office/drawing/2014/main" id="{74003CA1-FE2F-426B-A5AA-C1B35A1AEF9D}"/>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3" name="AutoShape 334">
                    <a:extLst>
                      <a:ext uri="{FF2B5EF4-FFF2-40B4-BE49-F238E27FC236}">
                        <a16:creationId xmlns:a16="http://schemas.microsoft.com/office/drawing/2014/main" id="{73BB397A-5DB1-40CF-ADF9-AB076B5516CC}"/>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4" name="AutoShape 335">
                    <a:extLst>
                      <a:ext uri="{FF2B5EF4-FFF2-40B4-BE49-F238E27FC236}">
                        <a16:creationId xmlns:a16="http://schemas.microsoft.com/office/drawing/2014/main" id="{38ECB855-8346-4A5B-82AA-E1FFD71F13CD}"/>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88" name="Oval 337">
                  <a:extLst>
                    <a:ext uri="{FF2B5EF4-FFF2-40B4-BE49-F238E27FC236}">
                      <a16:creationId xmlns:a16="http://schemas.microsoft.com/office/drawing/2014/main" id="{FBB0CB13-78F5-46FE-972B-B22E5A585B10}"/>
                    </a:ext>
                  </a:extLst>
                </p:cNvPr>
                <p:cNvSpPr>
                  <a:spLocks noChangeAspect="1" noChangeArrowheads="1"/>
                </p:cNvSpPr>
                <p:nvPr/>
              </p:nvSpPr>
              <p:spPr bwMode="auto">
                <a:xfrm>
                  <a:off x="7755001" y="5004080"/>
                  <a:ext cx="60358" cy="60361"/>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89" name="Oval 338">
                  <a:extLst>
                    <a:ext uri="{FF2B5EF4-FFF2-40B4-BE49-F238E27FC236}">
                      <a16:creationId xmlns:a16="http://schemas.microsoft.com/office/drawing/2014/main" id="{B9BBA9B2-3968-4C6E-885D-0B1E8616711D}"/>
                    </a:ext>
                  </a:extLst>
                </p:cNvPr>
                <p:cNvSpPr>
                  <a:spLocks noChangeAspect="1" noChangeArrowheads="1"/>
                </p:cNvSpPr>
                <p:nvPr/>
              </p:nvSpPr>
              <p:spPr bwMode="auto">
                <a:xfrm>
                  <a:off x="7749803" y="499945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90" name="Arc 339">
                  <a:extLst>
                    <a:ext uri="{FF2B5EF4-FFF2-40B4-BE49-F238E27FC236}">
                      <a16:creationId xmlns:a16="http://schemas.microsoft.com/office/drawing/2014/main" id="{7A90D0FE-57C5-4FB4-B642-E4FA5EC0EACB}"/>
                    </a:ext>
                  </a:extLst>
                </p:cNvPr>
                <p:cNvSpPr>
                  <a:spLocks noChangeAspect="1"/>
                </p:cNvSpPr>
                <p:nvPr/>
              </p:nvSpPr>
              <p:spPr bwMode="auto">
                <a:xfrm>
                  <a:off x="7762799" y="5049616"/>
                  <a:ext cx="43704" cy="2406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91" name="Arc 340">
                  <a:extLst>
                    <a:ext uri="{FF2B5EF4-FFF2-40B4-BE49-F238E27FC236}">
                      <a16:creationId xmlns:a16="http://schemas.microsoft.com/office/drawing/2014/main" id="{1DFC529F-28B9-47EA-8E28-74AE06C47D5F}"/>
                    </a:ext>
                  </a:extLst>
                </p:cNvPr>
                <p:cNvSpPr>
                  <a:spLocks noChangeAspect="1"/>
                </p:cNvSpPr>
                <p:nvPr/>
              </p:nvSpPr>
              <p:spPr bwMode="auto">
                <a:xfrm flipV="1">
                  <a:off x="7758467" y="5060590"/>
                  <a:ext cx="52368" cy="1309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92" name="AutoShape 341">
                  <a:extLst>
                    <a:ext uri="{FF2B5EF4-FFF2-40B4-BE49-F238E27FC236}">
                      <a16:creationId xmlns:a16="http://schemas.microsoft.com/office/drawing/2014/main" id="{71780275-0E58-4795-BD3A-DDDDC94D2A19}"/>
                    </a:ext>
                  </a:extLst>
                </p:cNvPr>
                <p:cNvSpPr>
                  <a:spLocks noChangeAspect="1" noChangeArrowheads="1"/>
                </p:cNvSpPr>
                <p:nvPr/>
              </p:nvSpPr>
              <p:spPr bwMode="auto">
                <a:xfrm>
                  <a:off x="7741043" y="4990699"/>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93" name="Group 342">
                  <a:extLst>
                    <a:ext uri="{FF2B5EF4-FFF2-40B4-BE49-F238E27FC236}">
                      <a16:creationId xmlns:a16="http://schemas.microsoft.com/office/drawing/2014/main" id="{D89DF5FC-C233-41D7-8175-C49C948715B3}"/>
                    </a:ext>
                  </a:extLst>
                </p:cNvPr>
                <p:cNvGrpSpPr>
                  <a:grpSpLocks noChangeAspect="1"/>
                </p:cNvGrpSpPr>
                <p:nvPr/>
              </p:nvGrpSpPr>
              <p:grpSpPr bwMode="auto">
                <a:xfrm>
                  <a:off x="7744316" y="5000422"/>
                  <a:ext cx="82499" cy="69795"/>
                  <a:chOff x="142" y="900"/>
                  <a:chExt cx="857" cy="725"/>
                </a:xfrm>
              </p:grpSpPr>
              <p:sp>
                <p:nvSpPr>
                  <p:cNvPr id="1843" name="AutoShape 343">
                    <a:extLst>
                      <a:ext uri="{FF2B5EF4-FFF2-40B4-BE49-F238E27FC236}">
                        <a16:creationId xmlns:a16="http://schemas.microsoft.com/office/drawing/2014/main" id="{0B29361A-1F97-4167-8B0B-BC3834101BF9}"/>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4" name="AutoShape 344">
                    <a:extLst>
                      <a:ext uri="{FF2B5EF4-FFF2-40B4-BE49-F238E27FC236}">
                        <a16:creationId xmlns:a16="http://schemas.microsoft.com/office/drawing/2014/main" id="{6BE45D56-7511-4EE1-A0A0-B244D2B01FCA}"/>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5" name="AutoShape 345">
                    <a:extLst>
                      <a:ext uri="{FF2B5EF4-FFF2-40B4-BE49-F238E27FC236}">
                        <a16:creationId xmlns:a16="http://schemas.microsoft.com/office/drawing/2014/main" id="{69B9FAD8-9750-48DE-BEDB-05A7BCF3278E}"/>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6" name="AutoShape 346">
                    <a:extLst>
                      <a:ext uri="{FF2B5EF4-FFF2-40B4-BE49-F238E27FC236}">
                        <a16:creationId xmlns:a16="http://schemas.microsoft.com/office/drawing/2014/main" id="{90CC0677-8E78-473D-9520-31947DD3F34E}"/>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7" name="AutoShape 347">
                    <a:extLst>
                      <a:ext uri="{FF2B5EF4-FFF2-40B4-BE49-F238E27FC236}">
                        <a16:creationId xmlns:a16="http://schemas.microsoft.com/office/drawing/2014/main" id="{39CB1287-1C2E-4CFE-8A64-DEA093F259FD}"/>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8" name="AutoShape 348">
                    <a:extLst>
                      <a:ext uri="{FF2B5EF4-FFF2-40B4-BE49-F238E27FC236}">
                        <a16:creationId xmlns:a16="http://schemas.microsoft.com/office/drawing/2014/main" id="{DBEE9B59-4B32-45D5-96D9-92607BED5D95}"/>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94" name="Oval 350">
                  <a:extLst>
                    <a:ext uri="{FF2B5EF4-FFF2-40B4-BE49-F238E27FC236}">
                      <a16:creationId xmlns:a16="http://schemas.microsoft.com/office/drawing/2014/main" id="{D5A20764-913B-4CAE-894B-9E32831943EF}"/>
                    </a:ext>
                  </a:extLst>
                </p:cNvPr>
                <p:cNvSpPr>
                  <a:spLocks noChangeAspect="1" noChangeArrowheads="1"/>
                </p:cNvSpPr>
                <p:nvPr/>
              </p:nvSpPr>
              <p:spPr bwMode="auto">
                <a:xfrm flipH="1" flipV="1">
                  <a:off x="8885000" y="3756442"/>
                  <a:ext cx="321542" cy="321559"/>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95" name="Oval 351">
                  <a:extLst>
                    <a:ext uri="{FF2B5EF4-FFF2-40B4-BE49-F238E27FC236}">
                      <a16:creationId xmlns:a16="http://schemas.microsoft.com/office/drawing/2014/main" id="{66138CD3-F01A-4A33-B3D6-E765822DCB14}"/>
                    </a:ext>
                  </a:extLst>
                </p:cNvPr>
                <p:cNvSpPr>
                  <a:spLocks noChangeAspect="1" noChangeArrowheads="1"/>
                </p:cNvSpPr>
                <p:nvPr/>
              </p:nvSpPr>
              <p:spPr bwMode="auto">
                <a:xfrm flipH="1" flipV="1">
                  <a:off x="8865000" y="3730287"/>
                  <a:ext cx="369235"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96" name="Arc 352">
                  <a:extLst>
                    <a:ext uri="{FF2B5EF4-FFF2-40B4-BE49-F238E27FC236}">
                      <a16:creationId xmlns:a16="http://schemas.microsoft.com/office/drawing/2014/main" id="{20E4BB9C-807E-4C5A-8EBF-509D7C183DBA}"/>
                    </a:ext>
                  </a:extLst>
                </p:cNvPr>
                <p:cNvSpPr>
                  <a:spLocks noChangeAspect="1"/>
                </p:cNvSpPr>
                <p:nvPr/>
              </p:nvSpPr>
              <p:spPr bwMode="auto">
                <a:xfrm flipH="1" flipV="1">
                  <a:off x="8885513" y="3823113"/>
                  <a:ext cx="325644" cy="16308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97" name="Arc 353">
                  <a:extLst>
                    <a:ext uri="{FF2B5EF4-FFF2-40B4-BE49-F238E27FC236}">
                      <a16:creationId xmlns:a16="http://schemas.microsoft.com/office/drawing/2014/main" id="{32CF0EFF-D611-4122-818D-1F3C79578EBC}"/>
                    </a:ext>
                  </a:extLst>
                </p:cNvPr>
                <p:cNvSpPr>
                  <a:spLocks noChangeAspect="1"/>
                </p:cNvSpPr>
                <p:nvPr/>
              </p:nvSpPr>
              <p:spPr bwMode="auto">
                <a:xfrm flipH="1">
                  <a:off x="8909103" y="3730287"/>
                  <a:ext cx="278977" cy="139496"/>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98" name="AutoShape 354">
                  <a:extLst>
                    <a:ext uri="{FF2B5EF4-FFF2-40B4-BE49-F238E27FC236}">
                      <a16:creationId xmlns:a16="http://schemas.microsoft.com/office/drawing/2014/main" id="{388BFD3C-E17A-4741-BB96-44DABDCBC756}"/>
                    </a:ext>
                  </a:extLst>
                </p:cNvPr>
                <p:cNvSpPr>
                  <a:spLocks noChangeAspect="1" noChangeArrowheads="1"/>
                </p:cNvSpPr>
                <p:nvPr/>
              </p:nvSpPr>
              <p:spPr bwMode="auto">
                <a:xfrm flipH="1" flipV="1">
                  <a:off x="8815769" y="3684130"/>
                  <a:ext cx="465133"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99" name="Group 355">
                  <a:extLst>
                    <a:ext uri="{FF2B5EF4-FFF2-40B4-BE49-F238E27FC236}">
                      <a16:creationId xmlns:a16="http://schemas.microsoft.com/office/drawing/2014/main" id="{7E32B3FF-BC04-4DAB-A246-79A569108F14}"/>
                    </a:ext>
                  </a:extLst>
                </p:cNvPr>
                <p:cNvGrpSpPr>
                  <a:grpSpLocks noChangeAspect="1"/>
                </p:cNvGrpSpPr>
                <p:nvPr/>
              </p:nvGrpSpPr>
              <p:grpSpPr bwMode="auto">
                <a:xfrm flipH="1" flipV="1">
                  <a:off x="8823974" y="3725671"/>
                  <a:ext cx="439492" cy="371819"/>
                  <a:chOff x="142" y="900"/>
                  <a:chExt cx="857" cy="725"/>
                </a:xfrm>
              </p:grpSpPr>
              <p:sp>
                <p:nvSpPr>
                  <p:cNvPr id="1837" name="AutoShape 356">
                    <a:extLst>
                      <a:ext uri="{FF2B5EF4-FFF2-40B4-BE49-F238E27FC236}">
                        <a16:creationId xmlns:a16="http://schemas.microsoft.com/office/drawing/2014/main" id="{7285537C-C4A0-4EBF-8248-74441F6FF46A}"/>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8" name="AutoShape 357">
                    <a:extLst>
                      <a:ext uri="{FF2B5EF4-FFF2-40B4-BE49-F238E27FC236}">
                        <a16:creationId xmlns:a16="http://schemas.microsoft.com/office/drawing/2014/main" id="{50DF63B0-29BD-4DAB-939B-7CBC51C35197}"/>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9" name="AutoShape 358">
                    <a:extLst>
                      <a:ext uri="{FF2B5EF4-FFF2-40B4-BE49-F238E27FC236}">
                        <a16:creationId xmlns:a16="http://schemas.microsoft.com/office/drawing/2014/main" id="{97E59E6F-F9A4-4D6D-A620-5CC2F57028D4}"/>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0" name="AutoShape 359">
                    <a:extLst>
                      <a:ext uri="{FF2B5EF4-FFF2-40B4-BE49-F238E27FC236}">
                        <a16:creationId xmlns:a16="http://schemas.microsoft.com/office/drawing/2014/main" id="{83AD3099-E6EC-441C-AFD4-7681E187DA01}"/>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1" name="AutoShape 360">
                    <a:extLst>
                      <a:ext uri="{FF2B5EF4-FFF2-40B4-BE49-F238E27FC236}">
                        <a16:creationId xmlns:a16="http://schemas.microsoft.com/office/drawing/2014/main" id="{7483EF96-876F-4E6B-BEAE-61723EE88B12}"/>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2" name="AutoShape 361">
                    <a:extLst>
                      <a:ext uri="{FF2B5EF4-FFF2-40B4-BE49-F238E27FC236}">
                        <a16:creationId xmlns:a16="http://schemas.microsoft.com/office/drawing/2014/main" id="{D19F218B-DD1B-406B-B2EB-0C76DAA7A650}"/>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00" name="Oval 363">
                  <a:extLst>
                    <a:ext uri="{FF2B5EF4-FFF2-40B4-BE49-F238E27FC236}">
                      <a16:creationId xmlns:a16="http://schemas.microsoft.com/office/drawing/2014/main" id="{8AB40779-B301-4EA0-9D4E-D9F231288020}"/>
                    </a:ext>
                  </a:extLst>
                </p:cNvPr>
                <p:cNvSpPr>
                  <a:spLocks noChangeAspect="1" noChangeArrowheads="1"/>
                </p:cNvSpPr>
                <p:nvPr/>
              </p:nvSpPr>
              <p:spPr bwMode="auto">
                <a:xfrm flipH="1" flipV="1">
                  <a:off x="8885513" y="4365821"/>
                  <a:ext cx="321542" cy="3204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01" name="Oval 364">
                  <a:extLst>
                    <a:ext uri="{FF2B5EF4-FFF2-40B4-BE49-F238E27FC236}">
                      <a16:creationId xmlns:a16="http://schemas.microsoft.com/office/drawing/2014/main" id="{ABDB920E-2D93-43F1-96BA-F356779D8514}"/>
                    </a:ext>
                  </a:extLst>
                </p:cNvPr>
                <p:cNvSpPr>
                  <a:spLocks noChangeAspect="1" noChangeArrowheads="1"/>
                </p:cNvSpPr>
                <p:nvPr/>
              </p:nvSpPr>
              <p:spPr bwMode="auto">
                <a:xfrm flipH="1" flipV="1">
                  <a:off x="8861923" y="4339755"/>
                  <a:ext cx="372312"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02" name="Arc 365">
                  <a:extLst>
                    <a:ext uri="{FF2B5EF4-FFF2-40B4-BE49-F238E27FC236}">
                      <a16:creationId xmlns:a16="http://schemas.microsoft.com/office/drawing/2014/main" id="{0BB9BEA5-E548-4E16-AFA4-EF8DC8137856}"/>
                    </a:ext>
                  </a:extLst>
                </p:cNvPr>
                <p:cNvSpPr>
                  <a:spLocks noChangeAspect="1"/>
                </p:cNvSpPr>
                <p:nvPr/>
              </p:nvSpPr>
              <p:spPr bwMode="auto">
                <a:xfrm flipH="1" flipV="1">
                  <a:off x="8885513" y="4363266"/>
                  <a:ext cx="325644"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03" name="Arc 366">
                  <a:extLst>
                    <a:ext uri="{FF2B5EF4-FFF2-40B4-BE49-F238E27FC236}">
                      <a16:creationId xmlns:a16="http://schemas.microsoft.com/office/drawing/2014/main" id="{84C90F9E-E5A2-4538-928D-CC14E0977121}"/>
                    </a:ext>
                  </a:extLst>
                </p:cNvPr>
                <p:cNvSpPr>
                  <a:spLocks noChangeAspect="1"/>
                </p:cNvSpPr>
                <p:nvPr/>
              </p:nvSpPr>
              <p:spPr bwMode="auto">
                <a:xfrm flipH="1">
                  <a:off x="8909103" y="4339755"/>
                  <a:ext cx="278977" cy="930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04" name="AutoShape 367">
                  <a:extLst>
                    <a:ext uri="{FF2B5EF4-FFF2-40B4-BE49-F238E27FC236}">
                      <a16:creationId xmlns:a16="http://schemas.microsoft.com/office/drawing/2014/main" id="{B8F1DE4B-0624-4ECA-833B-2A1BA5BDD1BF}"/>
                    </a:ext>
                  </a:extLst>
                </p:cNvPr>
                <p:cNvSpPr>
                  <a:spLocks noChangeAspect="1" noChangeArrowheads="1"/>
                </p:cNvSpPr>
                <p:nvPr/>
              </p:nvSpPr>
              <p:spPr bwMode="auto">
                <a:xfrm flipH="1" flipV="1">
                  <a:off x="8815769" y="4293756"/>
                  <a:ext cx="465133"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05" name="Group 368">
                  <a:extLst>
                    <a:ext uri="{FF2B5EF4-FFF2-40B4-BE49-F238E27FC236}">
                      <a16:creationId xmlns:a16="http://schemas.microsoft.com/office/drawing/2014/main" id="{39064E14-AED7-46A8-9F1C-B546F8C497D6}"/>
                    </a:ext>
                  </a:extLst>
                </p:cNvPr>
                <p:cNvGrpSpPr>
                  <a:grpSpLocks noChangeAspect="1"/>
                </p:cNvGrpSpPr>
                <p:nvPr/>
              </p:nvGrpSpPr>
              <p:grpSpPr bwMode="auto">
                <a:xfrm flipH="1" flipV="1">
                  <a:off x="8823974" y="4335155"/>
                  <a:ext cx="439492" cy="370549"/>
                  <a:chOff x="142" y="900"/>
                  <a:chExt cx="857" cy="725"/>
                </a:xfrm>
              </p:grpSpPr>
              <p:sp>
                <p:nvSpPr>
                  <p:cNvPr id="1831" name="AutoShape 369">
                    <a:extLst>
                      <a:ext uri="{FF2B5EF4-FFF2-40B4-BE49-F238E27FC236}">
                        <a16:creationId xmlns:a16="http://schemas.microsoft.com/office/drawing/2014/main" id="{676E3E56-1232-460A-AFF3-3ACEEB6153F0}"/>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2" name="AutoShape 370">
                    <a:extLst>
                      <a:ext uri="{FF2B5EF4-FFF2-40B4-BE49-F238E27FC236}">
                        <a16:creationId xmlns:a16="http://schemas.microsoft.com/office/drawing/2014/main" id="{7F0C0441-252A-4FC6-A383-A6A1661BF404}"/>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3" name="AutoShape 371">
                    <a:extLst>
                      <a:ext uri="{FF2B5EF4-FFF2-40B4-BE49-F238E27FC236}">
                        <a16:creationId xmlns:a16="http://schemas.microsoft.com/office/drawing/2014/main" id="{BD5F78CB-C12A-4F0F-A0F4-A579B572EC8B}"/>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4" name="AutoShape 372">
                    <a:extLst>
                      <a:ext uri="{FF2B5EF4-FFF2-40B4-BE49-F238E27FC236}">
                        <a16:creationId xmlns:a16="http://schemas.microsoft.com/office/drawing/2014/main" id="{79E49115-B758-4D33-9043-EAD36C696D66}"/>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5" name="AutoShape 373">
                    <a:extLst>
                      <a:ext uri="{FF2B5EF4-FFF2-40B4-BE49-F238E27FC236}">
                        <a16:creationId xmlns:a16="http://schemas.microsoft.com/office/drawing/2014/main" id="{C7500D75-BF1C-4633-AD04-18071997273D}"/>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6" name="AutoShape 374">
                    <a:extLst>
                      <a:ext uri="{FF2B5EF4-FFF2-40B4-BE49-F238E27FC236}">
                        <a16:creationId xmlns:a16="http://schemas.microsoft.com/office/drawing/2014/main" id="{1308F16E-965A-44DC-9B45-8ABB94C1C1ED}"/>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06" name="Oval 376">
                  <a:extLst>
                    <a:ext uri="{FF2B5EF4-FFF2-40B4-BE49-F238E27FC236}">
                      <a16:creationId xmlns:a16="http://schemas.microsoft.com/office/drawing/2014/main" id="{A572EA54-6891-48E8-91AA-3539CE56BACB}"/>
                    </a:ext>
                  </a:extLst>
                </p:cNvPr>
                <p:cNvSpPr>
                  <a:spLocks noChangeAspect="1" noChangeArrowheads="1"/>
                </p:cNvSpPr>
                <p:nvPr/>
              </p:nvSpPr>
              <p:spPr bwMode="auto">
                <a:xfrm flipH="1" flipV="1">
                  <a:off x="8885000" y="4975694"/>
                  <a:ext cx="321542" cy="321559"/>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07" name="Oval 377">
                  <a:extLst>
                    <a:ext uri="{FF2B5EF4-FFF2-40B4-BE49-F238E27FC236}">
                      <a16:creationId xmlns:a16="http://schemas.microsoft.com/office/drawing/2014/main" id="{0544860F-9C61-4593-92E8-F7A05E9DA30F}"/>
                    </a:ext>
                  </a:extLst>
                </p:cNvPr>
                <p:cNvSpPr>
                  <a:spLocks noChangeAspect="1" noChangeArrowheads="1"/>
                </p:cNvSpPr>
                <p:nvPr/>
              </p:nvSpPr>
              <p:spPr bwMode="auto">
                <a:xfrm flipH="1" flipV="1">
                  <a:off x="8861923" y="4949539"/>
                  <a:ext cx="372312"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08" name="Arc 378">
                  <a:extLst>
                    <a:ext uri="{FF2B5EF4-FFF2-40B4-BE49-F238E27FC236}">
                      <a16:creationId xmlns:a16="http://schemas.microsoft.com/office/drawing/2014/main" id="{2467820B-D9DC-4BF3-AADF-B84C45E04076}"/>
                    </a:ext>
                  </a:extLst>
                </p:cNvPr>
                <p:cNvSpPr>
                  <a:spLocks noChangeAspect="1"/>
                </p:cNvSpPr>
                <p:nvPr/>
              </p:nvSpPr>
              <p:spPr bwMode="auto">
                <a:xfrm flipH="1" flipV="1">
                  <a:off x="8932180" y="4926460"/>
                  <a:ext cx="232823" cy="128213"/>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09" name="Arc 379">
                  <a:extLst>
                    <a:ext uri="{FF2B5EF4-FFF2-40B4-BE49-F238E27FC236}">
                      <a16:creationId xmlns:a16="http://schemas.microsoft.com/office/drawing/2014/main" id="{102AE153-1177-4B7D-A197-BDC1D090043D}"/>
                    </a:ext>
                  </a:extLst>
                </p:cNvPr>
                <p:cNvSpPr>
                  <a:spLocks noChangeAspect="1"/>
                </p:cNvSpPr>
                <p:nvPr/>
              </p:nvSpPr>
              <p:spPr bwMode="auto">
                <a:xfrm flipH="1">
                  <a:off x="8909103" y="4926460"/>
                  <a:ext cx="278977" cy="6974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10" name="AutoShape 380">
                  <a:extLst>
                    <a:ext uri="{FF2B5EF4-FFF2-40B4-BE49-F238E27FC236}">
                      <a16:creationId xmlns:a16="http://schemas.microsoft.com/office/drawing/2014/main" id="{CC104C61-E857-4B01-A0ED-F3D56B24B2ED}"/>
                    </a:ext>
                  </a:extLst>
                </p:cNvPr>
                <p:cNvSpPr>
                  <a:spLocks noChangeAspect="1" noChangeArrowheads="1"/>
                </p:cNvSpPr>
                <p:nvPr/>
              </p:nvSpPr>
              <p:spPr bwMode="auto">
                <a:xfrm flipH="1" flipV="1">
                  <a:off x="8815769" y="4903382"/>
                  <a:ext cx="465133"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11" name="Group 381">
                  <a:extLst>
                    <a:ext uri="{FF2B5EF4-FFF2-40B4-BE49-F238E27FC236}">
                      <a16:creationId xmlns:a16="http://schemas.microsoft.com/office/drawing/2014/main" id="{80C163E2-E10A-409E-89F4-EED16206EC60}"/>
                    </a:ext>
                  </a:extLst>
                </p:cNvPr>
                <p:cNvGrpSpPr>
                  <a:grpSpLocks noChangeAspect="1"/>
                </p:cNvGrpSpPr>
                <p:nvPr/>
              </p:nvGrpSpPr>
              <p:grpSpPr bwMode="auto">
                <a:xfrm flipH="1" flipV="1">
                  <a:off x="8823974" y="4944923"/>
                  <a:ext cx="439492" cy="371819"/>
                  <a:chOff x="142" y="900"/>
                  <a:chExt cx="857" cy="725"/>
                </a:xfrm>
              </p:grpSpPr>
              <p:sp>
                <p:nvSpPr>
                  <p:cNvPr id="1825" name="AutoShape 382">
                    <a:extLst>
                      <a:ext uri="{FF2B5EF4-FFF2-40B4-BE49-F238E27FC236}">
                        <a16:creationId xmlns:a16="http://schemas.microsoft.com/office/drawing/2014/main" id="{CC9DE2C1-1419-4437-9074-DC8A34A20DB6}"/>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6" name="AutoShape 383">
                    <a:extLst>
                      <a:ext uri="{FF2B5EF4-FFF2-40B4-BE49-F238E27FC236}">
                        <a16:creationId xmlns:a16="http://schemas.microsoft.com/office/drawing/2014/main" id="{4CFF961A-12BE-4AAA-ABF5-63A13B6A6E5B}"/>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7" name="AutoShape 384">
                    <a:extLst>
                      <a:ext uri="{FF2B5EF4-FFF2-40B4-BE49-F238E27FC236}">
                        <a16:creationId xmlns:a16="http://schemas.microsoft.com/office/drawing/2014/main" id="{4402EE99-4CEE-42D3-9918-62404B8811A2}"/>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8" name="AutoShape 385">
                    <a:extLst>
                      <a:ext uri="{FF2B5EF4-FFF2-40B4-BE49-F238E27FC236}">
                        <a16:creationId xmlns:a16="http://schemas.microsoft.com/office/drawing/2014/main" id="{0B066347-C0BA-4918-9A3E-FB4C09186A6B}"/>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9" name="AutoShape 386">
                    <a:extLst>
                      <a:ext uri="{FF2B5EF4-FFF2-40B4-BE49-F238E27FC236}">
                        <a16:creationId xmlns:a16="http://schemas.microsoft.com/office/drawing/2014/main" id="{59BAB79D-EA4E-4269-B82F-4EB7C2D66CBB}"/>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30" name="AutoShape 387">
                    <a:extLst>
                      <a:ext uri="{FF2B5EF4-FFF2-40B4-BE49-F238E27FC236}">
                        <a16:creationId xmlns:a16="http://schemas.microsoft.com/office/drawing/2014/main" id="{EF82AF0E-3EB0-4BC2-B635-4385A238BE25}"/>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12" name="Oval 389">
                  <a:extLst>
                    <a:ext uri="{FF2B5EF4-FFF2-40B4-BE49-F238E27FC236}">
                      <a16:creationId xmlns:a16="http://schemas.microsoft.com/office/drawing/2014/main" id="{8AE1139A-CF5A-4691-9D35-072D7F30B06E}"/>
                    </a:ext>
                  </a:extLst>
                </p:cNvPr>
                <p:cNvSpPr>
                  <a:spLocks noChangeAspect="1" noChangeArrowheads="1"/>
                </p:cNvSpPr>
                <p:nvPr/>
              </p:nvSpPr>
              <p:spPr bwMode="auto">
                <a:xfrm flipH="1" flipV="1">
                  <a:off x="8403970" y="3825495"/>
                  <a:ext cx="240333" cy="240346"/>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13" name="Oval 390">
                  <a:extLst>
                    <a:ext uri="{FF2B5EF4-FFF2-40B4-BE49-F238E27FC236}">
                      <a16:creationId xmlns:a16="http://schemas.microsoft.com/office/drawing/2014/main" id="{ED76C9A2-8915-4654-A949-6EAC6C82ADC3}"/>
                    </a:ext>
                  </a:extLst>
                </p:cNvPr>
                <p:cNvSpPr>
                  <a:spLocks noChangeAspect="1" noChangeArrowheads="1"/>
                </p:cNvSpPr>
                <p:nvPr/>
              </p:nvSpPr>
              <p:spPr bwMode="auto">
                <a:xfrm flipH="1" flipV="1">
                  <a:off x="8389021" y="3805945"/>
                  <a:ext cx="2759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14" name="Arc 391">
                  <a:extLst>
                    <a:ext uri="{FF2B5EF4-FFF2-40B4-BE49-F238E27FC236}">
                      <a16:creationId xmlns:a16="http://schemas.microsoft.com/office/drawing/2014/main" id="{C015C95F-AE8D-49CE-9927-02D62EFED1B3}"/>
                    </a:ext>
                  </a:extLst>
                </p:cNvPr>
                <p:cNvSpPr>
                  <a:spLocks noChangeAspect="1"/>
                </p:cNvSpPr>
                <p:nvPr/>
              </p:nvSpPr>
              <p:spPr bwMode="auto">
                <a:xfrm flipH="1" flipV="1">
                  <a:off x="8404354" y="3875328"/>
                  <a:ext cx="243400" cy="12189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15" name="Arc 392">
                  <a:extLst>
                    <a:ext uri="{FF2B5EF4-FFF2-40B4-BE49-F238E27FC236}">
                      <a16:creationId xmlns:a16="http://schemas.microsoft.com/office/drawing/2014/main" id="{E80BF30E-29BF-49BB-920B-E00D411B1E98}"/>
                    </a:ext>
                  </a:extLst>
                </p:cNvPr>
                <p:cNvSpPr>
                  <a:spLocks noChangeAspect="1"/>
                </p:cNvSpPr>
                <p:nvPr/>
              </p:nvSpPr>
              <p:spPr bwMode="auto">
                <a:xfrm flipH="1">
                  <a:off x="8421986" y="3805945"/>
                  <a:ext cx="208519" cy="10426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16" name="AutoShape 393">
                  <a:extLst>
                    <a:ext uri="{FF2B5EF4-FFF2-40B4-BE49-F238E27FC236}">
                      <a16:creationId xmlns:a16="http://schemas.microsoft.com/office/drawing/2014/main" id="{417EEC8E-343F-4735-97A9-BDA7F2063820}"/>
                    </a:ext>
                  </a:extLst>
                </p:cNvPr>
                <p:cNvSpPr>
                  <a:spLocks noChangeAspect="1" noChangeArrowheads="1"/>
                </p:cNvSpPr>
                <p:nvPr/>
              </p:nvSpPr>
              <p:spPr bwMode="auto">
                <a:xfrm flipH="1" flipV="1">
                  <a:off x="8352224" y="3771446"/>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17" name="Group 394">
                  <a:extLst>
                    <a:ext uri="{FF2B5EF4-FFF2-40B4-BE49-F238E27FC236}">
                      <a16:creationId xmlns:a16="http://schemas.microsoft.com/office/drawing/2014/main" id="{5E7998B7-1597-4D5C-8829-1B94C5B51154}"/>
                    </a:ext>
                  </a:extLst>
                </p:cNvPr>
                <p:cNvGrpSpPr>
                  <a:grpSpLocks noChangeAspect="1"/>
                </p:cNvGrpSpPr>
                <p:nvPr/>
              </p:nvGrpSpPr>
              <p:grpSpPr bwMode="auto">
                <a:xfrm flipH="1" flipV="1">
                  <a:off x="8358357" y="3802496"/>
                  <a:ext cx="328494" cy="277912"/>
                  <a:chOff x="142" y="900"/>
                  <a:chExt cx="857" cy="725"/>
                </a:xfrm>
              </p:grpSpPr>
              <p:sp>
                <p:nvSpPr>
                  <p:cNvPr id="1819" name="AutoShape 395">
                    <a:extLst>
                      <a:ext uri="{FF2B5EF4-FFF2-40B4-BE49-F238E27FC236}">
                        <a16:creationId xmlns:a16="http://schemas.microsoft.com/office/drawing/2014/main" id="{BA9ED8F0-6030-4018-BFE4-3FAF3D1A1FFB}"/>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0" name="AutoShape 396">
                    <a:extLst>
                      <a:ext uri="{FF2B5EF4-FFF2-40B4-BE49-F238E27FC236}">
                        <a16:creationId xmlns:a16="http://schemas.microsoft.com/office/drawing/2014/main" id="{29A404A4-D255-4A5A-97E0-4CC226FF94CF}"/>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1" name="AutoShape 397">
                    <a:extLst>
                      <a:ext uri="{FF2B5EF4-FFF2-40B4-BE49-F238E27FC236}">
                        <a16:creationId xmlns:a16="http://schemas.microsoft.com/office/drawing/2014/main" id="{BE3AA8D3-C3FD-4119-93DF-69B7BE428DC7}"/>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2" name="AutoShape 398">
                    <a:extLst>
                      <a:ext uri="{FF2B5EF4-FFF2-40B4-BE49-F238E27FC236}">
                        <a16:creationId xmlns:a16="http://schemas.microsoft.com/office/drawing/2014/main" id="{4D7E30C0-A9FC-4E4C-B5A6-A0322A25C5A0}"/>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3" name="AutoShape 399">
                    <a:extLst>
                      <a:ext uri="{FF2B5EF4-FFF2-40B4-BE49-F238E27FC236}">
                        <a16:creationId xmlns:a16="http://schemas.microsoft.com/office/drawing/2014/main" id="{75E282A4-1CCC-4AA7-B715-9BD0EBE31EC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24" name="AutoShape 400">
                    <a:extLst>
                      <a:ext uri="{FF2B5EF4-FFF2-40B4-BE49-F238E27FC236}">
                        <a16:creationId xmlns:a16="http://schemas.microsoft.com/office/drawing/2014/main" id="{78C108A5-15F0-42D6-9D64-F985B78E94F4}"/>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18" name="Oval 402">
                  <a:extLst>
                    <a:ext uri="{FF2B5EF4-FFF2-40B4-BE49-F238E27FC236}">
                      <a16:creationId xmlns:a16="http://schemas.microsoft.com/office/drawing/2014/main" id="{42C9C77C-F889-4084-9DA4-034005C05213}"/>
                    </a:ext>
                  </a:extLst>
                </p:cNvPr>
                <p:cNvSpPr>
                  <a:spLocks noChangeAspect="1" noChangeArrowheads="1"/>
                </p:cNvSpPr>
                <p:nvPr/>
              </p:nvSpPr>
              <p:spPr bwMode="auto">
                <a:xfrm flipH="1" flipV="1">
                  <a:off x="8404354" y="4405205"/>
                  <a:ext cx="240333" cy="241443"/>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19" name="Oval 403">
                  <a:extLst>
                    <a:ext uri="{FF2B5EF4-FFF2-40B4-BE49-F238E27FC236}">
                      <a16:creationId xmlns:a16="http://schemas.microsoft.com/office/drawing/2014/main" id="{AD5359B5-B196-405C-8FAC-281167464D2C}"/>
                    </a:ext>
                  </a:extLst>
                </p:cNvPr>
                <p:cNvSpPr>
                  <a:spLocks noChangeAspect="1" noChangeArrowheads="1"/>
                </p:cNvSpPr>
                <p:nvPr/>
              </p:nvSpPr>
              <p:spPr bwMode="auto">
                <a:xfrm flipH="1" flipV="1">
                  <a:off x="8386722" y="4385566"/>
                  <a:ext cx="278281" cy="27956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20" name="Arc 404">
                  <a:extLst>
                    <a:ext uri="{FF2B5EF4-FFF2-40B4-BE49-F238E27FC236}">
                      <a16:creationId xmlns:a16="http://schemas.microsoft.com/office/drawing/2014/main" id="{5771903D-E248-4CEF-8BAC-41F84992A064}"/>
                    </a:ext>
                  </a:extLst>
                </p:cNvPr>
                <p:cNvSpPr>
                  <a:spLocks noChangeAspect="1"/>
                </p:cNvSpPr>
                <p:nvPr/>
              </p:nvSpPr>
              <p:spPr bwMode="auto">
                <a:xfrm flipH="1" flipV="1">
                  <a:off x="8404354" y="4403279"/>
                  <a:ext cx="243400" cy="12245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21" name="Arc 405">
                  <a:extLst>
                    <a:ext uri="{FF2B5EF4-FFF2-40B4-BE49-F238E27FC236}">
                      <a16:creationId xmlns:a16="http://schemas.microsoft.com/office/drawing/2014/main" id="{7F6D36AE-61BA-4195-BE94-F45FE44B8770}"/>
                    </a:ext>
                  </a:extLst>
                </p:cNvPr>
                <p:cNvSpPr>
                  <a:spLocks noChangeAspect="1"/>
                </p:cNvSpPr>
                <p:nvPr/>
              </p:nvSpPr>
              <p:spPr bwMode="auto">
                <a:xfrm flipH="1">
                  <a:off x="8421986" y="4385566"/>
                  <a:ext cx="208519" cy="7008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22" name="AutoShape 406">
                  <a:extLst>
                    <a:ext uri="{FF2B5EF4-FFF2-40B4-BE49-F238E27FC236}">
                      <a16:creationId xmlns:a16="http://schemas.microsoft.com/office/drawing/2014/main" id="{4EEB0D43-AD8F-4F53-BF34-81228635632F}"/>
                    </a:ext>
                  </a:extLst>
                </p:cNvPr>
                <p:cNvSpPr>
                  <a:spLocks noChangeAspect="1" noChangeArrowheads="1"/>
                </p:cNvSpPr>
                <p:nvPr/>
              </p:nvSpPr>
              <p:spPr bwMode="auto">
                <a:xfrm flipH="1" flipV="1">
                  <a:off x="8352224" y="4350909"/>
                  <a:ext cx="347659" cy="3492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23" name="Group 407">
                  <a:extLst>
                    <a:ext uri="{FF2B5EF4-FFF2-40B4-BE49-F238E27FC236}">
                      <a16:creationId xmlns:a16="http://schemas.microsoft.com/office/drawing/2014/main" id="{B3893A55-E95A-458D-AE64-65B595B80E6D}"/>
                    </a:ext>
                  </a:extLst>
                </p:cNvPr>
                <p:cNvGrpSpPr>
                  <a:grpSpLocks noChangeAspect="1"/>
                </p:cNvGrpSpPr>
                <p:nvPr/>
              </p:nvGrpSpPr>
              <p:grpSpPr bwMode="auto">
                <a:xfrm flipH="1" flipV="1">
                  <a:off x="8358357" y="4382100"/>
                  <a:ext cx="328494" cy="279181"/>
                  <a:chOff x="142" y="900"/>
                  <a:chExt cx="857" cy="725"/>
                </a:xfrm>
              </p:grpSpPr>
              <p:sp>
                <p:nvSpPr>
                  <p:cNvPr id="1813" name="AutoShape 408">
                    <a:extLst>
                      <a:ext uri="{FF2B5EF4-FFF2-40B4-BE49-F238E27FC236}">
                        <a16:creationId xmlns:a16="http://schemas.microsoft.com/office/drawing/2014/main" id="{586B2D99-3813-418F-B873-79341CE56F07}"/>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4" name="AutoShape 409">
                    <a:extLst>
                      <a:ext uri="{FF2B5EF4-FFF2-40B4-BE49-F238E27FC236}">
                        <a16:creationId xmlns:a16="http://schemas.microsoft.com/office/drawing/2014/main" id="{BADC8A60-8E34-4D14-97DA-CFC5D50FF1EF}"/>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5" name="AutoShape 410">
                    <a:extLst>
                      <a:ext uri="{FF2B5EF4-FFF2-40B4-BE49-F238E27FC236}">
                        <a16:creationId xmlns:a16="http://schemas.microsoft.com/office/drawing/2014/main" id="{454F758E-9D56-446A-B5EB-1BE11F4BFA53}"/>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6" name="AutoShape 411">
                    <a:extLst>
                      <a:ext uri="{FF2B5EF4-FFF2-40B4-BE49-F238E27FC236}">
                        <a16:creationId xmlns:a16="http://schemas.microsoft.com/office/drawing/2014/main" id="{8C8E884F-56B5-4556-A5CB-B863E784F41C}"/>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7" name="AutoShape 412">
                    <a:extLst>
                      <a:ext uri="{FF2B5EF4-FFF2-40B4-BE49-F238E27FC236}">
                        <a16:creationId xmlns:a16="http://schemas.microsoft.com/office/drawing/2014/main" id="{F2339533-91DF-4943-867D-2C8596E3A0E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8" name="AutoShape 413">
                    <a:extLst>
                      <a:ext uri="{FF2B5EF4-FFF2-40B4-BE49-F238E27FC236}">
                        <a16:creationId xmlns:a16="http://schemas.microsoft.com/office/drawing/2014/main" id="{C393EFB8-FBDB-4315-94D8-C669AC0D8A1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24" name="Oval 415">
                  <a:extLst>
                    <a:ext uri="{FF2B5EF4-FFF2-40B4-BE49-F238E27FC236}">
                      <a16:creationId xmlns:a16="http://schemas.microsoft.com/office/drawing/2014/main" id="{BE17A7B2-BE59-45C1-A7D8-0B006FF98AE1}"/>
                    </a:ext>
                  </a:extLst>
                </p:cNvPr>
                <p:cNvSpPr>
                  <a:spLocks noChangeAspect="1" noChangeArrowheads="1"/>
                </p:cNvSpPr>
                <p:nvPr/>
              </p:nvSpPr>
              <p:spPr bwMode="auto">
                <a:xfrm flipH="1" flipV="1">
                  <a:off x="8403970" y="4986008"/>
                  <a:ext cx="240333" cy="240346"/>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25" name="Oval 416">
                  <a:extLst>
                    <a:ext uri="{FF2B5EF4-FFF2-40B4-BE49-F238E27FC236}">
                      <a16:creationId xmlns:a16="http://schemas.microsoft.com/office/drawing/2014/main" id="{DE5E84CD-ACF3-4F18-881F-94E71C49B131}"/>
                    </a:ext>
                  </a:extLst>
                </p:cNvPr>
                <p:cNvSpPr>
                  <a:spLocks noChangeAspect="1" noChangeArrowheads="1"/>
                </p:cNvSpPr>
                <p:nvPr/>
              </p:nvSpPr>
              <p:spPr bwMode="auto">
                <a:xfrm flipH="1" flipV="1">
                  <a:off x="8386722" y="4966458"/>
                  <a:ext cx="2782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26" name="Arc 417">
                  <a:extLst>
                    <a:ext uri="{FF2B5EF4-FFF2-40B4-BE49-F238E27FC236}">
                      <a16:creationId xmlns:a16="http://schemas.microsoft.com/office/drawing/2014/main" id="{ACF6D8AF-9089-4945-BDBC-6E697D99DBCD}"/>
                    </a:ext>
                  </a:extLst>
                </p:cNvPr>
                <p:cNvSpPr>
                  <a:spLocks noChangeAspect="1"/>
                </p:cNvSpPr>
                <p:nvPr/>
              </p:nvSpPr>
              <p:spPr bwMode="auto">
                <a:xfrm flipH="1" flipV="1">
                  <a:off x="8439235" y="4949209"/>
                  <a:ext cx="174021" cy="95832"/>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27" name="Arc 418">
                  <a:extLst>
                    <a:ext uri="{FF2B5EF4-FFF2-40B4-BE49-F238E27FC236}">
                      <a16:creationId xmlns:a16="http://schemas.microsoft.com/office/drawing/2014/main" id="{5FB5712F-068F-4CE7-9AF8-D3185F2EC3EA}"/>
                    </a:ext>
                  </a:extLst>
                </p:cNvPr>
                <p:cNvSpPr>
                  <a:spLocks noChangeAspect="1"/>
                </p:cNvSpPr>
                <p:nvPr/>
              </p:nvSpPr>
              <p:spPr bwMode="auto">
                <a:xfrm flipH="1">
                  <a:off x="8421986" y="4949209"/>
                  <a:ext cx="208519" cy="5213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28" name="AutoShape 419">
                  <a:extLst>
                    <a:ext uri="{FF2B5EF4-FFF2-40B4-BE49-F238E27FC236}">
                      <a16:creationId xmlns:a16="http://schemas.microsoft.com/office/drawing/2014/main" id="{0A1E8EE0-F1D2-4F32-9225-8EDCBDC610BB}"/>
                    </a:ext>
                  </a:extLst>
                </p:cNvPr>
                <p:cNvSpPr>
                  <a:spLocks noChangeAspect="1" noChangeArrowheads="1"/>
                </p:cNvSpPr>
                <p:nvPr/>
              </p:nvSpPr>
              <p:spPr bwMode="auto">
                <a:xfrm flipH="1" flipV="1">
                  <a:off x="8352224" y="4931959"/>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29" name="Group 420">
                  <a:extLst>
                    <a:ext uri="{FF2B5EF4-FFF2-40B4-BE49-F238E27FC236}">
                      <a16:creationId xmlns:a16="http://schemas.microsoft.com/office/drawing/2014/main" id="{AB66F48C-5BC8-490B-AA66-500196A64102}"/>
                    </a:ext>
                  </a:extLst>
                </p:cNvPr>
                <p:cNvGrpSpPr>
                  <a:grpSpLocks noChangeAspect="1"/>
                </p:cNvGrpSpPr>
                <p:nvPr/>
              </p:nvGrpSpPr>
              <p:grpSpPr bwMode="auto">
                <a:xfrm flipH="1" flipV="1">
                  <a:off x="8358357" y="4963009"/>
                  <a:ext cx="328494" cy="277912"/>
                  <a:chOff x="142" y="900"/>
                  <a:chExt cx="857" cy="725"/>
                </a:xfrm>
              </p:grpSpPr>
              <p:sp>
                <p:nvSpPr>
                  <p:cNvPr id="1807" name="AutoShape 421">
                    <a:extLst>
                      <a:ext uri="{FF2B5EF4-FFF2-40B4-BE49-F238E27FC236}">
                        <a16:creationId xmlns:a16="http://schemas.microsoft.com/office/drawing/2014/main" id="{A7AD8AA3-B04B-45F3-B148-8E8B1DA51A5D}"/>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8" name="AutoShape 422">
                    <a:extLst>
                      <a:ext uri="{FF2B5EF4-FFF2-40B4-BE49-F238E27FC236}">
                        <a16:creationId xmlns:a16="http://schemas.microsoft.com/office/drawing/2014/main" id="{B8BE4B6A-66F6-4087-9D38-FB6E18C2F1CF}"/>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9" name="AutoShape 423">
                    <a:extLst>
                      <a:ext uri="{FF2B5EF4-FFF2-40B4-BE49-F238E27FC236}">
                        <a16:creationId xmlns:a16="http://schemas.microsoft.com/office/drawing/2014/main" id="{ECF20206-F80A-431B-8E73-FA5EB7C890FF}"/>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0" name="AutoShape 424">
                    <a:extLst>
                      <a:ext uri="{FF2B5EF4-FFF2-40B4-BE49-F238E27FC236}">
                        <a16:creationId xmlns:a16="http://schemas.microsoft.com/office/drawing/2014/main" id="{42E2D991-0D7C-443E-91BC-F0C42D3755F5}"/>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1" name="AutoShape 425">
                    <a:extLst>
                      <a:ext uri="{FF2B5EF4-FFF2-40B4-BE49-F238E27FC236}">
                        <a16:creationId xmlns:a16="http://schemas.microsoft.com/office/drawing/2014/main" id="{E29CF9C5-CF89-412F-A7AC-C618A0F9767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2" name="AutoShape 426">
                    <a:extLst>
                      <a:ext uri="{FF2B5EF4-FFF2-40B4-BE49-F238E27FC236}">
                        <a16:creationId xmlns:a16="http://schemas.microsoft.com/office/drawing/2014/main" id="{7B95D605-29B9-4A97-B4DA-5DA4254EA0F9}"/>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30" name="Oval 428">
                  <a:extLst>
                    <a:ext uri="{FF2B5EF4-FFF2-40B4-BE49-F238E27FC236}">
                      <a16:creationId xmlns:a16="http://schemas.microsoft.com/office/drawing/2014/main" id="{EDF2A383-E20B-4CC4-8965-DFF222BEBAA3}"/>
                    </a:ext>
                  </a:extLst>
                </p:cNvPr>
                <p:cNvSpPr>
                  <a:spLocks noChangeAspect="1" noChangeArrowheads="1"/>
                </p:cNvSpPr>
                <p:nvPr/>
              </p:nvSpPr>
              <p:spPr bwMode="auto">
                <a:xfrm flipH="1" flipV="1">
                  <a:off x="8116280" y="3914239"/>
                  <a:ext cx="120715" cy="119624"/>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31" name="Oval 429">
                  <a:extLst>
                    <a:ext uri="{FF2B5EF4-FFF2-40B4-BE49-F238E27FC236}">
                      <a16:creationId xmlns:a16="http://schemas.microsoft.com/office/drawing/2014/main" id="{006B2FDA-D08C-4D6C-A937-50455C1266CF}"/>
                    </a:ext>
                  </a:extLst>
                </p:cNvPr>
                <p:cNvSpPr>
                  <a:spLocks noChangeAspect="1" noChangeArrowheads="1"/>
                </p:cNvSpPr>
                <p:nvPr/>
              </p:nvSpPr>
              <p:spPr bwMode="auto">
                <a:xfrm flipH="1" flipV="1">
                  <a:off x="8108772" y="3904509"/>
                  <a:ext cx="138620" cy="13851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32" name="Arc 430">
                  <a:extLst>
                    <a:ext uri="{FF2B5EF4-FFF2-40B4-BE49-F238E27FC236}">
                      <a16:creationId xmlns:a16="http://schemas.microsoft.com/office/drawing/2014/main" id="{6AABEB4D-277C-4F69-ABEB-946B32574AFF}"/>
                    </a:ext>
                  </a:extLst>
                </p:cNvPr>
                <p:cNvSpPr>
                  <a:spLocks noChangeAspect="1"/>
                </p:cNvSpPr>
                <p:nvPr/>
              </p:nvSpPr>
              <p:spPr bwMode="auto">
                <a:xfrm flipH="1" flipV="1">
                  <a:off x="8116473" y="3939042"/>
                  <a:ext cx="122255" cy="6067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3" name="Arc 431">
                  <a:extLst>
                    <a:ext uri="{FF2B5EF4-FFF2-40B4-BE49-F238E27FC236}">
                      <a16:creationId xmlns:a16="http://schemas.microsoft.com/office/drawing/2014/main" id="{8713D04F-F7EC-43D3-AC66-12F0C3A7B31E}"/>
                    </a:ext>
                  </a:extLst>
                </p:cNvPr>
                <p:cNvSpPr>
                  <a:spLocks noChangeAspect="1"/>
                </p:cNvSpPr>
                <p:nvPr/>
              </p:nvSpPr>
              <p:spPr bwMode="auto">
                <a:xfrm flipH="1">
                  <a:off x="8125329" y="3904509"/>
                  <a:ext cx="104735" cy="5189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4" name="AutoShape 432">
                  <a:extLst>
                    <a:ext uri="{FF2B5EF4-FFF2-40B4-BE49-F238E27FC236}">
                      <a16:creationId xmlns:a16="http://schemas.microsoft.com/office/drawing/2014/main" id="{DEEA9BC2-C0E8-4639-B011-C95C9FF0E69B}"/>
                    </a:ext>
                  </a:extLst>
                </p:cNvPr>
                <p:cNvSpPr>
                  <a:spLocks noChangeAspect="1" noChangeArrowheads="1"/>
                </p:cNvSpPr>
                <p:nvPr/>
              </p:nvSpPr>
              <p:spPr bwMode="auto">
                <a:xfrm flipH="1" flipV="1">
                  <a:off x="8090289" y="3887338"/>
                  <a:ext cx="174623" cy="1730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35" name="Group 433">
                  <a:extLst>
                    <a:ext uri="{FF2B5EF4-FFF2-40B4-BE49-F238E27FC236}">
                      <a16:creationId xmlns:a16="http://schemas.microsoft.com/office/drawing/2014/main" id="{9837E901-8BF5-40D0-9729-C40E83A67B7A}"/>
                    </a:ext>
                  </a:extLst>
                </p:cNvPr>
                <p:cNvGrpSpPr>
                  <a:grpSpLocks noChangeAspect="1"/>
                </p:cNvGrpSpPr>
                <p:nvPr/>
              </p:nvGrpSpPr>
              <p:grpSpPr bwMode="auto">
                <a:xfrm flipH="1" flipV="1">
                  <a:off x="8093369" y="3902792"/>
                  <a:ext cx="164997" cy="138322"/>
                  <a:chOff x="142" y="900"/>
                  <a:chExt cx="857" cy="725"/>
                </a:xfrm>
              </p:grpSpPr>
              <p:sp>
                <p:nvSpPr>
                  <p:cNvPr id="1801" name="AutoShape 434">
                    <a:extLst>
                      <a:ext uri="{FF2B5EF4-FFF2-40B4-BE49-F238E27FC236}">
                        <a16:creationId xmlns:a16="http://schemas.microsoft.com/office/drawing/2014/main" id="{3F311988-663E-4F86-B8A3-1DF03FEA9074}"/>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2" name="AutoShape 435">
                    <a:extLst>
                      <a:ext uri="{FF2B5EF4-FFF2-40B4-BE49-F238E27FC236}">
                        <a16:creationId xmlns:a16="http://schemas.microsoft.com/office/drawing/2014/main" id="{AA946952-A961-4997-98C0-1CE71A0966E8}"/>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3" name="AutoShape 436">
                    <a:extLst>
                      <a:ext uri="{FF2B5EF4-FFF2-40B4-BE49-F238E27FC236}">
                        <a16:creationId xmlns:a16="http://schemas.microsoft.com/office/drawing/2014/main" id="{91DF3D5A-8CD2-4D17-A918-8DD321BD1F62}"/>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4" name="AutoShape 437">
                    <a:extLst>
                      <a:ext uri="{FF2B5EF4-FFF2-40B4-BE49-F238E27FC236}">
                        <a16:creationId xmlns:a16="http://schemas.microsoft.com/office/drawing/2014/main" id="{34F9B774-2F86-4AE6-B41A-8AFB990DA5BC}"/>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5" name="AutoShape 438">
                    <a:extLst>
                      <a:ext uri="{FF2B5EF4-FFF2-40B4-BE49-F238E27FC236}">
                        <a16:creationId xmlns:a16="http://schemas.microsoft.com/office/drawing/2014/main" id="{6AEF746F-0003-43AD-9019-2AEE48783FC2}"/>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6" name="AutoShape 439">
                    <a:extLst>
                      <a:ext uri="{FF2B5EF4-FFF2-40B4-BE49-F238E27FC236}">
                        <a16:creationId xmlns:a16="http://schemas.microsoft.com/office/drawing/2014/main" id="{D06B76B5-41A3-400A-B351-1F187A6C3143}"/>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36" name="Oval 441">
                  <a:extLst>
                    <a:ext uri="{FF2B5EF4-FFF2-40B4-BE49-F238E27FC236}">
                      <a16:creationId xmlns:a16="http://schemas.microsoft.com/office/drawing/2014/main" id="{22F2B71B-7C23-4DE8-89C9-C45617E71A7A}"/>
                    </a:ext>
                  </a:extLst>
                </p:cNvPr>
                <p:cNvSpPr>
                  <a:spLocks noChangeAspect="1" noChangeArrowheads="1"/>
                </p:cNvSpPr>
                <p:nvPr/>
              </p:nvSpPr>
              <p:spPr bwMode="auto">
                <a:xfrm flipH="1" flipV="1">
                  <a:off x="8116473" y="4465373"/>
                  <a:ext cx="120715" cy="120722"/>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37" name="Oval 442">
                  <a:extLst>
                    <a:ext uri="{FF2B5EF4-FFF2-40B4-BE49-F238E27FC236}">
                      <a16:creationId xmlns:a16="http://schemas.microsoft.com/office/drawing/2014/main" id="{811AB94D-B095-4088-A8FC-9BD5226620C2}"/>
                    </a:ext>
                  </a:extLst>
                </p:cNvPr>
                <p:cNvSpPr>
                  <a:spLocks noChangeAspect="1" noChangeArrowheads="1"/>
                </p:cNvSpPr>
                <p:nvPr/>
              </p:nvSpPr>
              <p:spPr bwMode="auto">
                <a:xfrm flipH="1" flipV="1">
                  <a:off x="8107617" y="4455554"/>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38" name="Arc 443">
                  <a:extLst>
                    <a:ext uri="{FF2B5EF4-FFF2-40B4-BE49-F238E27FC236}">
                      <a16:creationId xmlns:a16="http://schemas.microsoft.com/office/drawing/2014/main" id="{EEE5B0A7-0050-4C23-9DCA-E0A4EDD71B32}"/>
                    </a:ext>
                  </a:extLst>
                </p:cNvPr>
                <p:cNvSpPr>
                  <a:spLocks noChangeAspect="1"/>
                </p:cNvSpPr>
                <p:nvPr/>
              </p:nvSpPr>
              <p:spPr bwMode="auto">
                <a:xfrm flipH="1" flipV="1">
                  <a:off x="8116473" y="4464410"/>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9" name="Arc 444">
                  <a:extLst>
                    <a:ext uri="{FF2B5EF4-FFF2-40B4-BE49-F238E27FC236}">
                      <a16:creationId xmlns:a16="http://schemas.microsoft.com/office/drawing/2014/main" id="{C98CB2B7-5E00-41EA-87B9-1B14F7B4F476}"/>
                    </a:ext>
                  </a:extLst>
                </p:cNvPr>
                <p:cNvSpPr>
                  <a:spLocks noChangeAspect="1"/>
                </p:cNvSpPr>
                <p:nvPr/>
              </p:nvSpPr>
              <p:spPr bwMode="auto">
                <a:xfrm flipH="1">
                  <a:off x="8125329" y="4455554"/>
                  <a:ext cx="104735" cy="35042"/>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40" name="AutoShape 445">
                  <a:extLst>
                    <a:ext uri="{FF2B5EF4-FFF2-40B4-BE49-F238E27FC236}">
                      <a16:creationId xmlns:a16="http://schemas.microsoft.com/office/drawing/2014/main" id="{8A7C1EA7-8A96-4E25-8C56-6EB9FE8AE324}"/>
                    </a:ext>
                  </a:extLst>
                </p:cNvPr>
                <p:cNvSpPr>
                  <a:spLocks noChangeAspect="1" noChangeArrowheads="1"/>
                </p:cNvSpPr>
                <p:nvPr/>
              </p:nvSpPr>
              <p:spPr bwMode="auto">
                <a:xfrm flipH="1" flipV="1">
                  <a:off x="8090289" y="4438225"/>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41" name="Group 446">
                  <a:extLst>
                    <a:ext uri="{FF2B5EF4-FFF2-40B4-BE49-F238E27FC236}">
                      <a16:creationId xmlns:a16="http://schemas.microsoft.com/office/drawing/2014/main" id="{5926DA4C-E0FC-405C-8A60-3EB59504E9C7}"/>
                    </a:ext>
                  </a:extLst>
                </p:cNvPr>
                <p:cNvGrpSpPr>
                  <a:grpSpLocks noChangeAspect="1"/>
                </p:cNvGrpSpPr>
                <p:nvPr/>
              </p:nvGrpSpPr>
              <p:grpSpPr bwMode="auto">
                <a:xfrm flipH="1" flipV="1">
                  <a:off x="8093369" y="4453821"/>
                  <a:ext cx="164997" cy="139591"/>
                  <a:chOff x="142" y="900"/>
                  <a:chExt cx="857" cy="725"/>
                </a:xfrm>
              </p:grpSpPr>
              <p:sp>
                <p:nvSpPr>
                  <p:cNvPr id="1795" name="AutoShape 447">
                    <a:extLst>
                      <a:ext uri="{FF2B5EF4-FFF2-40B4-BE49-F238E27FC236}">
                        <a16:creationId xmlns:a16="http://schemas.microsoft.com/office/drawing/2014/main" id="{1675A78C-53AE-41F6-8DBA-5816BF13A2F9}"/>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6" name="AutoShape 448">
                    <a:extLst>
                      <a:ext uri="{FF2B5EF4-FFF2-40B4-BE49-F238E27FC236}">
                        <a16:creationId xmlns:a16="http://schemas.microsoft.com/office/drawing/2014/main" id="{9577FE35-9806-4477-B4C4-5EE4BCB418C0}"/>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7" name="AutoShape 449">
                    <a:extLst>
                      <a:ext uri="{FF2B5EF4-FFF2-40B4-BE49-F238E27FC236}">
                        <a16:creationId xmlns:a16="http://schemas.microsoft.com/office/drawing/2014/main" id="{D842F676-F27A-4AB8-834B-6EE0A93F304F}"/>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8" name="AutoShape 450">
                    <a:extLst>
                      <a:ext uri="{FF2B5EF4-FFF2-40B4-BE49-F238E27FC236}">
                        <a16:creationId xmlns:a16="http://schemas.microsoft.com/office/drawing/2014/main" id="{69C10FF7-BD40-4B30-A51C-9542C93BD776}"/>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9" name="AutoShape 451">
                    <a:extLst>
                      <a:ext uri="{FF2B5EF4-FFF2-40B4-BE49-F238E27FC236}">
                        <a16:creationId xmlns:a16="http://schemas.microsoft.com/office/drawing/2014/main" id="{A8336DD4-174D-42F1-B76B-15EC5CC570A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0" name="AutoShape 452">
                    <a:extLst>
                      <a:ext uri="{FF2B5EF4-FFF2-40B4-BE49-F238E27FC236}">
                        <a16:creationId xmlns:a16="http://schemas.microsoft.com/office/drawing/2014/main" id="{0E381479-5E54-4783-968C-09CA4F49AD7C}"/>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42" name="Oval 454">
                  <a:extLst>
                    <a:ext uri="{FF2B5EF4-FFF2-40B4-BE49-F238E27FC236}">
                      <a16:creationId xmlns:a16="http://schemas.microsoft.com/office/drawing/2014/main" id="{8F3342A0-6188-4FE8-AE4F-2AA71831D94C}"/>
                    </a:ext>
                  </a:extLst>
                </p:cNvPr>
                <p:cNvSpPr>
                  <a:spLocks noChangeAspect="1" noChangeArrowheads="1"/>
                </p:cNvSpPr>
                <p:nvPr/>
              </p:nvSpPr>
              <p:spPr bwMode="auto">
                <a:xfrm flipH="1" flipV="1">
                  <a:off x="8116280" y="5017600"/>
                  <a:ext cx="120715" cy="119624"/>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3" name="Oval 455">
                  <a:extLst>
                    <a:ext uri="{FF2B5EF4-FFF2-40B4-BE49-F238E27FC236}">
                      <a16:creationId xmlns:a16="http://schemas.microsoft.com/office/drawing/2014/main" id="{B15A3714-C36F-4528-B00F-85F114E8EBD1}"/>
                    </a:ext>
                  </a:extLst>
                </p:cNvPr>
                <p:cNvSpPr>
                  <a:spLocks noChangeAspect="1" noChangeArrowheads="1"/>
                </p:cNvSpPr>
                <p:nvPr/>
              </p:nvSpPr>
              <p:spPr bwMode="auto">
                <a:xfrm flipH="1" flipV="1">
                  <a:off x="8107617" y="5007870"/>
                  <a:ext cx="139775" cy="13851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4" name="Arc 456">
                  <a:extLst>
                    <a:ext uri="{FF2B5EF4-FFF2-40B4-BE49-F238E27FC236}">
                      <a16:creationId xmlns:a16="http://schemas.microsoft.com/office/drawing/2014/main" id="{45366046-DC7D-4B6A-BC5D-550226D740A1}"/>
                    </a:ext>
                  </a:extLst>
                </p:cNvPr>
                <p:cNvSpPr>
                  <a:spLocks noChangeAspect="1"/>
                </p:cNvSpPr>
                <p:nvPr/>
              </p:nvSpPr>
              <p:spPr bwMode="auto">
                <a:xfrm flipH="1" flipV="1">
                  <a:off x="8133993" y="4999284"/>
                  <a:ext cx="87408" cy="4769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45" name="Arc 457">
                  <a:extLst>
                    <a:ext uri="{FF2B5EF4-FFF2-40B4-BE49-F238E27FC236}">
                      <a16:creationId xmlns:a16="http://schemas.microsoft.com/office/drawing/2014/main" id="{A5BB7EC0-630A-4198-B0A3-3A28D36988DA}"/>
                    </a:ext>
                  </a:extLst>
                </p:cNvPr>
                <p:cNvSpPr>
                  <a:spLocks noChangeAspect="1"/>
                </p:cNvSpPr>
                <p:nvPr/>
              </p:nvSpPr>
              <p:spPr bwMode="auto">
                <a:xfrm flipH="1">
                  <a:off x="8125329" y="4999284"/>
                  <a:ext cx="104735" cy="2594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46" name="AutoShape 458">
                  <a:extLst>
                    <a:ext uri="{FF2B5EF4-FFF2-40B4-BE49-F238E27FC236}">
                      <a16:creationId xmlns:a16="http://schemas.microsoft.com/office/drawing/2014/main" id="{01CD1E71-2609-48FA-845E-98D2D632A871}"/>
                    </a:ext>
                  </a:extLst>
                </p:cNvPr>
                <p:cNvSpPr>
                  <a:spLocks noChangeAspect="1" noChangeArrowheads="1"/>
                </p:cNvSpPr>
                <p:nvPr/>
              </p:nvSpPr>
              <p:spPr bwMode="auto">
                <a:xfrm flipH="1" flipV="1">
                  <a:off x="8090289" y="4990699"/>
                  <a:ext cx="174623" cy="1730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47" name="Group 459">
                  <a:extLst>
                    <a:ext uri="{FF2B5EF4-FFF2-40B4-BE49-F238E27FC236}">
                      <a16:creationId xmlns:a16="http://schemas.microsoft.com/office/drawing/2014/main" id="{970D51E2-4B97-4D30-B509-C91A60AA1922}"/>
                    </a:ext>
                  </a:extLst>
                </p:cNvPr>
                <p:cNvGrpSpPr>
                  <a:grpSpLocks noChangeAspect="1"/>
                </p:cNvGrpSpPr>
                <p:nvPr/>
              </p:nvGrpSpPr>
              <p:grpSpPr bwMode="auto">
                <a:xfrm flipH="1" flipV="1">
                  <a:off x="8093369" y="5006153"/>
                  <a:ext cx="164997" cy="138322"/>
                  <a:chOff x="142" y="900"/>
                  <a:chExt cx="857" cy="725"/>
                </a:xfrm>
              </p:grpSpPr>
              <p:sp>
                <p:nvSpPr>
                  <p:cNvPr id="1789" name="AutoShape 460">
                    <a:extLst>
                      <a:ext uri="{FF2B5EF4-FFF2-40B4-BE49-F238E27FC236}">
                        <a16:creationId xmlns:a16="http://schemas.microsoft.com/office/drawing/2014/main" id="{887A0302-FB24-4097-9471-9A174F795FF5}"/>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0" name="AutoShape 461">
                    <a:extLst>
                      <a:ext uri="{FF2B5EF4-FFF2-40B4-BE49-F238E27FC236}">
                        <a16:creationId xmlns:a16="http://schemas.microsoft.com/office/drawing/2014/main" id="{1274E92F-C3D6-4B90-9A12-1A8803ABE2A6}"/>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1" name="AutoShape 462">
                    <a:extLst>
                      <a:ext uri="{FF2B5EF4-FFF2-40B4-BE49-F238E27FC236}">
                        <a16:creationId xmlns:a16="http://schemas.microsoft.com/office/drawing/2014/main" id="{2ABF76E5-647E-41AA-9735-70C67B5B8760}"/>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2" name="AutoShape 463">
                    <a:extLst>
                      <a:ext uri="{FF2B5EF4-FFF2-40B4-BE49-F238E27FC236}">
                        <a16:creationId xmlns:a16="http://schemas.microsoft.com/office/drawing/2014/main" id="{B1890742-F725-49AF-9F3F-FB72638ACE55}"/>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3" name="AutoShape 464">
                    <a:extLst>
                      <a:ext uri="{FF2B5EF4-FFF2-40B4-BE49-F238E27FC236}">
                        <a16:creationId xmlns:a16="http://schemas.microsoft.com/office/drawing/2014/main" id="{8394AC5D-1644-4CDE-93AC-C92B63698079}"/>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4" name="AutoShape 465">
                    <a:extLst>
                      <a:ext uri="{FF2B5EF4-FFF2-40B4-BE49-F238E27FC236}">
                        <a16:creationId xmlns:a16="http://schemas.microsoft.com/office/drawing/2014/main" id="{98EFC5BF-47C7-4FC8-BA22-B1B1D1F73BEC}"/>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48" name="Oval 467">
                  <a:extLst>
                    <a:ext uri="{FF2B5EF4-FFF2-40B4-BE49-F238E27FC236}">
                      <a16:creationId xmlns:a16="http://schemas.microsoft.com/office/drawing/2014/main" id="{A08426A2-3FF2-48E6-AB4F-05079B9AC3DA}"/>
                    </a:ext>
                  </a:extLst>
                </p:cNvPr>
                <p:cNvSpPr>
                  <a:spLocks noChangeAspect="1" noChangeArrowheads="1"/>
                </p:cNvSpPr>
                <p:nvPr/>
              </p:nvSpPr>
              <p:spPr bwMode="auto">
                <a:xfrm>
                  <a:off x="6538812" y="3899641"/>
                  <a:ext cx="320444" cy="320461"/>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9" name="Oval 468">
                  <a:extLst>
                    <a:ext uri="{FF2B5EF4-FFF2-40B4-BE49-F238E27FC236}">
                      <a16:creationId xmlns:a16="http://schemas.microsoft.com/office/drawing/2014/main" id="{66613B63-5740-4C5B-AA41-91237B31D464}"/>
                    </a:ext>
                  </a:extLst>
                </p:cNvPr>
                <p:cNvSpPr>
                  <a:spLocks noChangeAspect="1" noChangeArrowheads="1"/>
                </p:cNvSpPr>
                <p:nvPr/>
              </p:nvSpPr>
              <p:spPr bwMode="auto">
                <a:xfrm>
                  <a:off x="6511214" y="3875108"/>
                  <a:ext cx="367974"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50" name="Arc 469">
                  <a:extLst>
                    <a:ext uri="{FF2B5EF4-FFF2-40B4-BE49-F238E27FC236}">
                      <a16:creationId xmlns:a16="http://schemas.microsoft.com/office/drawing/2014/main" id="{9E965DC0-535D-4072-BAB7-595F536B8E1B}"/>
                    </a:ext>
                  </a:extLst>
                </p:cNvPr>
                <p:cNvSpPr>
                  <a:spLocks noChangeAspect="1"/>
                </p:cNvSpPr>
                <p:nvPr/>
              </p:nvSpPr>
              <p:spPr bwMode="auto">
                <a:xfrm>
                  <a:off x="6534212" y="3991129"/>
                  <a:ext cx="324533"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1" name="Arc 470">
                  <a:extLst>
                    <a:ext uri="{FF2B5EF4-FFF2-40B4-BE49-F238E27FC236}">
                      <a16:creationId xmlns:a16="http://schemas.microsoft.com/office/drawing/2014/main" id="{275780DB-2346-41F3-B4C1-624CECF032BA}"/>
                    </a:ext>
                  </a:extLst>
                </p:cNvPr>
                <p:cNvSpPr>
                  <a:spLocks noChangeAspect="1"/>
                </p:cNvSpPr>
                <p:nvPr/>
              </p:nvSpPr>
              <p:spPr bwMode="auto">
                <a:xfrm flipV="1">
                  <a:off x="6557211" y="4107149"/>
                  <a:ext cx="278025" cy="139020"/>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2" name="AutoShape 471">
                  <a:extLst>
                    <a:ext uri="{FF2B5EF4-FFF2-40B4-BE49-F238E27FC236}">
                      <a16:creationId xmlns:a16="http://schemas.microsoft.com/office/drawing/2014/main" id="{EBEBCB30-B25B-478A-9F40-10C662F4854D}"/>
                    </a:ext>
                  </a:extLst>
                </p:cNvPr>
                <p:cNvSpPr>
                  <a:spLocks noChangeAspect="1" noChangeArrowheads="1"/>
                </p:cNvSpPr>
                <p:nvPr/>
              </p:nvSpPr>
              <p:spPr bwMode="auto">
                <a:xfrm>
                  <a:off x="6464706" y="3828598"/>
                  <a:ext cx="463545"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53" name="Group 472">
                  <a:extLst>
                    <a:ext uri="{FF2B5EF4-FFF2-40B4-BE49-F238E27FC236}">
                      <a16:creationId xmlns:a16="http://schemas.microsoft.com/office/drawing/2014/main" id="{96958AFB-1825-4512-9151-DD1516DEB06B}"/>
                    </a:ext>
                  </a:extLst>
                </p:cNvPr>
                <p:cNvGrpSpPr>
                  <a:grpSpLocks noChangeAspect="1"/>
                </p:cNvGrpSpPr>
                <p:nvPr/>
              </p:nvGrpSpPr>
              <p:grpSpPr bwMode="auto">
                <a:xfrm>
                  <a:off x="6482083" y="3880219"/>
                  <a:ext cx="437991" cy="370549"/>
                  <a:chOff x="142" y="900"/>
                  <a:chExt cx="857" cy="725"/>
                </a:xfrm>
              </p:grpSpPr>
              <p:sp>
                <p:nvSpPr>
                  <p:cNvPr id="1783" name="AutoShape 473">
                    <a:extLst>
                      <a:ext uri="{FF2B5EF4-FFF2-40B4-BE49-F238E27FC236}">
                        <a16:creationId xmlns:a16="http://schemas.microsoft.com/office/drawing/2014/main" id="{57EB9498-5A19-41F4-B2E8-FCDA376AB1AA}"/>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4" name="AutoShape 474">
                    <a:extLst>
                      <a:ext uri="{FF2B5EF4-FFF2-40B4-BE49-F238E27FC236}">
                        <a16:creationId xmlns:a16="http://schemas.microsoft.com/office/drawing/2014/main" id="{48DAADD1-1B32-4AFE-A5AB-391563FB42E2}"/>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5" name="AutoShape 475">
                    <a:extLst>
                      <a:ext uri="{FF2B5EF4-FFF2-40B4-BE49-F238E27FC236}">
                        <a16:creationId xmlns:a16="http://schemas.microsoft.com/office/drawing/2014/main" id="{CC7AC646-2CEB-4B4C-A1FB-EF33956FBEED}"/>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6" name="AutoShape 476">
                    <a:extLst>
                      <a:ext uri="{FF2B5EF4-FFF2-40B4-BE49-F238E27FC236}">
                        <a16:creationId xmlns:a16="http://schemas.microsoft.com/office/drawing/2014/main" id="{E34C7A0F-20B9-474D-A2F4-D85CEE1C0483}"/>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7" name="AutoShape 477">
                    <a:extLst>
                      <a:ext uri="{FF2B5EF4-FFF2-40B4-BE49-F238E27FC236}">
                        <a16:creationId xmlns:a16="http://schemas.microsoft.com/office/drawing/2014/main" id="{F6599329-2024-49D7-99FC-BEFF51B3B0B3}"/>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8" name="AutoShape 478">
                    <a:extLst>
                      <a:ext uri="{FF2B5EF4-FFF2-40B4-BE49-F238E27FC236}">
                        <a16:creationId xmlns:a16="http://schemas.microsoft.com/office/drawing/2014/main" id="{0F9CE6F3-A0DD-4702-AA03-208FC0D49D44}"/>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54" name="Oval 480">
                  <a:extLst>
                    <a:ext uri="{FF2B5EF4-FFF2-40B4-BE49-F238E27FC236}">
                      <a16:creationId xmlns:a16="http://schemas.microsoft.com/office/drawing/2014/main" id="{185B9A03-6B97-43F5-B167-140E6BFDF8A7}"/>
                    </a:ext>
                  </a:extLst>
                </p:cNvPr>
                <p:cNvSpPr>
                  <a:spLocks noChangeAspect="1" noChangeArrowheads="1"/>
                </p:cNvSpPr>
                <p:nvPr/>
              </p:nvSpPr>
              <p:spPr bwMode="auto">
                <a:xfrm flipH="1" flipV="1">
                  <a:off x="7958824" y="3958065"/>
                  <a:ext cx="60358" cy="60361"/>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55" name="Oval 481">
                  <a:extLst>
                    <a:ext uri="{FF2B5EF4-FFF2-40B4-BE49-F238E27FC236}">
                      <a16:creationId xmlns:a16="http://schemas.microsoft.com/office/drawing/2014/main" id="{534C76D6-2A02-43D2-867B-1E6C868B5ED3}"/>
                    </a:ext>
                  </a:extLst>
                </p:cNvPr>
                <p:cNvSpPr>
                  <a:spLocks noChangeAspect="1" noChangeArrowheads="1"/>
                </p:cNvSpPr>
                <p:nvPr/>
              </p:nvSpPr>
              <p:spPr bwMode="auto">
                <a:xfrm flipH="1" flipV="1">
                  <a:off x="7955069" y="3953155"/>
                  <a:ext cx="69311"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56" name="Arc 482">
                  <a:extLst>
                    <a:ext uri="{FF2B5EF4-FFF2-40B4-BE49-F238E27FC236}">
                      <a16:creationId xmlns:a16="http://schemas.microsoft.com/office/drawing/2014/main" id="{CB9A3B77-C2EF-4808-BBC7-4AB3AA1046E4}"/>
                    </a:ext>
                  </a:extLst>
                </p:cNvPr>
                <p:cNvSpPr>
                  <a:spLocks noChangeAspect="1"/>
                </p:cNvSpPr>
                <p:nvPr/>
              </p:nvSpPr>
              <p:spPr bwMode="auto">
                <a:xfrm flipH="1" flipV="1">
                  <a:off x="7958920" y="3970580"/>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7" name="Arc 483">
                  <a:extLst>
                    <a:ext uri="{FF2B5EF4-FFF2-40B4-BE49-F238E27FC236}">
                      <a16:creationId xmlns:a16="http://schemas.microsoft.com/office/drawing/2014/main" id="{23EE2605-BA89-473C-A1D5-58AFF97256D7}"/>
                    </a:ext>
                  </a:extLst>
                </p:cNvPr>
                <p:cNvSpPr>
                  <a:spLocks noChangeAspect="1"/>
                </p:cNvSpPr>
                <p:nvPr/>
              </p:nvSpPr>
              <p:spPr bwMode="auto">
                <a:xfrm flipH="1">
                  <a:off x="7963348" y="3953155"/>
                  <a:ext cx="52368" cy="2618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58" name="AutoShape 484">
                  <a:extLst>
                    <a:ext uri="{FF2B5EF4-FFF2-40B4-BE49-F238E27FC236}">
                      <a16:creationId xmlns:a16="http://schemas.microsoft.com/office/drawing/2014/main" id="{F24B2160-963C-400E-8F3A-66A880199950}"/>
                    </a:ext>
                  </a:extLst>
                </p:cNvPr>
                <p:cNvSpPr>
                  <a:spLocks noChangeAspect="1" noChangeArrowheads="1"/>
                </p:cNvSpPr>
                <p:nvPr/>
              </p:nvSpPr>
              <p:spPr bwMode="auto">
                <a:xfrm flipH="1" flipV="1">
                  <a:off x="7945828" y="3944491"/>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59" name="Group 485">
                  <a:extLst>
                    <a:ext uri="{FF2B5EF4-FFF2-40B4-BE49-F238E27FC236}">
                      <a16:creationId xmlns:a16="http://schemas.microsoft.com/office/drawing/2014/main" id="{8693E67F-BC8E-40BB-AD85-D0DF1F40B53C}"/>
                    </a:ext>
                  </a:extLst>
                </p:cNvPr>
                <p:cNvGrpSpPr>
                  <a:grpSpLocks noChangeAspect="1"/>
                </p:cNvGrpSpPr>
                <p:nvPr/>
              </p:nvGrpSpPr>
              <p:grpSpPr bwMode="auto">
                <a:xfrm flipH="1" flipV="1">
                  <a:off x="7947368" y="3952289"/>
                  <a:ext cx="82499" cy="69795"/>
                  <a:chOff x="142" y="900"/>
                  <a:chExt cx="857" cy="725"/>
                </a:xfrm>
              </p:grpSpPr>
              <p:sp>
                <p:nvSpPr>
                  <p:cNvPr id="1777" name="AutoShape 486">
                    <a:extLst>
                      <a:ext uri="{FF2B5EF4-FFF2-40B4-BE49-F238E27FC236}">
                        <a16:creationId xmlns:a16="http://schemas.microsoft.com/office/drawing/2014/main" id="{D13BD9FF-6F9D-4489-B277-8AFB8EA255F9}"/>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78" name="AutoShape 487">
                    <a:extLst>
                      <a:ext uri="{FF2B5EF4-FFF2-40B4-BE49-F238E27FC236}">
                        <a16:creationId xmlns:a16="http://schemas.microsoft.com/office/drawing/2014/main" id="{E83E7985-4C5F-4F3F-8464-83757C1425CD}"/>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79" name="AutoShape 488">
                    <a:extLst>
                      <a:ext uri="{FF2B5EF4-FFF2-40B4-BE49-F238E27FC236}">
                        <a16:creationId xmlns:a16="http://schemas.microsoft.com/office/drawing/2014/main" id="{DCCE45EE-B98D-4A54-9A41-04DEEA521124}"/>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0" name="AutoShape 489">
                    <a:extLst>
                      <a:ext uri="{FF2B5EF4-FFF2-40B4-BE49-F238E27FC236}">
                        <a16:creationId xmlns:a16="http://schemas.microsoft.com/office/drawing/2014/main" id="{731E27E8-7154-4FC5-91B0-C4DF820B65A0}"/>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1" name="AutoShape 490">
                    <a:extLst>
                      <a:ext uri="{FF2B5EF4-FFF2-40B4-BE49-F238E27FC236}">
                        <a16:creationId xmlns:a16="http://schemas.microsoft.com/office/drawing/2014/main" id="{8747E9F5-8D7C-4A78-8C78-D7729CCE16F0}"/>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2" name="AutoShape 491">
                    <a:extLst>
                      <a:ext uri="{FF2B5EF4-FFF2-40B4-BE49-F238E27FC236}">
                        <a16:creationId xmlns:a16="http://schemas.microsoft.com/office/drawing/2014/main" id="{6C9CCCAC-C8E3-45CC-A7B5-B3A1E2073884}"/>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60" name="Oval 493">
                  <a:extLst>
                    <a:ext uri="{FF2B5EF4-FFF2-40B4-BE49-F238E27FC236}">
                      <a16:creationId xmlns:a16="http://schemas.microsoft.com/office/drawing/2014/main" id="{C02E6D72-9340-48A4-9EA9-CC75380D04A9}"/>
                    </a:ext>
                  </a:extLst>
                </p:cNvPr>
                <p:cNvSpPr>
                  <a:spLocks noChangeAspect="1" noChangeArrowheads="1"/>
                </p:cNvSpPr>
                <p:nvPr/>
              </p:nvSpPr>
              <p:spPr bwMode="auto">
                <a:xfrm flipH="1" flipV="1">
                  <a:off x="7958920" y="4510539"/>
                  <a:ext cx="60358" cy="603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61" name="Oval 494">
                  <a:extLst>
                    <a:ext uri="{FF2B5EF4-FFF2-40B4-BE49-F238E27FC236}">
                      <a16:creationId xmlns:a16="http://schemas.microsoft.com/office/drawing/2014/main" id="{7BE01ABA-E680-403D-9324-044E16738FC8}"/>
                    </a:ext>
                  </a:extLst>
                </p:cNvPr>
                <p:cNvSpPr>
                  <a:spLocks noChangeAspect="1" noChangeArrowheads="1"/>
                </p:cNvSpPr>
                <p:nvPr/>
              </p:nvSpPr>
              <p:spPr bwMode="auto">
                <a:xfrm flipH="1" flipV="1">
                  <a:off x="7954492" y="450562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62" name="Arc 495">
                  <a:extLst>
                    <a:ext uri="{FF2B5EF4-FFF2-40B4-BE49-F238E27FC236}">
                      <a16:creationId xmlns:a16="http://schemas.microsoft.com/office/drawing/2014/main" id="{0CF710A5-7A3B-43E5-9A68-FB1E1A403EF7}"/>
                    </a:ext>
                  </a:extLst>
                </p:cNvPr>
                <p:cNvSpPr>
                  <a:spLocks noChangeAspect="1"/>
                </p:cNvSpPr>
                <p:nvPr/>
              </p:nvSpPr>
              <p:spPr bwMode="auto">
                <a:xfrm flipH="1" flipV="1">
                  <a:off x="7958920" y="4510058"/>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63" name="Arc 496">
                  <a:extLst>
                    <a:ext uri="{FF2B5EF4-FFF2-40B4-BE49-F238E27FC236}">
                      <a16:creationId xmlns:a16="http://schemas.microsoft.com/office/drawing/2014/main" id="{45F981F9-2E8B-4F92-BB50-EC617BB49022}"/>
                    </a:ext>
                  </a:extLst>
                </p:cNvPr>
                <p:cNvSpPr>
                  <a:spLocks noChangeAspect="1"/>
                </p:cNvSpPr>
                <p:nvPr/>
              </p:nvSpPr>
              <p:spPr bwMode="auto">
                <a:xfrm flipH="1">
                  <a:off x="7963348" y="4505629"/>
                  <a:ext cx="52368" cy="175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64" name="AutoShape 497">
                  <a:extLst>
                    <a:ext uri="{FF2B5EF4-FFF2-40B4-BE49-F238E27FC236}">
                      <a16:creationId xmlns:a16="http://schemas.microsoft.com/office/drawing/2014/main" id="{F944DACE-26FD-46FC-BEF4-EE12F36A7E65}"/>
                    </a:ext>
                  </a:extLst>
                </p:cNvPr>
                <p:cNvSpPr>
                  <a:spLocks noChangeAspect="1" noChangeArrowheads="1"/>
                </p:cNvSpPr>
                <p:nvPr/>
              </p:nvSpPr>
              <p:spPr bwMode="auto">
                <a:xfrm flipH="1" flipV="1">
                  <a:off x="7945828" y="449696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65" name="Group 498">
                  <a:extLst>
                    <a:ext uri="{FF2B5EF4-FFF2-40B4-BE49-F238E27FC236}">
                      <a16:creationId xmlns:a16="http://schemas.microsoft.com/office/drawing/2014/main" id="{5AA3D42E-730B-4493-A1A4-33D8AC80ECAE}"/>
                    </a:ext>
                  </a:extLst>
                </p:cNvPr>
                <p:cNvGrpSpPr>
                  <a:grpSpLocks noChangeAspect="1"/>
                </p:cNvGrpSpPr>
                <p:nvPr/>
              </p:nvGrpSpPr>
              <p:grpSpPr bwMode="auto">
                <a:xfrm flipH="1" flipV="1">
                  <a:off x="7947368" y="4504763"/>
                  <a:ext cx="82499" cy="69795"/>
                  <a:chOff x="142" y="900"/>
                  <a:chExt cx="857" cy="725"/>
                </a:xfrm>
              </p:grpSpPr>
              <p:sp>
                <p:nvSpPr>
                  <p:cNvPr id="1771" name="AutoShape 499">
                    <a:extLst>
                      <a:ext uri="{FF2B5EF4-FFF2-40B4-BE49-F238E27FC236}">
                        <a16:creationId xmlns:a16="http://schemas.microsoft.com/office/drawing/2014/main" id="{E09B6626-E594-4E57-B813-B9E18091085D}"/>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72" name="AutoShape 500">
                    <a:extLst>
                      <a:ext uri="{FF2B5EF4-FFF2-40B4-BE49-F238E27FC236}">
                        <a16:creationId xmlns:a16="http://schemas.microsoft.com/office/drawing/2014/main" id="{1B79B254-55EB-4F22-9BD7-1E531DFAEFE4}"/>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73" name="AutoShape 501">
                    <a:extLst>
                      <a:ext uri="{FF2B5EF4-FFF2-40B4-BE49-F238E27FC236}">
                        <a16:creationId xmlns:a16="http://schemas.microsoft.com/office/drawing/2014/main" id="{40A5A40F-6CCD-4CB8-B241-216B41F91474}"/>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74" name="AutoShape 502">
                    <a:extLst>
                      <a:ext uri="{FF2B5EF4-FFF2-40B4-BE49-F238E27FC236}">
                        <a16:creationId xmlns:a16="http://schemas.microsoft.com/office/drawing/2014/main" id="{6D49BBE0-7712-441A-A464-F542E989AC66}"/>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75" name="AutoShape 503">
                    <a:extLst>
                      <a:ext uri="{FF2B5EF4-FFF2-40B4-BE49-F238E27FC236}">
                        <a16:creationId xmlns:a16="http://schemas.microsoft.com/office/drawing/2014/main" id="{E2464DCF-9A13-4389-9FDC-C80142796573}"/>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76" name="AutoShape 504">
                    <a:extLst>
                      <a:ext uri="{FF2B5EF4-FFF2-40B4-BE49-F238E27FC236}">
                        <a16:creationId xmlns:a16="http://schemas.microsoft.com/office/drawing/2014/main" id="{137ADFF4-6D71-49D1-8A67-0B64D43EF8E6}"/>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66" name="Oval 506">
                  <a:extLst>
                    <a:ext uri="{FF2B5EF4-FFF2-40B4-BE49-F238E27FC236}">
                      <a16:creationId xmlns:a16="http://schemas.microsoft.com/office/drawing/2014/main" id="{C7C40450-0F7C-4897-BDA3-0E43823859CC}"/>
                    </a:ext>
                  </a:extLst>
                </p:cNvPr>
                <p:cNvSpPr>
                  <a:spLocks noChangeAspect="1" noChangeArrowheads="1"/>
                </p:cNvSpPr>
                <p:nvPr/>
              </p:nvSpPr>
              <p:spPr bwMode="auto">
                <a:xfrm flipH="1" flipV="1">
                  <a:off x="7958824" y="5032849"/>
                  <a:ext cx="60358" cy="60361"/>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67" name="Oval 507">
                  <a:extLst>
                    <a:ext uri="{FF2B5EF4-FFF2-40B4-BE49-F238E27FC236}">
                      <a16:creationId xmlns:a16="http://schemas.microsoft.com/office/drawing/2014/main" id="{B8866B84-1078-4126-9802-2E378198AE4E}"/>
                    </a:ext>
                  </a:extLst>
                </p:cNvPr>
                <p:cNvSpPr>
                  <a:spLocks noChangeAspect="1" noChangeArrowheads="1"/>
                </p:cNvSpPr>
                <p:nvPr/>
              </p:nvSpPr>
              <p:spPr bwMode="auto">
                <a:xfrm flipH="1" flipV="1">
                  <a:off x="7954492" y="502793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68" name="Arc 508">
                  <a:extLst>
                    <a:ext uri="{FF2B5EF4-FFF2-40B4-BE49-F238E27FC236}">
                      <a16:creationId xmlns:a16="http://schemas.microsoft.com/office/drawing/2014/main" id="{FD7770D4-4EB1-4038-A467-A3F5CDB00515}"/>
                    </a:ext>
                  </a:extLst>
                </p:cNvPr>
                <p:cNvSpPr>
                  <a:spLocks noChangeAspect="1"/>
                </p:cNvSpPr>
                <p:nvPr/>
              </p:nvSpPr>
              <p:spPr bwMode="auto">
                <a:xfrm flipH="1" flipV="1">
                  <a:off x="7967680" y="5023607"/>
                  <a:ext cx="43704" cy="2406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69" name="Arc 509">
                  <a:extLst>
                    <a:ext uri="{FF2B5EF4-FFF2-40B4-BE49-F238E27FC236}">
                      <a16:creationId xmlns:a16="http://schemas.microsoft.com/office/drawing/2014/main" id="{807CCA76-10EC-40AD-9BC1-E97B645B83A6}"/>
                    </a:ext>
                  </a:extLst>
                </p:cNvPr>
                <p:cNvSpPr>
                  <a:spLocks noChangeAspect="1"/>
                </p:cNvSpPr>
                <p:nvPr/>
              </p:nvSpPr>
              <p:spPr bwMode="auto">
                <a:xfrm flipH="1">
                  <a:off x="7963348" y="5023607"/>
                  <a:ext cx="52368" cy="1309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70" name="AutoShape 510">
                  <a:extLst>
                    <a:ext uri="{FF2B5EF4-FFF2-40B4-BE49-F238E27FC236}">
                      <a16:creationId xmlns:a16="http://schemas.microsoft.com/office/drawing/2014/main" id="{C283CF0C-34EA-469F-9E51-9DD2CE5262C2}"/>
                    </a:ext>
                  </a:extLst>
                </p:cNvPr>
                <p:cNvSpPr>
                  <a:spLocks noChangeAspect="1" noChangeArrowheads="1"/>
                </p:cNvSpPr>
                <p:nvPr/>
              </p:nvSpPr>
              <p:spPr bwMode="auto">
                <a:xfrm flipH="1" flipV="1">
                  <a:off x="7945828" y="501927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71" name="Group 511">
                  <a:extLst>
                    <a:ext uri="{FF2B5EF4-FFF2-40B4-BE49-F238E27FC236}">
                      <a16:creationId xmlns:a16="http://schemas.microsoft.com/office/drawing/2014/main" id="{E6D46B9B-1E16-4593-B78F-2C2A7B93CFAB}"/>
                    </a:ext>
                  </a:extLst>
                </p:cNvPr>
                <p:cNvGrpSpPr>
                  <a:grpSpLocks noChangeAspect="1"/>
                </p:cNvGrpSpPr>
                <p:nvPr/>
              </p:nvGrpSpPr>
              <p:grpSpPr bwMode="auto">
                <a:xfrm flipH="1" flipV="1">
                  <a:off x="7947368" y="5027073"/>
                  <a:ext cx="82499" cy="69795"/>
                  <a:chOff x="142" y="900"/>
                  <a:chExt cx="857" cy="725"/>
                </a:xfrm>
              </p:grpSpPr>
              <p:sp>
                <p:nvSpPr>
                  <p:cNvPr id="1765" name="AutoShape 512">
                    <a:extLst>
                      <a:ext uri="{FF2B5EF4-FFF2-40B4-BE49-F238E27FC236}">
                        <a16:creationId xmlns:a16="http://schemas.microsoft.com/office/drawing/2014/main" id="{6246AE46-AD39-464D-9B72-2527CDB69341}"/>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66" name="AutoShape 513">
                    <a:extLst>
                      <a:ext uri="{FF2B5EF4-FFF2-40B4-BE49-F238E27FC236}">
                        <a16:creationId xmlns:a16="http://schemas.microsoft.com/office/drawing/2014/main" id="{10A638B5-4DEB-4D07-A576-5A9C335286FD}"/>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67" name="AutoShape 514">
                    <a:extLst>
                      <a:ext uri="{FF2B5EF4-FFF2-40B4-BE49-F238E27FC236}">
                        <a16:creationId xmlns:a16="http://schemas.microsoft.com/office/drawing/2014/main" id="{00284931-0518-4EC4-818E-99A782F3782D}"/>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68" name="AutoShape 515">
                    <a:extLst>
                      <a:ext uri="{FF2B5EF4-FFF2-40B4-BE49-F238E27FC236}">
                        <a16:creationId xmlns:a16="http://schemas.microsoft.com/office/drawing/2014/main" id="{5F68BD15-45E8-40B4-AC4F-54F5C56202FC}"/>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69" name="AutoShape 516">
                    <a:extLst>
                      <a:ext uri="{FF2B5EF4-FFF2-40B4-BE49-F238E27FC236}">
                        <a16:creationId xmlns:a16="http://schemas.microsoft.com/office/drawing/2014/main" id="{60ED7E08-67B4-467E-90E4-C671AD9FC71A}"/>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70" name="AutoShape 517">
                    <a:extLst>
                      <a:ext uri="{FF2B5EF4-FFF2-40B4-BE49-F238E27FC236}">
                        <a16:creationId xmlns:a16="http://schemas.microsoft.com/office/drawing/2014/main" id="{4E9F2EB4-CF76-45B4-BA00-F7CB32B45927}"/>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72" name="Text Box 518">
                  <a:extLst>
                    <a:ext uri="{FF2B5EF4-FFF2-40B4-BE49-F238E27FC236}">
                      <a16:creationId xmlns:a16="http://schemas.microsoft.com/office/drawing/2014/main" id="{77316966-1700-4F9B-9B3A-D012251ADB1B}"/>
                    </a:ext>
                  </a:extLst>
                </p:cNvPr>
                <p:cNvSpPr txBox="1">
                  <a:spLocks noChangeAspect="1" noChangeArrowheads="1"/>
                </p:cNvSpPr>
                <p:nvPr/>
              </p:nvSpPr>
              <p:spPr bwMode="auto">
                <a:xfrm>
                  <a:off x="6100087" y="6011101"/>
                  <a:ext cx="183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ja-JP" altLang="en-US" dirty="0">
                      <a:effectLst>
                        <a:outerShdw blurRad="38100" dist="38100" dir="2700000" algn="tl">
                          <a:srgbClr val="C0C0C0"/>
                        </a:outerShdw>
                      </a:effectLst>
                      <a:latin typeface="Arial" charset="0"/>
                    </a:rPr>
                    <a:t>内側から欠ける</a:t>
                  </a:r>
                </a:p>
              </p:txBody>
            </p:sp>
            <p:sp>
              <p:nvSpPr>
                <p:cNvPr id="1573" name="Text Box 519">
                  <a:extLst>
                    <a:ext uri="{FF2B5EF4-FFF2-40B4-BE49-F238E27FC236}">
                      <a16:creationId xmlns:a16="http://schemas.microsoft.com/office/drawing/2014/main" id="{E5E9F992-6D26-40E6-96E5-44A44F6B3637}"/>
                    </a:ext>
                  </a:extLst>
                </p:cNvPr>
                <p:cNvSpPr txBox="1">
                  <a:spLocks noChangeAspect="1" noChangeArrowheads="1"/>
                </p:cNvSpPr>
                <p:nvPr/>
              </p:nvSpPr>
              <p:spPr bwMode="auto">
                <a:xfrm>
                  <a:off x="7878397" y="6011991"/>
                  <a:ext cx="1710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dirty="0">
                      <a:effectLst>
                        <a:outerShdw blurRad="38100" dist="38100" dir="2700000" algn="tl">
                          <a:srgbClr val="C0C0C0"/>
                        </a:outerShdw>
                      </a:effectLst>
                      <a:latin typeface="Arial" charset="0"/>
                    </a:rPr>
                    <a:t>外側から欠ける</a:t>
                  </a:r>
                </a:p>
              </p:txBody>
            </p:sp>
            <p:sp>
              <p:nvSpPr>
                <p:cNvPr id="1574" name="Text Box 520">
                  <a:extLst>
                    <a:ext uri="{FF2B5EF4-FFF2-40B4-BE49-F238E27FC236}">
                      <a16:creationId xmlns:a16="http://schemas.microsoft.com/office/drawing/2014/main" id="{71EBC91A-F552-4FE5-8BBF-70E4D6E5853B}"/>
                    </a:ext>
                  </a:extLst>
                </p:cNvPr>
                <p:cNvSpPr txBox="1">
                  <a:spLocks noChangeAspect="1" noChangeArrowheads="1"/>
                </p:cNvSpPr>
                <p:nvPr/>
              </p:nvSpPr>
              <p:spPr bwMode="auto">
                <a:xfrm>
                  <a:off x="6990830" y="2553781"/>
                  <a:ext cx="1797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ja-JP" altLang="en-US" dirty="0">
                      <a:effectLst>
                        <a:outerShdw blurRad="38100" dist="38100" dir="2700000" algn="tl">
                          <a:srgbClr val="C0C0C0"/>
                        </a:outerShdw>
                      </a:effectLst>
                      <a:latin typeface="Arial" charset="0"/>
                    </a:rPr>
                    <a:t>ゴーストのケラレ</a:t>
                  </a:r>
                </a:p>
              </p:txBody>
            </p:sp>
            <p:grpSp>
              <p:nvGrpSpPr>
                <p:cNvPr id="1575" name="グループ化 17">
                  <a:extLst>
                    <a:ext uri="{FF2B5EF4-FFF2-40B4-BE49-F238E27FC236}">
                      <a16:creationId xmlns:a16="http://schemas.microsoft.com/office/drawing/2014/main" id="{EDB47E63-1883-4BC0-8627-D4958BCA713B}"/>
                    </a:ext>
                  </a:extLst>
                </p:cNvPr>
                <p:cNvGrpSpPr>
                  <a:grpSpLocks/>
                </p:cNvGrpSpPr>
                <p:nvPr/>
              </p:nvGrpSpPr>
              <p:grpSpPr bwMode="auto">
                <a:xfrm>
                  <a:off x="4055935" y="2735525"/>
                  <a:ext cx="1929023" cy="3850506"/>
                  <a:chOff x="1317066" y="2963036"/>
                  <a:chExt cx="1929043" cy="3850340"/>
                </a:xfrm>
              </p:grpSpPr>
              <p:grpSp>
                <p:nvGrpSpPr>
                  <p:cNvPr id="1674" name="グループ化 5">
                    <a:extLst>
                      <a:ext uri="{FF2B5EF4-FFF2-40B4-BE49-F238E27FC236}">
                        <a16:creationId xmlns:a16="http://schemas.microsoft.com/office/drawing/2014/main" id="{7C0A6134-4F68-4FED-8B96-A61508765434}"/>
                      </a:ext>
                    </a:extLst>
                  </p:cNvPr>
                  <p:cNvGrpSpPr>
                    <a:grpSpLocks/>
                  </p:cNvGrpSpPr>
                  <p:nvPr/>
                </p:nvGrpSpPr>
                <p:grpSpPr bwMode="auto">
                  <a:xfrm>
                    <a:off x="2685448" y="3611154"/>
                    <a:ext cx="518400" cy="589838"/>
                    <a:chOff x="2565279" y="3573463"/>
                    <a:chExt cx="518400" cy="589838"/>
                  </a:xfrm>
                </p:grpSpPr>
                <p:grpSp>
                  <p:nvGrpSpPr>
                    <p:cNvPr id="1753" name="Group 521">
                      <a:extLst>
                        <a:ext uri="{FF2B5EF4-FFF2-40B4-BE49-F238E27FC236}">
                          <a16:creationId xmlns:a16="http://schemas.microsoft.com/office/drawing/2014/main" id="{D9E6354F-181F-443C-BBFA-734752B66815}"/>
                        </a:ext>
                      </a:extLst>
                    </p:cNvPr>
                    <p:cNvGrpSpPr>
                      <a:grpSpLocks noChangeAspect="1"/>
                    </p:cNvGrpSpPr>
                    <p:nvPr/>
                  </p:nvGrpSpPr>
                  <p:grpSpPr bwMode="auto">
                    <a:xfrm>
                      <a:off x="2590801" y="3573463"/>
                      <a:ext cx="463550" cy="463550"/>
                      <a:chOff x="1292" y="1888"/>
                      <a:chExt cx="907" cy="907"/>
                    </a:xfrm>
                  </p:grpSpPr>
                  <p:grpSp>
                    <p:nvGrpSpPr>
                      <p:cNvPr id="1755" name="Group 522">
                        <a:extLst>
                          <a:ext uri="{FF2B5EF4-FFF2-40B4-BE49-F238E27FC236}">
                            <a16:creationId xmlns:a16="http://schemas.microsoft.com/office/drawing/2014/main" id="{D4969575-1E5F-4113-9F55-5414F1C0549D}"/>
                          </a:ext>
                        </a:extLst>
                      </p:cNvPr>
                      <p:cNvGrpSpPr>
                        <a:grpSpLocks noChangeAspect="1"/>
                      </p:cNvGrpSpPr>
                      <p:nvPr/>
                    </p:nvGrpSpPr>
                    <p:grpSpPr bwMode="auto">
                      <a:xfrm>
                        <a:off x="1292" y="1888"/>
                        <a:ext cx="907" cy="907"/>
                        <a:chOff x="1292" y="1888"/>
                        <a:chExt cx="907" cy="907"/>
                      </a:xfrm>
                    </p:grpSpPr>
                    <p:sp>
                      <p:nvSpPr>
                        <p:cNvPr id="1763" name="Oval 523">
                          <a:extLst>
                            <a:ext uri="{FF2B5EF4-FFF2-40B4-BE49-F238E27FC236}">
                              <a16:creationId xmlns:a16="http://schemas.microsoft.com/office/drawing/2014/main" id="{230699BB-13EE-4CDE-A695-063784E53DA3}"/>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64" name="AutoShape 524">
                          <a:extLst>
                            <a:ext uri="{FF2B5EF4-FFF2-40B4-BE49-F238E27FC236}">
                              <a16:creationId xmlns:a16="http://schemas.microsoft.com/office/drawing/2014/main" id="{54B34A95-D236-4845-B2E6-1A4139839C70}"/>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56" name="Group 525">
                        <a:extLst>
                          <a:ext uri="{FF2B5EF4-FFF2-40B4-BE49-F238E27FC236}">
                            <a16:creationId xmlns:a16="http://schemas.microsoft.com/office/drawing/2014/main" id="{388D84F7-436D-4680-A9AC-9C664FB157EA}"/>
                          </a:ext>
                        </a:extLst>
                      </p:cNvPr>
                      <p:cNvGrpSpPr>
                        <a:grpSpLocks noChangeAspect="1"/>
                      </p:cNvGrpSpPr>
                      <p:nvPr/>
                    </p:nvGrpSpPr>
                    <p:grpSpPr bwMode="auto">
                      <a:xfrm>
                        <a:off x="1321" y="1989"/>
                        <a:ext cx="857" cy="725"/>
                        <a:chOff x="1321" y="1989"/>
                        <a:chExt cx="857" cy="725"/>
                      </a:xfrm>
                    </p:grpSpPr>
                    <p:sp>
                      <p:nvSpPr>
                        <p:cNvPr id="1757" name="AutoShape 526">
                          <a:extLst>
                            <a:ext uri="{FF2B5EF4-FFF2-40B4-BE49-F238E27FC236}">
                              <a16:creationId xmlns:a16="http://schemas.microsoft.com/office/drawing/2014/main" id="{1AFBC630-0328-4EF7-B6F9-1922CD51988C}"/>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8" name="AutoShape 527">
                          <a:extLst>
                            <a:ext uri="{FF2B5EF4-FFF2-40B4-BE49-F238E27FC236}">
                              <a16:creationId xmlns:a16="http://schemas.microsoft.com/office/drawing/2014/main" id="{67AF4291-1A4B-4063-BD55-E4F76E6FA87D}"/>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9" name="AutoShape 528">
                          <a:extLst>
                            <a:ext uri="{FF2B5EF4-FFF2-40B4-BE49-F238E27FC236}">
                              <a16:creationId xmlns:a16="http://schemas.microsoft.com/office/drawing/2014/main" id="{7187ABDF-4453-4A56-B4A0-4EE83090E668}"/>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60" name="AutoShape 529">
                          <a:extLst>
                            <a:ext uri="{FF2B5EF4-FFF2-40B4-BE49-F238E27FC236}">
                              <a16:creationId xmlns:a16="http://schemas.microsoft.com/office/drawing/2014/main" id="{EFACDDC1-0BEA-4561-9297-CA5E5A1E08B1}"/>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61" name="AutoShape 530">
                          <a:extLst>
                            <a:ext uri="{FF2B5EF4-FFF2-40B4-BE49-F238E27FC236}">
                              <a16:creationId xmlns:a16="http://schemas.microsoft.com/office/drawing/2014/main" id="{E670AE9A-CD56-49CB-B071-0B2C119E7746}"/>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62" name="AutoShape 531">
                          <a:extLst>
                            <a:ext uri="{FF2B5EF4-FFF2-40B4-BE49-F238E27FC236}">
                              <a16:creationId xmlns:a16="http://schemas.microsoft.com/office/drawing/2014/main" id="{79E65F3F-84AF-4A7A-98F3-E80B7B1DB0A5}"/>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754" name="Oval 576">
                      <a:extLst>
                        <a:ext uri="{FF2B5EF4-FFF2-40B4-BE49-F238E27FC236}">
                          <a16:creationId xmlns:a16="http://schemas.microsoft.com/office/drawing/2014/main" id="{055F6606-354B-45D7-9009-BBE090B17840}"/>
                        </a:ext>
                      </a:extLst>
                    </p:cNvPr>
                    <p:cNvSpPr>
                      <a:spLocks noChangeAspect="1" noChangeArrowheads="1"/>
                    </p:cNvSpPr>
                    <p:nvPr/>
                  </p:nvSpPr>
                  <p:spPr bwMode="auto">
                    <a:xfrm>
                      <a:off x="2565279" y="3644901"/>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75" name="グループ化 4">
                    <a:extLst>
                      <a:ext uri="{FF2B5EF4-FFF2-40B4-BE49-F238E27FC236}">
                        <a16:creationId xmlns:a16="http://schemas.microsoft.com/office/drawing/2014/main" id="{6CF3B1E8-8DED-48A7-B063-D70CD0C621A7}"/>
                      </a:ext>
                    </a:extLst>
                  </p:cNvPr>
                  <p:cNvGrpSpPr>
                    <a:grpSpLocks/>
                  </p:cNvGrpSpPr>
                  <p:nvPr/>
                </p:nvGrpSpPr>
                <p:grpSpPr bwMode="auto">
                  <a:xfrm>
                    <a:off x="2020772" y="4036881"/>
                    <a:ext cx="518400" cy="688263"/>
                    <a:chOff x="1628654" y="4076701"/>
                    <a:chExt cx="518400" cy="688263"/>
                  </a:xfrm>
                </p:grpSpPr>
                <p:grpSp>
                  <p:nvGrpSpPr>
                    <p:cNvPr id="1741" name="Group 565">
                      <a:extLst>
                        <a:ext uri="{FF2B5EF4-FFF2-40B4-BE49-F238E27FC236}">
                          <a16:creationId xmlns:a16="http://schemas.microsoft.com/office/drawing/2014/main" id="{2C11D4D2-D4E9-46D4-8FE1-762F56701D86}"/>
                        </a:ext>
                      </a:extLst>
                    </p:cNvPr>
                    <p:cNvGrpSpPr>
                      <a:grpSpLocks noChangeAspect="1"/>
                    </p:cNvGrpSpPr>
                    <p:nvPr/>
                  </p:nvGrpSpPr>
                  <p:grpSpPr bwMode="auto">
                    <a:xfrm>
                      <a:off x="1654176" y="4076701"/>
                      <a:ext cx="463550" cy="463550"/>
                      <a:chOff x="1292" y="1888"/>
                      <a:chExt cx="907" cy="907"/>
                    </a:xfrm>
                  </p:grpSpPr>
                  <p:grpSp>
                    <p:nvGrpSpPr>
                      <p:cNvPr id="1743" name="Group 566">
                        <a:extLst>
                          <a:ext uri="{FF2B5EF4-FFF2-40B4-BE49-F238E27FC236}">
                            <a16:creationId xmlns:a16="http://schemas.microsoft.com/office/drawing/2014/main" id="{38D73D73-CA3D-44ED-8BAD-6EBD3A4FE358}"/>
                          </a:ext>
                        </a:extLst>
                      </p:cNvPr>
                      <p:cNvGrpSpPr>
                        <a:grpSpLocks noChangeAspect="1"/>
                      </p:cNvGrpSpPr>
                      <p:nvPr/>
                    </p:nvGrpSpPr>
                    <p:grpSpPr bwMode="auto">
                      <a:xfrm>
                        <a:off x="1292" y="1888"/>
                        <a:ext cx="907" cy="907"/>
                        <a:chOff x="1292" y="1888"/>
                        <a:chExt cx="907" cy="907"/>
                      </a:xfrm>
                    </p:grpSpPr>
                    <p:sp>
                      <p:nvSpPr>
                        <p:cNvPr id="1751" name="Oval 567">
                          <a:extLst>
                            <a:ext uri="{FF2B5EF4-FFF2-40B4-BE49-F238E27FC236}">
                              <a16:creationId xmlns:a16="http://schemas.microsoft.com/office/drawing/2014/main" id="{40F3A79C-25CB-42FD-9FB5-7EBFB485BC34}"/>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2" name="AutoShape 568">
                          <a:extLst>
                            <a:ext uri="{FF2B5EF4-FFF2-40B4-BE49-F238E27FC236}">
                              <a16:creationId xmlns:a16="http://schemas.microsoft.com/office/drawing/2014/main" id="{B62301EA-D662-46D4-9760-93D4A2258998}"/>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44" name="Group 569">
                        <a:extLst>
                          <a:ext uri="{FF2B5EF4-FFF2-40B4-BE49-F238E27FC236}">
                            <a16:creationId xmlns:a16="http://schemas.microsoft.com/office/drawing/2014/main" id="{A89DD7A3-01A7-457A-B459-FE09B7F4B02A}"/>
                          </a:ext>
                        </a:extLst>
                      </p:cNvPr>
                      <p:cNvGrpSpPr>
                        <a:grpSpLocks noChangeAspect="1"/>
                      </p:cNvGrpSpPr>
                      <p:nvPr/>
                    </p:nvGrpSpPr>
                    <p:grpSpPr bwMode="auto">
                      <a:xfrm>
                        <a:off x="1321" y="1989"/>
                        <a:ext cx="857" cy="725"/>
                        <a:chOff x="1321" y="1989"/>
                        <a:chExt cx="857" cy="725"/>
                      </a:xfrm>
                    </p:grpSpPr>
                    <p:sp>
                      <p:nvSpPr>
                        <p:cNvPr id="1745" name="AutoShape 570">
                          <a:extLst>
                            <a:ext uri="{FF2B5EF4-FFF2-40B4-BE49-F238E27FC236}">
                              <a16:creationId xmlns:a16="http://schemas.microsoft.com/office/drawing/2014/main" id="{1AB8C6FC-2515-476A-A4B0-C7702C19CA2F}"/>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6" name="AutoShape 571">
                          <a:extLst>
                            <a:ext uri="{FF2B5EF4-FFF2-40B4-BE49-F238E27FC236}">
                              <a16:creationId xmlns:a16="http://schemas.microsoft.com/office/drawing/2014/main" id="{9566E8CD-93D7-4873-8359-558410FAE2FC}"/>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7" name="AutoShape 572">
                          <a:extLst>
                            <a:ext uri="{FF2B5EF4-FFF2-40B4-BE49-F238E27FC236}">
                              <a16:creationId xmlns:a16="http://schemas.microsoft.com/office/drawing/2014/main" id="{A08628E2-B0AD-447B-8931-9AF95F796BEA}"/>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8" name="AutoShape 573">
                          <a:extLst>
                            <a:ext uri="{FF2B5EF4-FFF2-40B4-BE49-F238E27FC236}">
                              <a16:creationId xmlns:a16="http://schemas.microsoft.com/office/drawing/2014/main" id="{978D41ED-E0B2-4635-818E-37B40B0C1986}"/>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9" name="AutoShape 574">
                          <a:extLst>
                            <a:ext uri="{FF2B5EF4-FFF2-40B4-BE49-F238E27FC236}">
                              <a16:creationId xmlns:a16="http://schemas.microsoft.com/office/drawing/2014/main" id="{A84F45C3-8EBE-445F-ADD3-C60CF26DEF71}"/>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0" name="AutoShape 575">
                          <a:extLst>
                            <a:ext uri="{FF2B5EF4-FFF2-40B4-BE49-F238E27FC236}">
                              <a16:creationId xmlns:a16="http://schemas.microsoft.com/office/drawing/2014/main" id="{E83AEEB8-B38B-440A-841F-22BD51BB6D6A}"/>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742" name="Oval 580">
                      <a:extLst>
                        <a:ext uri="{FF2B5EF4-FFF2-40B4-BE49-F238E27FC236}">
                          <a16:creationId xmlns:a16="http://schemas.microsoft.com/office/drawing/2014/main" id="{9C78D7C9-AD52-43D7-B4E0-75374D6B9EC5}"/>
                        </a:ext>
                      </a:extLst>
                    </p:cNvPr>
                    <p:cNvSpPr>
                      <a:spLocks noChangeAspect="1" noChangeArrowheads="1"/>
                    </p:cNvSpPr>
                    <p:nvPr/>
                  </p:nvSpPr>
                  <p:spPr bwMode="auto">
                    <a:xfrm>
                      <a:off x="1628654" y="4246564"/>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76" name="グループ化 3">
                    <a:extLst>
                      <a:ext uri="{FF2B5EF4-FFF2-40B4-BE49-F238E27FC236}">
                        <a16:creationId xmlns:a16="http://schemas.microsoft.com/office/drawing/2014/main" id="{35C8F8D4-3531-4A5F-A58F-803F3102CB0E}"/>
                      </a:ext>
                    </a:extLst>
                  </p:cNvPr>
                  <p:cNvGrpSpPr>
                    <a:grpSpLocks/>
                  </p:cNvGrpSpPr>
                  <p:nvPr/>
                </p:nvGrpSpPr>
                <p:grpSpPr bwMode="auto">
                  <a:xfrm>
                    <a:off x="1317066" y="4528512"/>
                    <a:ext cx="518400" cy="759700"/>
                    <a:chOff x="693616" y="4508501"/>
                    <a:chExt cx="518400" cy="759700"/>
                  </a:xfrm>
                </p:grpSpPr>
                <p:grpSp>
                  <p:nvGrpSpPr>
                    <p:cNvPr id="1729" name="Group 554">
                      <a:extLst>
                        <a:ext uri="{FF2B5EF4-FFF2-40B4-BE49-F238E27FC236}">
                          <a16:creationId xmlns:a16="http://schemas.microsoft.com/office/drawing/2014/main" id="{EC81DB4B-0CD9-4110-B5F8-A14FEC03CE3C}"/>
                        </a:ext>
                      </a:extLst>
                    </p:cNvPr>
                    <p:cNvGrpSpPr>
                      <a:grpSpLocks noChangeAspect="1"/>
                    </p:cNvGrpSpPr>
                    <p:nvPr/>
                  </p:nvGrpSpPr>
                  <p:grpSpPr bwMode="auto">
                    <a:xfrm>
                      <a:off x="719138" y="4508501"/>
                      <a:ext cx="463550" cy="463550"/>
                      <a:chOff x="1292" y="1888"/>
                      <a:chExt cx="907" cy="907"/>
                    </a:xfrm>
                  </p:grpSpPr>
                  <p:grpSp>
                    <p:nvGrpSpPr>
                      <p:cNvPr id="1731" name="Group 555">
                        <a:extLst>
                          <a:ext uri="{FF2B5EF4-FFF2-40B4-BE49-F238E27FC236}">
                            <a16:creationId xmlns:a16="http://schemas.microsoft.com/office/drawing/2014/main" id="{927AE4A5-F89D-4E1F-814F-90BBA9F32A4C}"/>
                          </a:ext>
                        </a:extLst>
                      </p:cNvPr>
                      <p:cNvGrpSpPr>
                        <a:grpSpLocks noChangeAspect="1"/>
                      </p:cNvGrpSpPr>
                      <p:nvPr/>
                    </p:nvGrpSpPr>
                    <p:grpSpPr bwMode="auto">
                      <a:xfrm>
                        <a:off x="1292" y="1888"/>
                        <a:ext cx="907" cy="907"/>
                        <a:chOff x="1292" y="1888"/>
                        <a:chExt cx="907" cy="907"/>
                      </a:xfrm>
                    </p:grpSpPr>
                    <p:sp>
                      <p:nvSpPr>
                        <p:cNvPr id="1739" name="Oval 556">
                          <a:extLst>
                            <a:ext uri="{FF2B5EF4-FFF2-40B4-BE49-F238E27FC236}">
                              <a16:creationId xmlns:a16="http://schemas.microsoft.com/office/drawing/2014/main" id="{54E8186F-32E9-4AC4-BCCC-16B5CD7E17B8}"/>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0" name="AutoShape 557">
                          <a:extLst>
                            <a:ext uri="{FF2B5EF4-FFF2-40B4-BE49-F238E27FC236}">
                              <a16:creationId xmlns:a16="http://schemas.microsoft.com/office/drawing/2014/main" id="{8C6AEB28-F948-4274-A823-E3E3194F3E5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32" name="Group 558">
                        <a:extLst>
                          <a:ext uri="{FF2B5EF4-FFF2-40B4-BE49-F238E27FC236}">
                            <a16:creationId xmlns:a16="http://schemas.microsoft.com/office/drawing/2014/main" id="{23E17B4C-0A71-485C-AF9B-58E28A5CCEB8}"/>
                          </a:ext>
                        </a:extLst>
                      </p:cNvPr>
                      <p:cNvGrpSpPr>
                        <a:grpSpLocks noChangeAspect="1"/>
                      </p:cNvGrpSpPr>
                      <p:nvPr/>
                    </p:nvGrpSpPr>
                    <p:grpSpPr bwMode="auto">
                      <a:xfrm>
                        <a:off x="1321" y="1989"/>
                        <a:ext cx="857" cy="725"/>
                        <a:chOff x="1321" y="1989"/>
                        <a:chExt cx="857" cy="725"/>
                      </a:xfrm>
                    </p:grpSpPr>
                    <p:sp>
                      <p:nvSpPr>
                        <p:cNvPr id="1733" name="AutoShape 559">
                          <a:extLst>
                            <a:ext uri="{FF2B5EF4-FFF2-40B4-BE49-F238E27FC236}">
                              <a16:creationId xmlns:a16="http://schemas.microsoft.com/office/drawing/2014/main" id="{54BF140B-7F9F-4136-B18A-A492FD690F71}"/>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34" name="AutoShape 560">
                          <a:extLst>
                            <a:ext uri="{FF2B5EF4-FFF2-40B4-BE49-F238E27FC236}">
                              <a16:creationId xmlns:a16="http://schemas.microsoft.com/office/drawing/2014/main" id="{08C29602-E7CA-45C0-BAC4-52E458120DBC}"/>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35" name="AutoShape 561">
                          <a:extLst>
                            <a:ext uri="{FF2B5EF4-FFF2-40B4-BE49-F238E27FC236}">
                              <a16:creationId xmlns:a16="http://schemas.microsoft.com/office/drawing/2014/main" id="{6E7B867D-3D1E-4AFB-BD4F-71654643CDBE}"/>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36" name="AutoShape 562">
                          <a:extLst>
                            <a:ext uri="{FF2B5EF4-FFF2-40B4-BE49-F238E27FC236}">
                              <a16:creationId xmlns:a16="http://schemas.microsoft.com/office/drawing/2014/main" id="{6D2B97F9-101E-4437-87FC-CFF299FCF93C}"/>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37" name="AutoShape 563">
                          <a:extLst>
                            <a:ext uri="{FF2B5EF4-FFF2-40B4-BE49-F238E27FC236}">
                              <a16:creationId xmlns:a16="http://schemas.microsoft.com/office/drawing/2014/main" id="{9B1A42F3-589B-44D2-8C8E-D1530B848008}"/>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38" name="AutoShape 564">
                          <a:extLst>
                            <a:ext uri="{FF2B5EF4-FFF2-40B4-BE49-F238E27FC236}">
                              <a16:creationId xmlns:a16="http://schemas.microsoft.com/office/drawing/2014/main" id="{667AFC3F-9606-4348-AD89-15D6AA654629}"/>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730" name="Oval 583">
                      <a:extLst>
                        <a:ext uri="{FF2B5EF4-FFF2-40B4-BE49-F238E27FC236}">
                          <a16:creationId xmlns:a16="http://schemas.microsoft.com/office/drawing/2014/main" id="{296344AF-DD01-43B7-B02A-865A707A57E4}"/>
                        </a:ext>
                      </a:extLst>
                    </p:cNvPr>
                    <p:cNvSpPr>
                      <a:spLocks noChangeAspect="1" noChangeArrowheads="1"/>
                    </p:cNvSpPr>
                    <p:nvPr/>
                  </p:nvSpPr>
                  <p:spPr bwMode="auto">
                    <a:xfrm>
                      <a:off x="693616" y="4749801"/>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77" name="グループ化 6">
                    <a:extLst>
                      <a:ext uri="{FF2B5EF4-FFF2-40B4-BE49-F238E27FC236}">
                        <a16:creationId xmlns:a16="http://schemas.microsoft.com/office/drawing/2014/main" id="{6D0F69CB-90B1-4202-84D0-1B6942B112CE}"/>
                      </a:ext>
                    </a:extLst>
                  </p:cNvPr>
                  <p:cNvGrpSpPr>
                    <a:grpSpLocks/>
                  </p:cNvGrpSpPr>
                  <p:nvPr/>
                </p:nvGrpSpPr>
                <p:grpSpPr bwMode="auto">
                  <a:xfrm>
                    <a:off x="2024975" y="4951800"/>
                    <a:ext cx="518400" cy="831138"/>
                    <a:chOff x="1628654" y="4941888"/>
                    <a:chExt cx="518400" cy="831138"/>
                  </a:xfrm>
                </p:grpSpPr>
                <p:grpSp>
                  <p:nvGrpSpPr>
                    <p:cNvPr id="1717" name="Group 543">
                      <a:extLst>
                        <a:ext uri="{FF2B5EF4-FFF2-40B4-BE49-F238E27FC236}">
                          <a16:creationId xmlns:a16="http://schemas.microsoft.com/office/drawing/2014/main" id="{0268485B-6282-43DE-9B6B-25D4288CCBDE}"/>
                        </a:ext>
                      </a:extLst>
                    </p:cNvPr>
                    <p:cNvGrpSpPr>
                      <a:grpSpLocks noChangeAspect="1"/>
                    </p:cNvGrpSpPr>
                    <p:nvPr/>
                  </p:nvGrpSpPr>
                  <p:grpSpPr bwMode="auto">
                    <a:xfrm>
                      <a:off x="1654176" y="4941888"/>
                      <a:ext cx="463550" cy="463550"/>
                      <a:chOff x="1292" y="1888"/>
                      <a:chExt cx="907" cy="907"/>
                    </a:xfrm>
                  </p:grpSpPr>
                  <p:grpSp>
                    <p:nvGrpSpPr>
                      <p:cNvPr id="1719" name="Group 544">
                        <a:extLst>
                          <a:ext uri="{FF2B5EF4-FFF2-40B4-BE49-F238E27FC236}">
                            <a16:creationId xmlns:a16="http://schemas.microsoft.com/office/drawing/2014/main" id="{792518F6-C589-44E7-AFD5-171C8755C83D}"/>
                          </a:ext>
                        </a:extLst>
                      </p:cNvPr>
                      <p:cNvGrpSpPr>
                        <a:grpSpLocks noChangeAspect="1"/>
                      </p:cNvGrpSpPr>
                      <p:nvPr/>
                    </p:nvGrpSpPr>
                    <p:grpSpPr bwMode="auto">
                      <a:xfrm>
                        <a:off x="1292" y="1888"/>
                        <a:ext cx="907" cy="907"/>
                        <a:chOff x="1292" y="1888"/>
                        <a:chExt cx="907" cy="907"/>
                      </a:xfrm>
                    </p:grpSpPr>
                    <p:sp>
                      <p:nvSpPr>
                        <p:cNvPr id="1727" name="Oval 545">
                          <a:extLst>
                            <a:ext uri="{FF2B5EF4-FFF2-40B4-BE49-F238E27FC236}">
                              <a16:creationId xmlns:a16="http://schemas.microsoft.com/office/drawing/2014/main" id="{4DF7134D-59F8-4A05-92EE-56BDA8185354}"/>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8" name="AutoShape 546">
                          <a:extLst>
                            <a:ext uri="{FF2B5EF4-FFF2-40B4-BE49-F238E27FC236}">
                              <a16:creationId xmlns:a16="http://schemas.microsoft.com/office/drawing/2014/main" id="{8D2F447A-111A-4F56-B14F-77E288C02E17}"/>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20" name="Group 547">
                        <a:extLst>
                          <a:ext uri="{FF2B5EF4-FFF2-40B4-BE49-F238E27FC236}">
                            <a16:creationId xmlns:a16="http://schemas.microsoft.com/office/drawing/2014/main" id="{7B344959-E748-467D-96DD-8D0AF4EC4F02}"/>
                          </a:ext>
                        </a:extLst>
                      </p:cNvPr>
                      <p:cNvGrpSpPr>
                        <a:grpSpLocks noChangeAspect="1"/>
                      </p:cNvGrpSpPr>
                      <p:nvPr/>
                    </p:nvGrpSpPr>
                    <p:grpSpPr bwMode="auto">
                      <a:xfrm>
                        <a:off x="1321" y="1989"/>
                        <a:ext cx="857" cy="725"/>
                        <a:chOff x="1321" y="1989"/>
                        <a:chExt cx="857" cy="725"/>
                      </a:xfrm>
                    </p:grpSpPr>
                    <p:sp>
                      <p:nvSpPr>
                        <p:cNvPr id="1721" name="AutoShape 548">
                          <a:extLst>
                            <a:ext uri="{FF2B5EF4-FFF2-40B4-BE49-F238E27FC236}">
                              <a16:creationId xmlns:a16="http://schemas.microsoft.com/office/drawing/2014/main" id="{3CEF7CBF-F2EB-4F6C-8DC6-157AC38CF3B4}"/>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2" name="AutoShape 549">
                          <a:extLst>
                            <a:ext uri="{FF2B5EF4-FFF2-40B4-BE49-F238E27FC236}">
                              <a16:creationId xmlns:a16="http://schemas.microsoft.com/office/drawing/2014/main" id="{9552AE90-6138-4FD9-BBAC-D2E7228397F4}"/>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3" name="AutoShape 550">
                          <a:extLst>
                            <a:ext uri="{FF2B5EF4-FFF2-40B4-BE49-F238E27FC236}">
                              <a16:creationId xmlns:a16="http://schemas.microsoft.com/office/drawing/2014/main" id="{2AD993C0-B831-4B56-9EB2-11B4E41A938A}"/>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4" name="AutoShape 551">
                          <a:extLst>
                            <a:ext uri="{FF2B5EF4-FFF2-40B4-BE49-F238E27FC236}">
                              <a16:creationId xmlns:a16="http://schemas.microsoft.com/office/drawing/2014/main" id="{AD68F057-672D-4B92-A8EF-54F42B071654}"/>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5" name="AutoShape 552">
                          <a:extLst>
                            <a:ext uri="{FF2B5EF4-FFF2-40B4-BE49-F238E27FC236}">
                              <a16:creationId xmlns:a16="http://schemas.microsoft.com/office/drawing/2014/main" id="{93A112C8-7BBF-486C-A302-967BDD01D3EC}"/>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6" name="AutoShape 553">
                          <a:extLst>
                            <a:ext uri="{FF2B5EF4-FFF2-40B4-BE49-F238E27FC236}">
                              <a16:creationId xmlns:a16="http://schemas.microsoft.com/office/drawing/2014/main" id="{74B3B47C-C0DC-40FF-99C8-FE618527A689}"/>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718" name="Oval 585">
                      <a:extLst>
                        <a:ext uri="{FF2B5EF4-FFF2-40B4-BE49-F238E27FC236}">
                          <a16:creationId xmlns:a16="http://schemas.microsoft.com/office/drawing/2014/main" id="{3194F39A-FBF8-4FAE-8F9B-1D56AB5048E5}"/>
                        </a:ext>
                      </a:extLst>
                    </p:cNvPr>
                    <p:cNvSpPr>
                      <a:spLocks noChangeAspect="1" noChangeArrowheads="1"/>
                    </p:cNvSpPr>
                    <p:nvPr/>
                  </p:nvSpPr>
                  <p:spPr bwMode="auto">
                    <a:xfrm>
                      <a:off x="1628654" y="525462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78" name="グループ化 2">
                    <a:extLst>
                      <a:ext uri="{FF2B5EF4-FFF2-40B4-BE49-F238E27FC236}">
                        <a16:creationId xmlns:a16="http://schemas.microsoft.com/office/drawing/2014/main" id="{E9DFC14B-F962-4A0C-B987-2FFE81C9346E}"/>
                      </a:ext>
                    </a:extLst>
                  </p:cNvPr>
                  <p:cNvGrpSpPr>
                    <a:grpSpLocks/>
                  </p:cNvGrpSpPr>
                  <p:nvPr/>
                </p:nvGrpSpPr>
                <p:grpSpPr bwMode="auto">
                  <a:xfrm>
                    <a:off x="2727709" y="5363584"/>
                    <a:ext cx="518400" cy="902575"/>
                    <a:chOff x="2584329" y="5373688"/>
                    <a:chExt cx="518400" cy="902575"/>
                  </a:xfrm>
                </p:grpSpPr>
                <p:grpSp>
                  <p:nvGrpSpPr>
                    <p:cNvPr id="1705" name="Group 532">
                      <a:extLst>
                        <a:ext uri="{FF2B5EF4-FFF2-40B4-BE49-F238E27FC236}">
                          <a16:creationId xmlns:a16="http://schemas.microsoft.com/office/drawing/2014/main" id="{E591B158-2067-4C02-BEFA-AAF45B131A7A}"/>
                        </a:ext>
                      </a:extLst>
                    </p:cNvPr>
                    <p:cNvGrpSpPr>
                      <a:grpSpLocks noChangeAspect="1"/>
                    </p:cNvGrpSpPr>
                    <p:nvPr/>
                  </p:nvGrpSpPr>
                  <p:grpSpPr bwMode="auto">
                    <a:xfrm>
                      <a:off x="2611439" y="5373688"/>
                      <a:ext cx="463550" cy="463550"/>
                      <a:chOff x="1292" y="1888"/>
                      <a:chExt cx="907" cy="907"/>
                    </a:xfrm>
                  </p:grpSpPr>
                  <p:grpSp>
                    <p:nvGrpSpPr>
                      <p:cNvPr id="1707" name="Group 533">
                        <a:extLst>
                          <a:ext uri="{FF2B5EF4-FFF2-40B4-BE49-F238E27FC236}">
                            <a16:creationId xmlns:a16="http://schemas.microsoft.com/office/drawing/2014/main" id="{0BC43ABC-165C-4D1E-9E6B-021A817C1AB0}"/>
                          </a:ext>
                        </a:extLst>
                      </p:cNvPr>
                      <p:cNvGrpSpPr>
                        <a:grpSpLocks noChangeAspect="1"/>
                      </p:cNvGrpSpPr>
                      <p:nvPr/>
                    </p:nvGrpSpPr>
                    <p:grpSpPr bwMode="auto">
                      <a:xfrm>
                        <a:off x="1292" y="1888"/>
                        <a:ext cx="907" cy="907"/>
                        <a:chOff x="1292" y="1888"/>
                        <a:chExt cx="907" cy="907"/>
                      </a:xfrm>
                    </p:grpSpPr>
                    <p:sp>
                      <p:nvSpPr>
                        <p:cNvPr id="1715" name="Oval 534">
                          <a:extLst>
                            <a:ext uri="{FF2B5EF4-FFF2-40B4-BE49-F238E27FC236}">
                              <a16:creationId xmlns:a16="http://schemas.microsoft.com/office/drawing/2014/main" id="{2D7A45AB-92CF-4E2D-BB57-6C6951F7F941}"/>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16" name="AutoShape 535">
                          <a:extLst>
                            <a:ext uri="{FF2B5EF4-FFF2-40B4-BE49-F238E27FC236}">
                              <a16:creationId xmlns:a16="http://schemas.microsoft.com/office/drawing/2014/main" id="{1DE9C006-7BE5-4D71-AF84-19C63BE46E22}"/>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08" name="Group 536">
                        <a:extLst>
                          <a:ext uri="{FF2B5EF4-FFF2-40B4-BE49-F238E27FC236}">
                            <a16:creationId xmlns:a16="http://schemas.microsoft.com/office/drawing/2014/main" id="{CE8C6BD2-24F2-4F2F-935D-54280A8340C8}"/>
                          </a:ext>
                        </a:extLst>
                      </p:cNvPr>
                      <p:cNvGrpSpPr>
                        <a:grpSpLocks noChangeAspect="1"/>
                      </p:cNvGrpSpPr>
                      <p:nvPr/>
                    </p:nvGrpSpPr>
                    <p:grpSpPr bwMode="auto">
                      <a:xfrm>
                        <a:off x="1321" y="1989"/>
                        <a:ext cx="857" cy="725"/>
                        <a:chOff x="1321" y="1989"/>
                        <a:chExt cx="857" cy="725"/>
                      </a:xfrm>
                    </p:grpSpPr>
                    <p:sp>
                      <p:nvSpPr>
                        <p:cNvPr id="1709" name="AutoShape 537">
                          <a:extLst>
                            <a:ext uri="{FF2B5EF4-FFF2-40B4-BE49-F238E27FC236}">
                              <a16:creationId xmlns:a16="http://schemas.microsoft.com/office/drawing/2014/main" id="{D9D27310-5B2C-40EB-A423-EED73A478B69}"/>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10" name="AutoShape 538">
                          <a:extLst>
                            <a:ext uri="{FF2B5EF4-FFF2-40B4-BE49-F238E27FC236}">
                              <a16:creationId xmlns:a16="http://schemas.microsoft.com/office/drawing/2014/main" id="{A4826FF4-E053-492C-BDC2-B8F692C90392}"/>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11" name="AutoShape 539">
                          <a:extLst>
                            <a:ext uri="{FF2B5EF4-FFF2-40B4-BE49-F238E27FC236}">
                              <a16:creationId xmlns:a16="http://schemas.microsoft.com/office/drawing/2014/main" id="{0C8661FB-2359-46BC-976F-8FE454E853B0}"/>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12" name="AutoShape 540">
                          <a:extLst>
                            <a:ext uri="{FF2B5EF4-FFF2-40B4-BE49-F238E27FC236}">
                              <a16:creationId xmlns:a16="http://schemas.microsoft.com/office/drawing/2014/main" id="{C6BD0F8F-5129-4E96-AC82-197A6C1FD9CD}"/>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13" name="AutoShape 541">
                          <a:extLst>
                            <a:ext uri="{FF2B5EF4-FFF2-40B4-BE49-F238E27FC236}">
                              <a16:creationId xmlns:a16="http://schemas.microsoft.com/office/drawing/2014/main" id="{C576821A-2276-41B7-A813-6F5424F884DD}"/>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14" name="AutoShape 542">
                          <a:extLst>
                            <a:ext uri="{FF2B5EF4-FFF2-40B4-BE49-F238E27FC236}">
                              <a16:creationId xmlns:a16="http://schemas.microsoft.com/office/drawing/2014/main" id="{A9A97668-D870-4D62-90D4-5687E01C81DF}"/>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706" name="Oval 600">
                      <a:extLst>
                        <a:ext uri="{FF2B5EF4-FFF2-40B4-BE49-F238E27FC236}">
                          <a16:creationId xmlns:a16="http://schemas.microsoft.com/office/drawing/2014/main" id="{65EA71B3-DE14-432E-A0E7-A510251EECCB}"/>
                        </a:ext>
                      </a:extLst>
                    </p:cNvPr>
                    <p:cNvSpPr>
                      <a:spLocks noChangeAspect="1" noChangeArrowheads="1"/>
                    </p:cNvSpPr>
                    <p:nvPr/>
                  </p:nvSpPr>
                  <p:spPr bwMode="auto">
                    <a:xfrm>
                      <a:off x="2584329" y="5757863"/>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79" name="グループ化 7">
                    <a:extLst>
                      <a:ext uri="{FF2B5EF4-FFF2-40B4-BE49-F238E27FC236}">
                        <a16:creationId xmlns:a16="http://schemas.microsoft.com/office/drawing/2014/main" id="{95A6F9E8-F4EF-4F6B-8C80-CE0E8824FCAE}"/>
                      </a:ext>
                    </a:extLst>
                  </p:cNvPr>
                  <p:cNvGrpSpPr>
                    <a:grpSpLocks/>
                  </p:cNvGrpSpPr>
                  <p:nvPr/>
                </p:nvGrpSpPr>
                <p:grpSpPr bwMode="auto">
                  <a:xfrm>
                    <a:off x="2683067" y="2963036"/>
                    <a:ext cx="518400" cy="518400"/>
                    <a:chOff x="2683067" y="2963036"/>
                    <a:chExt cx="518400" cy="518400"/>
                  </a:xfrm>
                </p:grpSpPr>
                <p:grpSp>
                  <p:nvGrpSpPr>
                    <p:cNvPr id="1693" name="Group 521">
                      <a:extLst>
                        <a:ext uri="{FF2B5EF4-FFF2-40B4-BE49-F238E27FC236}">
                          <a16:creationId xmlns:a16="http://schemas.microsoft.com/office/drawing/2014/main" id="{4BA9B4C6-3E72-4935-99C2-9C6697DDC7FB}"/>
                        </a:ext>
                      </a:extLst>
                    </p:cNvPr>
                    <p:cNvGrpSpPr>
                      <a:grpSpLocks noChangeAspect="1"/>
                    </p:cNvGrpSpPr>
                    <p:nvPr/>
                  </p:nvGrpSpPr>
                  <p:grpSpPr bwMode="auto">
                    <a:xfrm>
                      <a:off x="2710970" y="2990316"/>
                      <a:ext cx="463550" cy="463550"/>
                      <a:chOff x="1292" y="1888"/>
                      <a:chExt cx="907" cy="907"/>
                    </a:xfrm>
                  </p:grpSpPr>
                  <p:grpSp>
                    <p:nvGrpSpPr>
                      <p:cNvPr id="1695" name="Group 522">
                        <a:extLst>
                          <a:ext uri="{FF2B5EF4-FFF2-40B4-BE49-F238E27FC236}">
                            <a16:creationId xmlns:a16="http://schemas.microsoft.com/office/drawing/2014/main" id="{E1D1B912-5112-4FD9-A5E5-EC0BDE80C089}"/>
                          </a:ext>
                        </a:extLst>
                      </p:cNvPr>
                      <p:cNvGrpSpPr>
                        <a:grpSpLocks noChangeAspect="1"/>
                      </p:cNvGrpSpPr>
                      <p:nvPr/>
                    </p:nvGrpSpPr>
                    <p:grpSpPr bwMode="auto">
                      <a:xfrm>
                        <a:off x="1292" y="1888"/>
                        <a:ext cx="907" cy="907"/>
                        <a:chOff x="1292" y="1888"/>
                        <a:chExt cx="907" cy="907"/>
                      </a:xfrm>
                    </p:grpSpPr>
                    <p:sp>
                      <p:nvSpPr>
                        <p:cNvPr id="1703" name="Oval 523">
                          <a:extLst>
                            <a:ext uri="{FF2B5EF4-FFF2-40B4-BE49-F238E27FC236}">
                              <a16:creationId xmlns:a16="http://schemas.microsoft.com/office/drawing/2014/main" id="{95294687-5CC4-4BA5-A837-92D5F2C5A20E}"/>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04" name="AutoShape 524">
                          <a:extLst>
                            <a:ext uri="{FF2B5EF4-FFF2-40B4-BE49-F238E27FC236}">
                              <a16:creationId xmlns:a16="http://schemas.microsoft.com/office/drawing/2014/main" id="{D9F0673F-5AE4-4B8A-843A-C7A3C89648AD}"/>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96" name="Group 525">
                        <a:extLst>
                          <a:ext uri="{FF2B5EF4-FFF2-40B4-BE49-F238E27FC236}">
                            <a16:creationId xmlns:a16="http://schemas.microsoft.com/office/drawing/2014/main" id="{A096D6A1-373B-44C8-A1D9-404146F98C19}"/>
                          </a:ext>
                        </a:extLst>
                      </p:cNvPr>
                      <p:cNvGrpSpPr>
                        <a:grpSpLocks noChangeAspect="1"/>
                      </p:cNvGrpSpPr>
                      <p:nvPr/>
                    </p:nvGrpSpPr>
                    <p:grpSpPr bwMode="auto">
                      <a:xfrm>
                        <a:off x="1321" y="1989"/>
                        <a:ext cx="857" cy="725"/>
                        <a:chOff x="1321" y="1989"/>
                        <a:chExt cx="857" cy="725"/>
                      </a:xfrm>
                    </p:grpSpPr>
                    <p:sp>
                      <p:nvSpPr>
                        <p:cNvPr id="1697" name="AutoShape 526">
                          <a:extLst>
                            <a:ext uri="{FF2B5EF4-FFF2-40B4-BE49-F238E27FC236}">
                              <a16:creationId xmlns:a16="http://schemas.microsoft.com/office/drawing/2014/main" id="{F180C41F-47D5-43CD-84B4-4535EE02A2C7}"/>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98" name="AutoShape 527">
                          <a:extLst>
                            <a:ext uri="{FF2B5EF4-FFF2-40B4-BE49-F238E27FC236}">
                              <a16:creationId xmlns:a16="http://schemas.microsoft.com/office/drawing/2014/main" id="{42A8E6DA-4DA4-44E8-AA81-1F41EEBBD037}"/>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99" name="AutoShape 528">
                          <a:extLst>
                            <a:ext uri="{FF2B5EF4-FFF2-40B4-BE49-F238E27FC236}">
                              <a16:creationId xmlns:a16="http://schemas.microsoft.com/office/drawing/2014/main" id="{081D6F88-2B13-4782-83EF-DF52C9AB6362}"/>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00" name="AutoShape 529">
                          <a:extLst>
                            <a:ext uri="{FF2B5EF4-FFF2-40B4-BE49-F238E27FC236}">
                              <a16:creationId xmlns:a16="http://schemas.microsoft.com/office/drawing/2014/main" id="{5442A131-4CDD-4D0A-B6C5-6721E6EE3791}"/>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01" name="AutoShape 530">
                          <a:extLst>
                            <a:ext uri="{FF2B5EF4-FFF2-40B4-BE49-F238E27FC236}">
                              <a16:creationId xmlns:a16="http://schemas.microsoft.com/office/drawing/2014/main" id="{E98D9618-6ADE-4FB5-96D8-1D9024DB5E8A}"/>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02" name="AutoShape 531">
                          <a:extLst>
                            <a:ext uri="{FF2B5EF4-FFF2-40B4-BE49-F238E27FC236}">
                              <a16:creationId xmlns:a16="http://schemas.microsoft.com/office/drawing/2014/main" id="{368297E9-F7C2-4F95-AA6E-793470894FD2}"/>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94" name="Oval 576">
                      <a:extLst>
                        <a:ext uri="{FF2B5EF4-FFF2-40B4-BE49-F238E27FC236}">
                          <a16:creationId xmlns:a16="http://schemas.microsoft.com/office/drawing/2014/main" id="{C3D31178-7046-437C-A27A-CB27B7158A57}"/>
                        </a:ext>
                      </a:extLst>
                    </p:cNvPr>
                    <p:cNvSpPr>
                      <a:spLocks noChangeAspect="1" noChangeArrowheads="1"/>
                    </p:cNvSpPr>
                    <p:nvPr/>
                  </p:nvSpPr>
                  <p:spPr bwMode="auto">
                    <a:xfrm>
                      <a:off x="2683067" y="296303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80" name="グループ化 14">
                    <a:extLst>
                      <a:ext uri="{FF2B5EF4-FFF2-40B4-BE49-F238E27FC236}">
                        <a16:creationId xmlns:a16="http://schemas.microsoft.com/office/drawing/2014/main" id="{54E072ED-0CE6-4E70-8FBB-6AA2C5F5F13B}"/>
                      </a:ext>
                    </a:extLst>
                  </p:cNvPr>
                  <p:cNvGrpSpPr>
                    <a:grpSpLocks/>
                  </p:cNvGrpSpPr>
                  <p:nvPr/>
                </p:nvGrpSpPr>
                <p:grpSpPr bwMode="auto">
                  <a:xfrm>
                    <a:off x="2037376" y="5860853"/>
                    <a:ext cx="518400" cy="952523"/>
                    <a:chOff x="2139601" y="5860853"/>
                    <a:chExt cx="518400" cy="952523"/>
                  </a:xfrm>
                </p:grpSpPr>
                <p:grpSp>
                  <p:nvGrpSpPr>
                    <p:cNvPr id="1681" name="Group 532">
                      <a:extLst>
                        <a:ext uri="{FF2B5EF4-FFF2-40B4-BE49-F238E27FC236}">
                          <a16:creationId xmlns:a16="http://schemas.microsoft.com/office/drawing/2014/main" id="{9E92D02E-970B-4B1B-92D6-EB9347022F37}"/>
                        </a:ext>
                      </a:extLst>
                    </p:cNvPr>
                    <p:cNvGrpSpPr>
                      <a:grpSpLocks noChangeAspect="1"/>
                    </p:cNvGrpSpPr>
                    <p:nvPr/>
                  </p:nvGrpSpPr>
                  <p:grpSpPr bwMode="auto">
                    <a:xfrm>
                      <a:off x="2166711" y="5860853"/>
                      <a:ext cx="463550" cy="463550"/>
                      <a:chOff x="1292" y="1888"/>
                      <a:chExt cx="907" cy="907"/>
                    </a:xfrm>
                  </p:grpSpPr>
                  <p:grpSp>
                    <p:nvGrpSpPr>
                      <p:cNvPr id="1683" name="Group 533">
                        <a:extLst>
                          <a:ext uri="{FF2B5EF4-FFF2-40B4-BE49-F238E27FC236}">
                            <a16:creationId xmlns:a16="http://schemas.microsoft.com/office/drawing/2014/main" id="{33E34289-909E-4373-8371-AAC9C2DA54CC}"/>
                          </a:ext>
                        </a:extLst>
                      </p:cNvPr>
                      <p:cNvGrpSpPr>
                        <a:grpSpLocks noChangeAspect="1"/>
                      </p:cNvGrpSpPr>
                      <p:nvPr/>
                    </p:nvGrpSpPr>
                    <p:grpSpPr bwMode="auto">
                      <a:xfrm>
                        <a:off x="1292" y="1888"/>
                        <a:ext cx="907" cy="907"/>
                        <a:chOff x="1292" y="1888"/>
                        <a:chExt cx="907" cy="907"/>
                      </a:xfrm>
                    </p:grpSpPr>
                    <p:sp>
                      <p:nvSpPr>
                        <p:cNvPr id="1691" name="Oval 534">
                          <a:extLst>
                            <a:ext uri="{FF2B5EF4-FFF2-40B4-BE49-F238E27FC236}">
                              <a16:creationId xmlns:a16="http://schemas.microsoft.com/office/drawing/2014/main" id="{083C718B-4E2D-41EE-84C8-6FFB9690C03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92" name="AutoShape 535">
                          <a:extLst>
                            <a:ext uri="{FF2B5EF4-FFF2-40B4-BE49-F238E27FC236}">
                              <a16:creationId xmlns:a16="http://schemas.microsoft.com/office/drawing/2014/main" id="{0EB44EFD-9319-4DF8-9125-436F495E324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84" name="Group 536">
                        <a:extLst>
                          <a:ext uri="{FF2B5EF4-FFF2-40B4-BE49-F238E27FC236}">
                            <a16:creationId xmlns:a16="http://schemas.microsoft.com/office/drawing/2014/main" id="{020E6F25-F331-4776-B89F-AFD3E68A9471}"/>
                          </a:ext>
                        </a:extLst>
                      </p:cNvPr>
                      <p:cNvGrpSpPr>
                        <a:grpSpLocks noChangeAspect="1"/>
                      </p:cNvGrpSpPr>
                      <p:nvPr/>
                    </p:nvGrpSpPr>
                    <p:grpSpPr bwMode="auto">
                      <a:xfrm>
                        <a:off x="1321" y="1989"/>
                        <a:ext cx="857" cy="725"/>
                        <a:chOff x="1321" y="1989"/>
                        <a:chExt cx="857" cy="725"/>
                      </a:xfrm>
                    </p:grpSpPr>
                    <p:sp>
                      <p:nvSpPr>
                        <p:cNvPr id="1685" name="AutoShape 537">
                          <a:extLst>
                            <a:ext uri="{FF2B5EF4-FFF2-40B4-BE49-F238E27FC236}">
                              <a16:creationId xmlns:a16="http://schemas.microsoft.com/office/drawing/2014/main" id="{E8C4A6F8-D4B1-4A17-8BEB-CF1194F2698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86" name="AutoShape 538">
                          <a:extLst>
                            <a:ext uri="{FF2B5EF4-FFF2-40B4-BE49-F238E27FC236}">
                              <a16:creationId xmlns:a16="http://schemas.microsoft.com/office/drawing/2014/main" id="{17ADF193-631F-4DE9-A13B-6FAA766D6F88}"/>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87" name="AutoShape 539">
                          <a:extLst>
                            <a:ext uri="{FF2B5EF4-FFF2-40B4-BE49-F238E27FC236}">
                              <a16:creationId xmlns:a16="http://schemas.microsoft.com/office/drawing/2014/main" id="{5B6B8CBB-8057-42A0-A471-0ABCBE3C456D}"/>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88" name="AutoShape 540">
                          <a:extLst>
                            <a:ext uri="{FF2B5EF4-FFF2-40B4-BE49-F238E27FC236}">
                              <a16:creationId xmlns:a16="http://schemas.microsoft.com/office/drawing/2014/main" id="{0BADFE4D-E7A0-4114-9032-F04D2877C6C9}"/>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89" name="AutoShape 541">
                          <a:extLst>
                            <a:ext uri="{FF2B5EF4-FFF2-40B4-BE49-F238E27FC236}">
                              <a16:creationId xmlns:a16="http://schemas.microsoft.com/office/drawing/2014/main" id="{9A71F935-ABE4-4532-97A8-1F77EC878AC1}"/>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90" name="AutoShape 542">
                          <a:extLst>
                            <a:ext uri="{FF2B5EF4-FFF2-40B4-BE49-F238E27FC236}">
                              <a16:creationId xmlns:a16="http://schemas.microsoft.com/office/drawing/2014/main" id="{4F9802C7-3FC5-4F0E-B6E8-CE10AFA33F08}"/>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82" name="Oval 600">
                      <a:extLst>
                        <a:ext uri="{FF2B5EF4-FFF2-40B4-BE49-F238E27FC236}">
                          <a16:creationId xmlns:a16="http://schemas.microsoft.com/office/drawing/2014/main" id="{7CD44B05-EA87-4781-AE8A-C9EC0CFD422E}"/>
                        </a:ext>
                      </a:extLst>
                    </p:cNvPr>
                    <p:cNvSpPr>
                      <a:spLocks noChangeAspect="1" noChangeArrowheads="1"/>
                    </p:cNvSpPr>
                    <p:nvPr/>
                  </p:nvSpPr>
                  <p:spPr bwMode="auto">
                    <a:xfrm>
                      <a:off x="2139601" y="629497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grpSp>
              <p:nvGrpSpPr>
                <p:cNvPr id="1576" name="グループ化 20">
                  <a:extLst>
                    <a:ext uri="{FF2B5EF4-FFF2-40B4-BE49-F238E27FC236}">
                      <a16:creationId xmlns:a16="http://schemas.microsoft.com/office/drawing/2014/main" id="{BA33A1AE-4FF4-48FF-93CD-28DA300F76AE}"/>
                    </a:ext>
                  </a:extLst>
                </p:cNvPr>
                <p:cNvGrpSpPr>
                  <a:grpSpLocks/>
                </p:cNvGrpSpPr>
                <p:nvPr/>
              </p:nvGrpSpPr>
              <p:grpSpPr bwMode="auto">
                <a:xfrm>
                  <a:off x="9759081" y="2769442"/>
                  <a:ext cx="1369651" cy="3816589"/>
                  <a:chOff x="7020272" y="2996952"/>
                  <a:chExt cx="1369666" cy="3816424"/>
                </a:xfrm>
              </p:grpSpPr>
              <p:grpSp>
                <p:nvGrpSpPr>
                  <p:cNvPr id="1583" name="グループ化 13">
                    <a:extLst>
                      <a:ext uri="{FF2B5EF4-FFF2-40B4-BE49-F238E27FC236}">
                        <a16:creationId xmlns:a16="http://schemas.microsoft.com/office/drawing/2014/main" id="{F9F4D95E-814D-432E-9B2D-BC294DA101F8}"/>
                      </a:ext>
                    </a:extLst>
                  </p:cNvPr>
                  <p:cNvGrpSpPr>
                    <a:grpSpLocks/>
                  </p:cNvGrpSpPr>
                  <p:nvPr/>
                </p:nvGrpSpPr>
                <p:grpSpPr bwMode="auto">
                  <a:xfrm>
                    <a:off x="7020272" y="3255963"/>
                    <a:ext cx="463550" cy="504825"/>
                    <a:chOff x="7021513" y="3255963"/>
                    <a:chExt cx="463550" cy="504825"/>
                  </a:xfrm>
                </p:grpSpPr>
                <p:grpSp>
                  <p:nvGrpSpPr>
                    <p:cNvPr id="1662" name="Group 612">
                      <a:extLst>
                        <a:ext uri="{FF2B5EF4-FFF2-40B4-BE49-F238E27FC236}">
                          <a16:creationId xmlns:a16="http://schemas.microsoft.com/office/drawing/2014/main" id="{21F987A0-9373-40F0-A205-9A565C7751C5}"/>
                        </a:ext>
                      </a:extLst>
                    </p:cNvPr>
                    <p:cNvGrpSpPr>
                      <a:grpSpLocks noChangeAspect="1"/>
                    </p:cNvGrpSpPr>
                    <p:nvPr/>
                  </p:nvGrpSpPr>
                  <p:grpSpPr bwMode="auto">
                    <a:xfrm rot="10800000">
                      <a:off x="7021513" y="3297238"/>
                      <a:ext cx="463550" cy="463550"/>
                      <a:chOff x="1292" y="1888"/>
                      <a:chExt cx="907" cy="907"/>
                    </a:xfrm>
                  </p:grpSpPr>
                  <p:grpSp>
                    <p:nvGrpSpPr>
                      <p:cNvPr id="1664" name="Group 613">
                        <a:extLst>
                          <a:ext uri="{FF2B5EF4-FFF2-40B4-BE49-F238E27FC236}">
                            <a16:creationId xmlns:a16="http://schemas.microsoft.com/office/drawing/2014/main" id="{24E99FA4-F737-4D61-9FC7-FEF1999B855B}"/>
                          </a:ext>
                        </a:extLst>
                      </p:cNvPr>
                      <p:cNvGrpSpPr>
                        <a:grpSpLocks noChangeAspect="1"/>
                      </p:cNvGrpSpPr>
                      <p:nvPr/>
                    </p:nvGrpSpPr>
                    <p:grpSpPr bwMode="auto">
                      <a:xfrm>
                        <a:off x="1292" y="1888"/>
                        <a:ext cx="907" cy="907"/>
                        <a:chOff x="1292" y="1888"/>
                        <a:chExt cx="907" cy="907"/>
                      </a:xfrm>
                    </p:grpSpPr>
                    <p:sp>
                      <p:nvSpPr>
                        <p:cNvPr id="1672" name="Oval 614">
                          <a:extLst>
                            <a:ext uri="{FF2B5EF4-FFF2-40B4-BE49-F238E27FC236}">
                              <a16:creationId xmlns:a16="http://schemas.microsoft.com/office/drawing/2014/main" id="{0DA0A3F0-9D6E-440C-8FE6-7C34BD18150A}"/>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73" name="AutoShape 615">
                          <a:extLst>
                            <a:ext uri="{FF2B5EF4-FFF2-40B4-BE49-F238E27FC236}">
                              <a16:creationId xmlns:a16="http://schemas.microsoft.com/office/drawing/2014/main" id="{FC7A3755-AE3F-41CC-971F-C4EF21B24D56}"/>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65" name="Group 616">
                        <a:extLst>
                          <a:ext uri="{FF2B5EF4-FFF2-40B4-BE49-F238E27FC236}">
                            <a16:creationId xmlns:a16="http://schemas.microsoft.com/office/drawing/2014/main" id="{1B44B83A-CF4E-4B3E-82C6-5EAC0A0D6A25}"/>
                          </a:ext>
                        </a:extLst>
                      </p:cNvPr>
                      <p:cNvGrpSpPr>
                        <a:grpSpLocks noChangeAspect="1"/>
                      </p:cNvGrpSpPr>
                      <p:nvPr/>
                    </p:nvGrpSpPr>
                    <p:grpSpPr bwMode="auto">
                      <a:xfrm>
                        <a:off x="1321" y="1989"/>
                        <a:ext cx="857" cy="725"/>
                        <a:chOff x="1321" y="1989"/>
                        <a:chExt cx="857" cy="725"/>
                      </a:xfrm>
                    </p:grpSpPr>
                    <p:sp>
                      <p:nvSpPr>
                        <p:cNvPr id="1666" name="AutoShape 617">
                          <a:extLst>
                            <a:ext uri="{FF2B5EF4-FFF2-40B4-BE49-F238E27FC236}">
                              <a16:creationId xmlns:a16="http://schemas.microsoft.com/office/drawing/2014/main" id="{8EB2990F-8717-4578-8BD4-DD1D75A386C2}"/>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67" name="AutoShape 618">
                          <a:extLst>
                            <a:ext uri="{FF2B5EF4-FFF2-40B4-BE49-F238E27FC236}">
                              <a16:creationId xmlns:a16="http://schemas.microsoft.com/office/drawing/2014/main" id="{C6D5E602-153F-4EA5-BE79-90D35CCA1BD5}"/>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68" name="AutoShape 619">
                          <a:extLst>
                            <a:ext uri="{FF2B5EF4-FFF2-40B4-BE49-F238E27FC236}">
                              <a16:creationId xmlns:a16="http://schemas.microsoft.com/office/drawing/2014/main" id="{91A0BFA7-2555-4093-88A9-D9C4F76618A1}"/>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69" name="AutoShape 620">
                          <a:extLst>
                            <a:ext uri="{FF2B5EF4-FFF2-40B4-BE49-F238E27FC236}">
                              <a16:creationId xmlns:a16="http://schemas.microsoft.com/office/drawing/2014/main" id="{DE53F6F2-883A-4C0F-AB48-B08F150706EF}"/>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70" name="AutoShape 621">
                          <a:extLst>
                            <a:ext uri="{FF2B5EF4-FFF2-40B4-BE49-F238E27FC236}">
                              <a16:creationId xmlns:a16="http://schemas.microsoft.com/office/drawing/2014/main" id="{187F0FD6-7DD5-4A1D-91FC-35AFC0B73170}"/>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71" name="AutoShape 622">
                          <a:extLst>
                            <a:ext uri="{FF2B5EF4-FFF2-40B4-BE49-F238E27FC236}">
                              <a16:creationId xmlns:a16="http://schemas.microsoft.com/office/drawing/2014/main" id="{C69A9FFF-2E64-4ABE-82BC-B01B0C782820}"/>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63" name="Oval 623">
                      <a:extLst>
                        <a:ext uri="{FF2B5EF4-FFF2-40B4-BE49-F238E27FC236}">
                          <a16:creationId xmlns:a16="http://schemas.microsoft.com/office/drawing/2014/main" id="{CF82B944-93A6-4D4A-8BE6-368A67B7B7C7}"/>
                        </a:ext>
                      </a:extLst>
                    </p:cNvPr>
                    <p:cNvSpPr>
                      <a:spLocks noChangeAspect="1" noChangeArrowheads="1"/>
                    </p:cNvSpPr>
                    <p:nvPr/>
                  </p:nvSpPr>
                  <p:spPr bwMode="auto">
                    <a:xfrm rot="10800000">
                      <a:off x="7035801" y="3255963"/>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84" name="グループ化 12">
                    <a:extLst>
                      <a:ext uri="{FF2B5EF4-FFF2-40B4-BE49-F238E27FC236}">
                        <a16:creationId xmlns:a16="http://schemas.microsoft.com/office/drawing/2014/main" id="{89ECB223-F6F1-4DA3-890B-0490AA9D18B9}"/>
                      </a:ext>
                    </a:extLst>
                  </p:cNvPr>
                  <p:cNvGrpSpPr>
                    <a:grpSpLocks/>
                  </p:cNvGrpSpPr>
                  <p:nvPr/>
                </p:nvGrpSpPr>
                <p:grpSpPr bwMode="auto">
                  <a:xfrm>
                    <a:off x="7493001" y="3762376"/>
                    <a:ext cx="463550" cy="603250"/>
                    <a:chOff x="7493001" y="3762376"/>
                    <a:chExt cx="463550" cy="603250"/>
                  </a:xfrm>
                </p:grpSpPr>
                <p:grpSp>
                  <p:nvGrpSpPr>
                    <p:cNvPr id="1650" name="Group 625">
                      <a:extLst>
                        <a:ext uri="{FF2B5EF4-FFF2-40B4-BE49-F238E27FC236}">
                          <a16:creationId xmlns:a16="http://schemas.microsoft.com/office/drawing/2014/main" id="{D6F3FE38-91B5-4CFE-8094-26B603EE1EBB}"/>
                        </a:ext>
                      </a:extLst>
                    </p:cNvPr>
                    <p:cNvGrpSpPr>
                      <a:grpSpLocks noChangeAspect="1"/>
                    </p:cNvGrpSpPr>
                    <p:nvPr/>
                  </p:nvGrpSpPr>
                  <p:grpSpPr bwMode="auto">
                    <a:xfrm rot="10800000">
                      <a:off x="7493001" y="3902076"/>
                      <a:ext cx="463550" cy="463550"/>
                      <a:chOff x="1292" y="1888"/>
                      <a:chExt cx="907" cy="907"/>
                    </a:xfrm>
                  </p:grpSpPr>
                  <p:grpSp>
                    <p:nvGrpSpPr>
                      <p:cNvPr id="1652" name="Group 626">
                        <a:extLst>
                          <a:ext uri="{FF2B5EF4-FFF2-40B4-BE49-F238E27FC236}">
                            <a16:creationId xmlns:a16="http://schemas.microsoft.com/office/drawing/2014/main" id="{A7AA0054-B6A5-498C-985D-356DF1D26E9D}"/>
                          </a:ext>
                        </a:extLst>
                      </p:cNvPr>
                      <p:cNvGrpSpPr>
                        <a:grpSpLocks noChangeAspect="1"/>
                      </p:cNvGrpSpPr>
                      <p:nvPr/>
                    </p:nvGrpSpPr>
                    <p:grpSpPr bwMode="auto">
                      <a:xfrm>
                        <a:off x="1292" y="1888"/>
                        <a:ext cx="907" cy="907"/>
                        <a:chOff x="1292" y="1888"/>
                        <a:chExt cx="907" cy="907"/>
                      </a:xfrm>
                    </p:grpSpPr>
                    <p:sp>
                      <p:nvSpPr>
                        <p:cNvPr id="1660" name="Oval 627">
                          <a:extLst>
                            <a:ext uri="{FF2B5EF4-FFF2-40B4-BE49-F238E27FC236}">
                              <a16:creationId xmlns:a16="http://schemas.microsoft.com/office/drawing/2014/main" id="{3B9F489A-5443-4070-82ED-1DA322383E39}"/>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61" name="AutoShape 628">
                          <a:extLst>
                            <a:ext uri="{FF2B5EF4-FFF2-40B4-BE49-F238E27FC236}">
                              <a16:creationId xmlns:a16="http://schemas.microsoft.com/office/drawing/2014/main" id="{D4F6C9F1-616E-4F95-91D0-81987ED4F907}"/>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53" name="Group 629">
                        <a:extLst>
                          <a:ext uri="{FF2B5EF4-FFF2-40B4-BE49-F238E27FC236}">
                            <a16:creationId xmlns:a16="http://schemas.microsoft.com/office/drawing/2014/main" id="{3A5374B2-8404-497B-A117-DC4F5FEE11B2}"/>
                          </a:ext>
                        </a:extLst>
                      </p:cNvPr>
                      <p:cNvGrpSpPr>
                        <a:grpSpLocks noChangeAspect="1"/>
                      </p:cNvGrpSpPr>
                      <p:nvPr/>
                    </p:nvGrpSpPr>
                    <p:grpSpPr bwMode="auto">
                      <a:xfrm>
                        <a:off x="1321" y="1989"/>
                        <a:ext cx="857" cy="725"/>
                        <a:chOff x="1321" y="1989"/>
                        <a:chExt cx="857" cy="725"/>
                      </a:xfrm>
                    </p:grpSpPr>
                    <p:sp>
                      <p:nvSpPr>
                        <p:cNvPr id="1654" name="AutoShape 630">
                          <a:extLst>
                            <a:ext uri="{FF2B5EF4-FFF2-40B4-BE49-F238E27FC236}">
                              <a16:creationId xmlns:a16="http://schemas.microsoft.com/office/drawing/2014/main" id="{5DBBC968-A433-46D0-8229-4CC00B4DBEB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55" name="AutoShape 631">
                          <a:extLst>
                            <a:ext uri="{FF2B5EF4-FFF2-40B4-BE49-F238E27FC236}">
                              <a16:creationId xmlns:a16="http://schemas.microsoft.com/office/drawing/2014/main" id="{8B978EFD-162A-4212-822D-CD4E0DD0F326}"/>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56" name="AutoShape 632">
                          <a:extLst>
                            <a:ext uri="{FF2B5EF4-FFF2-40B4-BE49-F238E27FC236}">
                              <a16:creationId xmlns:a16="http://schemas.microsoft.com/office/drawing/2014/main" id="{F50D2E94-D900-4ABC-B3DE-19AB05AB9939}"/>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57" name="AutoShape 633">
                          <a:extLst>
                            <a:ext uri="{FF2B5EF4-FFF2-40B4-BE49-F238E27FC236}">
                              <a16:creationId xmlns:a16="http://schemas.microsoft.com/office/drawing/2014/main" id="{49E85E2C-D15A-4C8A-9753-63E87F269FB8}"/>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58" name="AutoShape 634">
                          <a:extLst>
                            <a:ext uri="{FF2B5EF4-FFF2-40B4-BE49-F238E27FC236}">
                              <a16:creationId xmlns:a16="http://schemas.microsoft.com/office/drawing/2014/main" id="{0AD70736-066C-43AE-AB24-D80E1D92E487}"/>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59" name="AutoShape 635">
                          <a:extLst>
                            <a:ext uri="{FF2B5EF4-FFF2-40B4-BE49-F238E27FC236}">
                              <a16:creationId xmlns:a16="http://schemas.microsoft.com/office/drawing/2014/main" id="{169E1F10-FA96-4509-B101-9B85891D6DD5}"/>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51" name="Oval 636">
                      <a:extLst>
                        <a:ext uri="{FF2B5EF4-FFF2-40B4-BE49-F238E27FC236}">
                          <a16:creationId xmlns:a16="http://schemas.microsoft.com/office/drawing/2014/main" id="{0B260B7F-4571-4131-834C-744C5C73690E}"/>
                        </a:ext>
                      </a:extLst>
                    </p:cNvPr>
                    <p:cNvSpPr>
                      <a:spLocks noChangeAspect="1" noChangeArrowheads="1"/>
                    </p:cNvSpPr>
                    <p:nvPr/>
                  </p:nvSpPr>
                  <p:spPr bwMode="auto">
                    <a:xfrm rot="10800000">
                      <a:off x="7508876" y="3762376"/>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85" name="グループ化 11">
                    <a:extLst>
                      <a:ext uri="{FF2B5EF4-FFF2-40B4-BE49-F238E27FC236}">
                        <a16:creationId xmlns:a16="http://schemas.microsoft.com/office/drawing/2014/main" id="{FE5BD6E8-A111-48A7-A155-E4AB98CB6CEF}"/>
                      </a:ext>
                    </a:extLst>
                  </p:cNvPr>
                  <p:cNvGrpSpPr>
                    <a:grpSpLocks/>
                  </p:cNvGrpSpPr>
                  <p:nvPr/>
                </p:nvGrpSpPr>
                <p:grpSpPr bwMode="auto">
                  <a:xfrm>
                    <a:off x="7926388" y="4302126"/>
                    <a:ext cx="463550" cy="673100"/>
                    <a:chOff x="7926388" y="4302126"/>
                    <a:chExt cx="463550" cy="673100"/>
                  </a:xfrm>
                </p:grpSpPr>
                <p:grpSp>
                  <p:nvGrpSpPr>
                    <p:cNvPr id="1638" name="Group 638">
                      <a:extLst>
                        <a:ext uri="{FF2B5EF4-FFF2-40B4-BE49-F238E27FC236}">
                          <a16:creationId xmlns:a16="http://schemas.microsoft.com/office/drawing/2014/main" id="{5608676E-20A3-4D57-ABCE-6AEE4C730AE2}"/>
                        </a:ext>
                      </a:extLst>
                    </p:cNvPr>
                    <p:cNvGrpSpPr>
                      <a:grpSpLocks noChangeAspect="1"/>
                    </p:cNvGrpSpPr>
                    <p:nvPr/>
                  </p:nvGrpSpPr>
                  <p:grpSpPr bwMode="auto">
                    <a:xfrm rot="10800000">
                      <a:off x="7926388" y="4511676"/>
                      <a:ext cx="463550" cy="463550"/>
                      <a:chOff x="1292" y="1888"/>
                      <a:chExt cx="907" cy="907"/>
                    </a:xfrm>
                  </p:grpSpPr>
                  <p:grpSp>
                    <p:nvGrpSpPr>
                      <p:cNvPr id="1640" name="Group 639">
                        <a:extLst>
                          <a:ext uri="{FF2B5EF4-FFF2-40B4-BE49-F238E27FC236}">
                            <a16:creationId xmlns:a16="http://schemas.microsoft.com/office/drawing/2014/main" id="{F0EA77DF-76B8-4B74-A919-5FDF74D9A967}"/>
                          </a:ext>
                        </a:extLst>
                      </p:cNvPr>
                      <p:cNvGrpSpPr>
                        <a:grpSpLocks noChangeAspect="1"/>
                      </p:cNvGrpSpPr>
                      <p:nvPr/>
                    </p:nvGrpSpPr>
                    <p:grpSpPr bwMode="auto">
                      <a:xfrm>
                        <a:off x="1292" y="1888"/>
                        <a:ext cx="907" cy="907"/>
                        <a:chOff x="1292" y="1888"/>
                        <a:chExt cx="907" cy="907"/>
                      </a:xfrm>
                    </p:grpSpPr>
                    <p:sp>
                      <p:nvSpPr>
                        <p:cNvPr id="1648" name="Oval 640">
                          <a:extLst>
                            <a:ext uri="{FF2B5EF4-FFF2-40B4-BE49-F238E27FC236}">
                              <a16:creationId xmlns:a16="http://schemas.microsoft.com/office/drawing/2014/main" id="{69DE60DD-DFCD-4293-8F47-7351C32A185D}"/>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9" name="AutoShape 641">
                          <a:extLst>
                            <a:ext uri="{FF2B5EF4-FFF2-40B4-BE49-F238E27FC236}">
                              <a16:creationId xmlns:a16="http://schemas.microsoft.com/office/drawing/2014/main" id="{C48BE346-3A12-4653-95A4-3A2A4766CD3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41" name="Group 642">
                        <a:extLst>
                          <a:ext uri="{FF2B5EF4-FFF2-40B4-BE49-F238E27FC236}">
                            <a16:creationId xmlns:a16="http://schemas.microsoft.com/office/drawing/2014/main" id="{C5C80723-498B-4652-8E2B-1E331AD75E63}"/>
                          </a:ext>
                        </a:extLst>
                      </p:cNvPr>
                      <p:cNvGrpSpPr>
                        <a:grpSpLocks noChangeAspect="1"/>
                      </p:cNvGrpSpPr>
                      <p:nvPr/>
                    </p:nvGrpSpPr>
                    <p:grpSpPr bwMode="auto">
                      <a:xfrm>
                        <a:off x="1321" y="1989"/>
                        <a:ext cx="857" cy="725"/>
                        <a:chOff x="1321" y="1989"/>
                        <a:chExt cx="857" cy="725"/>
                      </a:xfrm>
                    </p:grpSpPr>
                    <p:sp>
                      <p:nvSpPr>
                        <p:cNvPr id="1642" name="AutoShape 643">
                          <a:extLst>
                            <a:ext uri="{FF2B5EF4-FFF2-40B4-BE49-F238E27FC236}">
                              <a16:creationId xmlns:a16="http://schemas.microsoft.com/office/drawing/2014/main" id="{BEEF24B1-98BD-49C2-B3EE-AA4DFC43828E}"/>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3" name="AutoShape 644">
                          <a:extLst>
                            <a:ext uri="{FF2B5EF4-FFF2-40B4-BE49-F238E27FC236}">
                              <a16:creationId xmlns:a16="http://schemas.microsoft.com/office/drawing/2014/main" id="{4B6C6604-54FC-4041-97F4-E3D0C2CC27FF}"/>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4" name="AutoShape 645">
                          <a:extLst>
                            <a:ext uri="{FF2B5EF4-FFF2-40B4-BE49-F238E27FC236}">
                              <a16:creationId xmlns:a16="http://schemas.microsoft.com/office/drawing/2014/main" id="{6530C14E-3FDC-49D7-8282-476C41D07AE8}"/>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5" name="AutoShape 646">
                          <a:extLst>
                            <a:ext uri="{FF2B5EF4-FFF2-40B4-BE49-F238E27FC236}">
                              <a16:creationId xmlns:a16="http://schemas.microsoft.com/office/drawing/2014/main" id="{B0C5D223-7E0A-4191-840E-82D41D6770C3}"/>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6" name="AutoShape 647">
                          <a:extLst>
                            <a:ext uri="{FF2B5EF4-FFF2-40B4-BE49-F238E27FC236}">
                              <a16:creationId xmlns:a16="http://schemas.microsoft.com/office/drawing/2014/main" id="{2D487BC8-EEC0-4222-BDBA-7BF988ECF265}"/>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7" name="AutoShape 648">
                          <a:extLst>
                            <a:ext uri="{FF2B5EF4-FFF2-40B4-BE49-F238E27FC236}">
                              <a16:creationId xmlns:a16="http://schemas.microsoft.com/office/drawing/2014/main" id="{876B324E-9959-46CB-A3DC-53C7364777FA}"/>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39" name="Oval 649">
                      <a:extLst>
                        <a:ext uri="{FF2B5EF4-FFF2-40B4-BE49-F238E27FC236}">
                          <a16:creationId xmlns:a16="http://schemas.microsoft.com/office/drawing/2014/main" id="{BC43FDFC-0CE5-455F-B0A7-77CC8EB1F0BF}"/>
                        </a:ext>
                      </a:extLst>
                    </p:cNvPr>
                    <p:cNvSpPr>
                      <a:spLocks noChangeAspect="1" noChangeArrowheads="1"/>
                    </p:cNvSpPr>
                    <p:nvPr/>
                  </p:nvSpPr>
                  <p:spPr bwMode="auto">
                    <a:xfrm rot="10800000">
                      <a:off x="7940676" y="4302126"/>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86" name="グループ化 10">
                    <a:extLst>
                      <a:ext uri="{FF2B5EF4-FFF2-40B4-BE49-F238E27FC236}">
                        <a16:creationId xmlns:a16="http://schemas.microsoft.com/office/drawing/2014/main" id="{2AC968E0-0069-4BAD-A112-9F8C026C4CD2}"/>
                      </a:ext>
                    </a:extLst>
                  </p:cNvPr>
                  <p:cNvGrpSpPr>
                    <a:grpSpLocks/>
                  </p:cNvGrpSpPr>
                  <p:nvPr/>
                </p:nvGrpSpPr>
                <p:grpSpPr bwMode="auto">
                  <a:xfrm>
                    <a:off x="7493001" y="4843463"/>
                    <a:ext cx="463550" cy="746125"/>
                    <a:chOff x="7493001" y="4843463"/>
                    <a:chExt cx="463550" cy="746125"/>
                  </a:xfrm>
                </p:grpSpPr>
                <p:grpSp>
                  <p:nvGrpSpPr>
                    <p:cNvPr id="1626" name="Group 651">
                      <a:extLst>
                        <a:ext uri="{FF2B5EF4-FFF2-40B4-BE49-F238E27FC236}">
                          <a16:creationId xmlns:a16="http://schemas.microsoft.com/office/drawing/2014/main" id="{2571BFA3-C696-457A-8DF8-397647297A01}"/>
                        </a:ext>
                      </a:extLst>
                    </p:cNvPr>
                    <p:cNvGrpSpPr>
                      <a:grpSpLocks noChangeAspect="1"/>
                    </p:cNvGrpSpPr>
                    <p:nvPr/>
                  </p:nvGrpSpPr>
                  <p:grpSpPr bwMode="auto">
                    <a:xfrm rot="10800000">
                      <a:off x="7493001" y="5126038"/>
                      <a:ext cx="463550" cy="463550"/>
                      <a:chOff x="1292" y="1888"/>
                      <a:chExt cx="907" cy="907"/>
                    </a:xfrm>
                  </p:grpSpPr>
                  <p:grpSp>
                    <p:nvGrpSpPr>
                      <p:cNvPr id="1628" name="Group 652">
                        <a:extLst>
                          <a:ext uri="{FF2B5EF4-FFF2-40B4-BE49-F238E27FC236}">
                            <a16:creationId xmlns:a16="http://schemas.microsoft.com/office/drawing/2014/main" id="{114FE103-1215-4EA8-B8F3-B7DB65B9E6C9}"/>
                          </a:ext>
                        </a:extLst>
                      </p:cNvPr>
                      <p:cNvGrpSpPr>
                        <a:grpSpLocks noChangeAspect="1"/>
                      </p:cNvGrpSpPr>
                      <p:nvPr/>
                    </p:nvGrpSpPr>
                    <p:grpSpPr bwMode="auto">
                      <a:xfrm>
                        <a:off x="1292" y="1888"/>
                        <a:ext cx="907" cy="907"/>
                        <a:chOff x="1292" y="1888"/>
                        <a:chExt cx="907" cy="907"/>
                      </a:xfrm>
                    </p:grpSpPr>
                    <p:sp>
                      <p:nvSpPr>
                        <p:cNvPr id="1636" name="Oval 653">
                          <a:extLst>
                            <a:ext uri="{FF2B5EF4-FFF2-40B4-BE49-F238E27FC236}">
                              <a16:creationId xmlns:a16="http://schemas.microsoft.com/office/drawing/2014/main" id="{C249AA92-4081-4D44-9EE5-DB3F79D6A527}"/>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7" name="AutoShape 654">
                          <a:extLst>
                            <a:ext uri="{FF2B5EF4-FFF2-40B4-BE49-F238E27FC236}">
                              <a16:creationId xmlns:a16="http://schemas.microsoft.com/office/drawing/2014/main" id="{0AB60D7B-BC32-4648-9E4B-CF354571473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29" name="Group 655">
                        <a:extLst>
                          <a:ext uri="{FF2B5EF4-FFF2-40B4-BE49-F238E27FC236}">
                            <a16:creationId xmlns:a16="http://schemas.microsoft.com/office/drawing/2014/main" id="{26B6D78D-CECD-44BC-A345-51BC9EA33BE7}"/>
                          </a:ext>
                        </a:extLst>
                      </p:cNvPr>
                      <p:cNvGrpSpPr>
                        <a:grpSpLocks noChangeAspect="1"/>
                      </p:cNvGrpSpPr>
                      <p:nvPr/>
                    </p:nvGrpSpPr>
                    <p:grpSpPr bwMode="auto">
                      <a:xfrm>
                        <a:off x="1321" y="1989"/>
                        <a:ext cx="857" cy="725"/>
                        <a:chOff x="1321" y="1989"/>
                        <a:chExt cx="857" cy="725"/>
                      </a:xfrm>
                    </p:grpSpPr>
                    <p:sp>
                      <p:nvSpPr>
                        <p:cNvPr id="1630" name="AutoShape 656">
                          <a:extLst>
                            <a:ext uri="{FF2B5EF4-FFF2-40B4-BE49-F238E27FC236}">
                              <a16:creationId xmlns:a16="http://schemas.microsoft.com/office/drawing/2014/main" id="{119C6893-C74A-4CDC-8FCE-BF9EA1393D52}"/>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1" name="AutoShape 657">
                          <a:extLst>
                            <a:ext uri="{FF2B5EF4-FFF2-40B4-BE49-F238E27FC236}">
                              <a16:creationId xmlns:a16="http://schemas.microsoft.com/office/drawing/2014/main" id="{A17B5954-8342-4E5E-B239-1CAE059FD8A6}"/>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2" name="AutoShape 658">
                          <a:extLst>
                            <a:ext uri="{FF2B5EF4-FFF2-40B4-BE49-F238E27FC236}">
                              <a16:creationId xmlns:a16="http://schemas.microsoft.com/office/drawing/2014/main" id="{C423A52F-8880-42C0-B027-13502956D0DE}"/>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3" name="AutoShape 659">
                          <a:extLst>
                            <a:ext uri="{FF2B5EF4-FFF2-40B4-BE49-F238E27FC236}">
                              <a16:creationId xmlns:a16="http://schemas.microsoft.com/office/drawing/2014/main" id="{E06E2EFA-82DE-47D2-99DF-92BA9333D0A0}"/>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4" name="AutoShape 660">
                          <a:extLst>
                            <a:ext uri="{FF2B5EF4-FFF2-40B4-BE49-F238E27FC236}">
                              <a16:creationId xmlns:a16="http://schemas.microsoft.com/office/drawing/2014/main" id="{1FA6F8CF-99F5-47FD-925D-3AEFF3F6782C}"/>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35" name="AutoShape 661">
                          <a:extLst>
                            <a:ext uri="{FF2B5EF4-FFF2-40B4-BE49-F238E27FC236}">
                              <a16:creationId xmlns:a16="http://schemas.microsoft.com/office/drawing/2014/main" id="{52517221-78AC-4B13-8F8F-BA133AC5E3A0}"/>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27" name="Oval 662">
                      <a:extLst>
                        <a:ext uri="{FF2B5EF4-FFF2-40B4-BE49-F238E27FC236}">
                          <a16:creationId xmlns:a16="http://schemas.microsoft.com/office/drawing/2014/main" id="{52A756F9-99FB-41D0-8593-E30789944567}"/>
                        </a:ext>
                      </a:extLst>
                    </p:cNvPr>
                    <p:cNvSpPr>
                      <a:spLocks noChangeAspect="1" noChangeArrowheads="1"/>
                    </p:cNvSpPr>
                    <p:nvPr/>
                  </p:nvSpPr>
                  <p:spPr bwMode="auto">
                    <a:xfrm rot="10800000">
                      <a:off x="7508876" y="4843463"/>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87" name="グループ化 9">
                    <a:extLst>
                      <a:ext uri="{FF2B5EF4-FFF2-40B4-BE49-F238E27FC236}">
                        <a16:creationId xmlns:a16="http://schemas.microsoft.com/office/drawing/2014/main" id="{A685A373-F27D-4D2C-92DE-36611CF0B03F}"/>
                      </a:ext>
                    </a:extLst>
                  </p:cNvPr>
                  <p:cNvGrpSpPr>
                    <a:grpSpLocks/>
                  </p:cNvGrpSpPr>
                  <p:nvPr/>
                </p:nvGrpSpPr>
                <p:grpSpPr bwMode="auto">
                  <a:xfrm>
                    <a:off x="7021513" y="5373688"/>
                    <a:ext cx="463550" cy="815975"/>
                    <a:chOff x="7021513" y="5373688"/>
                    <a:chExt cx="463550" cy="815975"/>
                  </a:xfrm>
                </p:grpSpPr>
                <p:grpSp>
                  <p:nvGrpSpPr>
                    <p:cNvPr id="1614" name="Group 664">
                      <a:extLst>
                        <a:ext uri="{FF2B5EF4-FFF2-40B4-BE49-F238E27FC236}">
                          <a16:creationId xmlns:a16="http://schemas.microsoft.com/office/drawing/2014/main" id="{9FB6940E-B66F-44E5-BAF6-8A46199A85B5}"/>
                        </a:ext>
                      </a:extLst>
                    </p:cNvPr>
                    <p:cNvGrpSpPr>
                      <a:grpSpLocks noChangeAspect="1"/>
                    </p:cNvGrpSpPr>
                    <p:nvPr/>
                  </p:nvGrpSpPr>
                  <p:grpSpPr bwMode="auto">
                    <a:xfrm rot="10800000">
                      <a:off x="7021513" y="5726113"/>
                      <a:ext cx="463550" cy="463550"/>
                      <a:chOff x="1292" y="1888"/>
                      <a:chExt cx="907" cy="907"/>
                    </a:xfrm>
                  </p:grpSpPr>
                  <p:grpSp>
                    <p:nvGrpSpPr>
                      <p:cNvPr id="1616" name="Group 665">
                        <a:extLst>
                          <a:ext uri="{FF2B5EF4-FFF2-40B4-BE49-F238E27FC236}">
                            <a16:creationId xmlns:a16="http://schemas.microsoft.com/office/drawing/2014/main" id="{D9BBDD88-64BB-4F6B-87E5-49B9D0358992}"/>
                          </a:ext>
                        </a:extLst>
                      </p:cNvPr>
                      <p:cNvGrpSpPr>
                        <a:grpSpLocks noChangeAspect="1"/>
                      </p:cNvGrpSpPr>
                      <p:nvPr/>
                    </p:nvGrpSpPr>
                    <p:grpSpPr bwMode="auto">
                      <a:xfrm>
                        <a:off x="1292" y="1888"/>
                        <a:ext cx="907" cy="907"/>
                        <a:chOff x="1292" y="1888"/>
                        <a:chExt cx="907" cy="907"/>
                      </a:xfrm>
                    </p:grpSpPr>
                    <p:sp>
                      <p:nvSpPr>
                        <p:cNvPr id="1624" name="Oval 666">
                          <a:extLst>
                            <a:ext uri="{FF2B5EF4-FFF2-40B4-BE49-F238E27FC236}">
                              <a16:creationId xmlns:a16="http://schemas.microsoft.com/office/drawing/2014/main" id="{AA03C618-221A-4D61-AD5F-81B6D74D1CA9}"/>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25" name="AutoShape 667">
                          <a:extLst>
                            <a:ext uri="{FF2B5EF4-FFF2-40B4-BE49-F238E27FC236}">
                              <a16:creationId xmlns:a16="http://schemas.microsoft.com/office/drawing/2014/main" id="{567D7C2C-59DC-4F01-818F-938FBA3F8B13}"/>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17" name="Group 668">
                        <a:extLst>
                          <a:ext uri="{FF2B5EF4-FFF2-40B4-BE49-F238E27FC236}">
                            <a16:creationId xmlns:a16="http://schemas.microsoft.com/office/drawing/2014/main" id="{43D4D76D-D403-4B0C-8C8B-83C745AFA435}"/>
                          </a:ext>
                        </a:extLst>
                      </p:cNvPr>
                      <p:cNvGrpSpPr>
                        <a:grpSpLocks noChangeAspect="1"/>
                      </p:cNvGrpSpPr>
                      <p:nvPr/>
                    </p:nvGrpSpPr>
                    <p:grpSpPr bwMode="auto">
                      <a:xfrm>
                        <a:off x="1321" y="1989"/>
                        <a:ext cx="857" cy="725"/>
                        <a:chOff x="1321" y="1989"/>
                        <a:chExt cx="857" cy="725"/>
                      </a:xfrm>
                    </p:grpSpPr>
                    <p:sp>
                      <p:nvSpPr>
                        <p:cNvPr id="1618" name="AutoShape 669">
                          <a:extLst>
                            <a:ext uri="{FF2B5EF4-FFF2-40B4-BE49-F238E27FC236}">
                              <a16:creationId xmlns:a16="http://schemas.microsoft.com/office/drawing/2014/main" id="{B574BEA0-D6FB-488B-B7FC-307A01EC8D01}"/>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19" name="AutoShape 670">
                          <a:extLst>
                            <a:ext uri="{FF2B5EF4-FFF2-40B4-BE49-F238E27FC236}">
                              <a16:creationId xmlns:a16="http://schemas.microsoft.com/office/drawing/2014/main" id="{D40352A9-E032-4CF5-8CA0-7EA8C17BD24C}"/>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20" name="AutoShape 671">
                          <a:extLst>
                            <a:ext uri="{FF2B5EF4-FFF2-40B4-BE49-F238E27FC236}">
                              <a16:creationId xmlns:a16="http://schemas.microsoft.com/office/drawing/2014/main" id="{D6ED61AF-F961-464F-AD97-0DEF9583D95D}"/>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21" name="AutoShape 672">
                          <a:extLst>
                            <a:ext uri="{FF2B5EF4-FFF2-40B4-BE49-F238E27FC236}">
                              <a16:creationId xmlns:a16="http://schemas.microsoft.com/office/drawing/2014/main" id="{02403713-0C0A-423A-AB7E-2DCAC97B5627}"/>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22" name="AutoShape 673">
                          <a:extLst>
                            <a:ext uri="{FF2B5EF4-FFF2-40B4-BE49-F238E27FC236}">
                              <a16:creationId xmlns:a16="http://schemas.microsoft.com/office/drawing/2014/main" id="{75EC7558-4771-4B7B-BD9B-D9C8D4428E92}"/>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23" name="AutoShape 674">
                          <a:extLst>
                            <a:ext uri="{FF2B5EF4-FFF2-40B4-BE49-F238E27FC236}">
                              <a16:creationId xmlns:a16="http://schemas.microsoft.com/office/drawing/2014/main" id="{176F1893-6729-4963-89C7-48F7F6571D2B}"/>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615" name="Oval 675">
                      <a:extLst>
                        <a:ext uri="{FF2B5EF4-FFF2-40B4-BE49-F238E27FC236}">
                          <a16:creationId xmlns:a16="http://schemas.microsoft.com/office/drawing/2014/main" id="{B5E7B88B-D662-438C-81F3-BA2CA26013CC}"/>
                        </a:ext>
                      </a:extLst>
                    </p:cNvPr>
                    <p:cNvSpPr>
                      <a:spLocks noChangeAspect="1" noChangeArrowheads="1"/>
                    </p:cNvSpPr>
                    <p:nvPr/>
                  </p:nvSpPr>
                  <p:spPr bwMode="auto">
                    <a:xfrm rot="10800000">
                      <a:off x="7027863" y="5373688"/>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588" name="グループ化 18">
                    <a:extLst>
                      <a:ext uri="{FF2B5EF4-FFF2-40B4-BE49-F238E27FC236}">
                        <a16:creationId xmlns:a16="http://schemas.microsoft.com/office/drawing/2014/main" id="{2EC7417C-1D9A-4657-8587-572F827443D4}"/>
                      </a:ext>
                    </a:extLst>
                  </p:cNvPr>
                  <p:cNvGrpSpPr>
                    <a:grpSpLocks/>
                  </p:cNvGrpSpPr>
                  <p:nvPr/>
                </p:nvGrpSpPr>
                <p:grpSpPr bwMode="auto">
                  <a:xfrm>
                    <a:off x="7492826" y="2996952"/>
                    <a:ext cx="463550" cy="463550"/>
                    <a:chOff x="7620001" y="3089536"/>
                    <a:chExt cx="463550" cy="463550"/>
                  </a:xfrm>
                </p:grpSpPr>
                <p:sp>
                  <p:nvSpPr>
                    <p:cNvPr id="1602" name="Oval 623">
                      <a:extLst>
                        <a:ext uri="{FF2B5EF4-FFF2-40B4-BE49-F238E27FC236}">
                          <a16:creationId xmlns:a16="http://schemas.microsoft.com/office/drawing/2014/main" id="{AA0A7B7B-2B91-4882-B58B-7E01C6B39C0F}"/>
                        </a:ext>
                      </a:extLst>
                    </p:cNvPr>
                    <p:cNvSpPr>
                      <a:spLocks noChangeAspect="1" noChangeArrowheads="1"/>
                    </p:cNvSpPr>
                    <p:nvPr/>
                  </p:nvSpPr>
                  <p:spPr bwMode="auto">
                    <a:xfrm rot="10800000">
                      <a:off x="7636670" y="3103885"/>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1603" name="Group 612">
                      <a:extLst>
                        <a:ext uri="{FF2B5EF4-FFF2-40B4-BE49-F238E27FC236}">
                          <a16:creationId xmlns:a16="http://schemas.microsoft.com/office/drawing/2014/main" id="{66B41B17-0FFC-46BF-BABF-8C93690989E2}"/>
                        </a:ext>
                      </a:extLst>
                    </p:cNvPr>
                    <p:cNvGrpSpPr>
                      <a:grpSpLocks noChangeAspect="1"/>
                    </p:cNvGrpSpPr>
                    <p:nvPr/>
                  </p:nvGrpSpPr>
                  <p:grpSpPr bwMode="auto">
                    <a:xfrm rot="10800000">
                      <a:off x="7620001" y="3089536"/>
                      <a:ext cx="463550" cy="463550"/>
                      <a:chOff x="1292" y="1888"/>
                      <a:chExt cx="907" cy="907"/>
                    </a:xfrm>
                  </p:grpSpPr>
                  <p:grpSp>
                    <p:nvGrpSpPr>
                      <p:cNvPr id="1604" name="Group 613">
                        <a:extLst>
                          <a:ext uri="{FF2B5EF4-FFF2-40B4-BE49-F238E27FC236}">
                            <a16:creationId xmlns:a16="http://schemas.microsoft.com/office/drawing/2014/main" id="{9D36B61D-0E65-4B03-B9C0-319F65093EFE}"/>
                          </a:ext>
                        </a:extLst>
                      </p:cNvPr>
                      <p:cNvGrpSpPr>
                        <a:grpSpLocks noChangeAspect="1"/>
                      </p:cNvGrpSpPr>
                      <p:nvPr/>
                    </p:nvGrpSpPr>
                    <p:grpSpPr bwMode="auto">
                      <a:xfrm>
                        <a:off x="1292" y="1888"/>
                        <a:ext cx="907" cy="907"/>
                        <a:chOff x="1292" y="1888"/>
                        <a:chExt cx="907" cy="907"/>
                      </a:xfrm>
                    </p:grpSpPr>
                    <p:sp>
                      <p:nvSpPr>
                        <p:cNvPr id="1612" name="Oval 614">
                          <a:extLst>
                            <a:ext uri="{FF2B5EF4-FFF2-40B4-BE49-F238E27FC236}">
                              <a16:creationId xmlns:a16="http://schemas.microsoft.com/office/drawing/2014/main" id="{2D959FD0-D8AD-43DB-A375-9A91B69D41A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13" name="AutoShape 615">
                          <a:extLst>
                            <a:ext uri="{FF2B5EF4-FFF2-40B4-BE49-F238E27FC236}">
                              <a16:creationId xmlns:a16="http://schemas.microsoft.com/office/drawing/2014/main" id="{13110ECE-143F-4132-B96B-B4C8D8D7046F}"/>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605" name="Group 616">
                        <a:extLst>
                          <a:ext uri="{FF2B5EF4-FFF2-40B4-BE49-F238E27FC236}">
                            <a16:creationId xmlns:a16="http://schemas.microsoft.com/office/drawing/2014/main" id="{E34EFA54-067A-45D1-8E4A-F89A403A0082}"/>
                          </a:ext>
                        </a:extLst>
                      </p:cNvPr>
                      <p:cNvGrpSpPr>
                        <a:grpSpLocks noChangeAspect="1"/>
                      </p:cNvGrpSpPr>
                      <p:nvPr/>
                    </p:nvGrpSpPr>
                    <p:grpSpPr bwMode="auto">
                      <a:xfrm>
                        <a:off x="1321" y="1989"/>
                        <a:ext cx="857" cy="725"/>
                        <a:chOff x="1321" y="1989"/>
                        <a:chExt cx="857" cy="725"/>
                      </a:xfrm>
                    </p:grpSpPr>
                    <p:sp>
                      <p:nvSpPr>
                        <p:cNvPr id="1606" name="AutoShape 617">
                          <a:extLst>
                            <a:ext uri="{FF2B5EF4-FFF2-40B4-BE49-F238E27FC236}">
                              <a16:creationId xmlns:a16="http://schemas.microsoft.com/office/drawing/2014/main" id="{E15F6439-AA3E-43BC-9F8E-321E51B5304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07" name="AutoShape 618">
                          <a:extLst>
                            <a:ext uri="{FF2B5EF4-FFF2-40B4-BE49-F238E27FC236}">
                              <a16:creationId xmlns:a16="http://schemas.microsoft.com/office/drawing/2014/main" id="{0E782524-4FCE-4BB1-B1B8-AF1A0AA7D66E}"/>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08" name="AutoShape 619">
                          <a:extLst>
                            <a:ext uri="{FF2B5EF4-FFF2-40B4-BE49-F238E27FC236}">
                              <a16:creationId xmlns:a16="http://schemas.microsoft.com/office/drawing/2014/main" id="{557986AE-939C-42B3-99A8-A06F55E51488}"/>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09" name="AutoShape 620">
                          <a:extLst>
                            <a:ext uri="{FF2B5EF4-FFF2-40B4-BE49-F238E27FC236}">
                              <a16:creationId xmlns:a16="http://schemas.microsoft.com/office/drawing/2014/main" id="{52F25B0B-A5EC-4173-95E4-0366B37A0A3B}"/>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10" name="AutoShape 621">
                          <a:extLst>
                            <a:ext uri="{FF2B5EF4-FFF2-40B4-BE49-F238E27FC236}">
                              <a16:creationId xmlns:a16="http://schemas.microsoft.com/office/drawing/2014/main" id="{BAF11118-C124-42C9-A4BC-C94EF032F3C2}"/>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11" name="AutoShape 622">
                          <a:extLst>
                            <a:ext uri="{FF2B5EF4-FFF2-40B4-BE49-F238E27FC236}">
                              <a16:creationId xmlns:a16="http://schemas.microsoft.com/office/drawing/2014/main" id="{D199F00D-91AB-43B2-8203-EC24D924B5A6}"/>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1589" name="グループ化 15">
                    <a:extLst>
                      <a:ext uri="{FF2B5EF4-FFF2-40B4-BE49-F238E27FC236}">
                        <a16:creationId xmlns:a16="http://schemas.microsoft.com/office/drawing/2014/main" id="{BDB84AD0-BDE7-4F89-8E0E-43A5D0D0C588}"/>
                      </a:ext>
                    </a:extLst>
                  </p:cNvPr>
                  <p:cNvGrpSpPr>
                    <a:grpSpLocks/>
                  </p:cNvGrpSpPr>
                  <p:nvPr/>
                </p:nvGrpSpPr>
                <p:grpSpPr bwMode="auto">
                  <a:xfrm>
                    <a:off x="7511102" y="5949527"/>
                    <a:ext cx="463550" cy="863849"/>
                    <a:chOff x="7511102" y="5949527"/>
                    <a:chExt cx="463550" cy="863849"/>
                  </a:xfrm>
                </p:grpSpPr>
                <p:grpSp>
                  <p:nvGrpSpPr>
                    <p:cNvPr id="1590" name="Group 664">
                      <a:extLst>
                        <a:ext uri="{FF2B5EF4-FFF2-40B4-BE49-F238E27FC236}">
                          <a16:creationId xmlns:a16="http://schemas.microsoft.com/office/drawing/2014/main" id="{3E5DABE1-5DFD-435D-B65A-C844A69B6269}"/>
                        </a:ext>
                      </a:extLst>
                    </p:cNvPr>
                    <p:cNvGrpSpPr>
                      <a:grpSpLocks noChangeAspect="1"/>
                    </p:cNvGrpSpPr>
                    <p:nvPr/>
                  </p:nvGrpSpPr>
                  <p:grpSpPr bwMode="auto">
                    <a:xfrm rot="10800000">
                      <a:off x="7511102" y="6349826"/>
                      <a:ext cx="463550" cy="463550"/>
                      <a:chOff x="1292" y="1888"/>
                      <a:chExt cx="907" cy="907"/>
                    </a:xfrm>
                  </p:grpSpPr>
                  <p:grpSp>
                    <p:nvGrpSpPr>
                      <p:cNvPr id="1592" name="Group 665">
                        <a:extLst>
                          <a:ext uri="{FF2B5EF4-FFF2-40B4-BE49-F238E27FC236}">
                            <a16:creationId xmlns:a16="http://schemas.microsoft.com/office/drawing/2014/main" id="{12723F6B-7F04-4BDD-8C88-8BF8E5730AB2}"/>
                          </a:ext>
                        </a:extLst>
                      </p:cNvPr>
                      <p:cNvGrpSpPr>
                        <a:grpSpLocks noChangeAspect="1"/>
                      </p:cNvGrpSpPr>
                      <p:nvPr/>
                    </p:nvGrpSpPr>
                    <p:grpSpPr bwMode="auto">
                      <a:xfrm>
                        <a:off x="1292" y="1888"/>
                        <a:ext cx="907" cy="907"/>
                        <a:chOff x="1292" y="1888"/>
                        <a:chExt cx="907" cy="907"/>
                      </a:xfrm>
                    </p:grpSpPr>
                    <p:sp>
                      <p:nvSpPr>
                        <p:cNvPr id="1600" name="Oval 666">
                          <a:extLst>
                            <a:ext uri="{FF2B5EF4-FFF2-40B4-BE49-F238E27FC236}">
                              <a16:creationId xmlns:a16="http://schemas.microsoft.com/office/drawing/2014/main" id="{4DB2878F-06E7-4DE9-8F5A-DDF85B1C8CF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01" name="AutoShape 667">
                          <a:extLst>
                            <a:ext uri="{FF2B5EF4-FFF2-40B4-BE49-F238E27FC236}">
                              <a16:creationId xmlns:a16="http://schemas.microsoft.com/office/drawing/2014/main" id="{DB2428F4-3BDE-4BE8-A399-A5FE5C33FDE3}"/>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593" name="Group 668">
                        <a:extLst>
                          <a:ext uri="{FF2B5EF4-FFF2-40B4-BE49-F238E27FC236}">
                            <a16:creationId xmlns:a16="http://schemas.microsoft.com/office/drawing/2014/main" id="{446F977C-8681-4E8B-8A31-A1B8150FDF78}"/>
                          </a:ext>
                        </a:extLst>
                      </p:cNvPr>
                      <p:cNvGrpSpPr>
                        <a:grpSpLocks noChangeAspect="1"/>
                      </p:cNvGrpSpPr>
                      <p:nvPr/>
                    </p:nvGrpSpPr>
                    <p:grpSpPr bwMode="auto">
                      <a:xfrm>
                        <a:off x="1321" y="1989"/>
                        <a:ext cx="857" cy="725"/>
                        <a:chOff x="1321" y="1989"/>
                        <a:chExt cx="857" cy="725"/>
                      </a:xfrm>
                    </p:grpSpPr>
                    <p:sp>
                      <p:nvSpPr>
                        <p:cNvPr id="1594" name="AutoShape 669">
                          <a:extLst>
                            <a:ext uri="{FF2B5EF4-FFF2-40B4-BE49-F238E27FC236}">
                              <a16:creationId xmlns:a16="http://schemas.microsoft.com/office/drawing/2014/main" id="{5F30A781-DFF2-4A38-9D19-3EB10703AFEC}"/>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95" name="AutoShape 670">
                          <a:extLst>
                            <a:ext uri="{FF2B5EF4-FFF2-40B4-BE49-F238E27FC236}">
                              <a16:creationId xmlns:a16="http://schemas.microsoft.com/office/drawing/2014/main" id="{2D8CDADD-9FAA-4820-997B-0A2387EDE180}"/>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96" name="AutoShape 671">
                          <a:extLst>
                            <a:ext uri="{FF2B5EF4-FFF2-40B4-BE49-F238E27FC236}">
                              <a16:creationId xmlns:a16="http://schemas.microsoft.com/office/drawing/2014/main" id="{75C89AF7-132A-4150-936B-7EFF3A57DFFD}"/>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97" name="AutoShape 672">
                          <a:extLst>
                            <a:ext uri="{FF2B5EF4-FFF2-40B4-BE49-F238E27FC236}">
                              <a16:creationId xmlns:a16="http://schemas.microsoft.com/office/drawing/2014/main" id="{CD10C391-8FFB-434B-8A8E-AC0B569CF94F}"/>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98" name="AutoShape 673">
                          <a:extLst>
                            <a:ext uri="{FF2B5EF4-FFF2-40B4-BE49-F238E27FC236}">
                              <a16:creationId xmlns:a16="http://schemas.microsoft.com/office/drawing/2014/main" id="{21799F8A-75D8-451E-A70E-235249C515B0}"/>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99" name="AutoShape 674">
                          <a:extLst>
                            <a:ext uri="{FF2B5EF4-FFF2-40B4-BE49-F238E27FC236}">
                              <a16:creationId xmlns:a16="http://schemas.microsoft.com/office/drawing/2014/main" id="{E2F71CB4-F645-4A0C-9840-E699AEF14B51}"/>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1591" name="Oval 675">
                      <a:extLst>
                        <a:ext uri="{FF2B5EF4-FFF2-40B4-BE49-F238E27FC236}">
                          <a16:creationId xmlns:a16="http://schemas.microsoft.com/office/drawing/2014/main" id="{4FE553FD-37D8-4537-A198-539E491297BE}"/>
                        </a:ext>
                      </a:extLst>
                    </p:cNvPr>
                    <p:cNvSpPr>
                      <a:spLocks noChangeAspect="1" noChangeArrowheads="1"/>
                    </p:cNvSpPr>
                    <p:nvPr/>
                  </p:nvSpPr>
                  <p:spPr bwMode="auto">
                    <a:xfrm rot="10800000">
                      <a:off x="7517452" y="5949527"/>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sp>
              <p:nvSpPr>
                <p:cNvPr id="1577" name="Line 2068">
                  <a:extLst>
                    <a:ext uri="{FF2B5EF4-FFF2-40B4-BE49-F238E27FC236}">
                      <a16:creationId xmlns:a16="http://schemas.microsoft.com/office/drawing/2014/main" id="{9D2DCB5D-87DB-408D-8BC7-68CBA7083F60}"/>
                    </a:ext>
                  </a:extLst>
                </p:cNvPr>
                <p:cNvSpPr>
                  <a:spLocks noChangeAspect="1" noChangeShapeType="1"/>
                </p:cNvSpPr>
                <p:nvPr/>
              </p:nvSpPr>
              <p:spPr bwMode="auto">
                <a:xfrm flipH="1">
                  <a:off x="3552082" y="4529324"/>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78" name="Line 2068">
                  <a:extLst>
                    <a:ext uri="{FF2B5EF4-FFF2-40B4-BE49-F238E27FC236}">
                      <a16:creationId xmlns:a16="http://schemas.microsoft.com/office/drawing/2014/main" id="{A2F3B97C-1D19-4324-8F2B-6CC70A545B70}"/>
                    </a:ext>
                  </a:extLst>
                </p:cNvPr>
                <p:cNvSpPr>
                  <a:spLocks noChangeAspect="1" noChangeShapeType="1"/>
                </p:cNvSpPr>
                <p:nvPr/>
              </p:nvSpPr>
              <p:spPr bwMode="auto">
                <a:xfrm flipH="1">
                  <a:off x="3555223" y="5566067"/>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79" name="Line 2068">
                  <a:extLst>
                    <a:ext uri="{FF2B5EF4-FFF2-40B4-BE49-F238E27FC236}">
                      <a16:creationId xmlns:a16="http://schemas.microsoft.com/office/drawing/2014/main" id="{1F09A681-DB31-49A2-BDD7-6EA2CF4ADFD9}"/>
                    </a:ext>
                  </a:extLst>
                </p:cNvPr>
                <p:cNvSpPr>
                  <a:spLocks noChangeAspect="1" noChangeShapeType="1"/>
                </p:cNvSpPr>
                <p:nvPr/>
              </p:nvSpPr>
              <p:spPr bwMode="auto">
                <a:xfrm flipH="1">
                  <a:off x="3556186" y="2985476"/>
                  <a:ext cx="8135852" cy="0"/>
                </a:xfrm>
                <a:prstGeom prst="line">
                  <a:avLst/>
                </a:prstGeom>
                <a:noFill/>
                <a:ln w="25400">
                  <a:solidFill>
                    <a:schemeClr val="accent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80" name="Line 2068">
                  <a:extLst>
                    <a:ext uri="{FF2B5EF4-FFF2-40B4-BE49-F238E27FC236}">
                      <a16:creationId xmlns:a16="http://schemas.microsoft.com/office/drawing/2014/main" id="{4D69DC9E-4B60-4645-AD18-26691CBEAA18}"/>
                    </a:ext>
                  </a:extLst>
                </p:cNvPr>
                <p:cNvSpPr>
                  <a:spLocks noChangeAspect="1" noChangeShapeType="1"/>
                </p:cNvSpPr>
                <p:nvPr/>
              </p:nvSpPr>
              <p:spPr bwMode="auto">
                <a:xfrm flipH="1">
                  <a:off x="3569630" y="3448002"/>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81" name="Line 204">
                  <a:extLst>
                    <a:ext uri="{FF2B5EF4-FFF2-40B4-BE49-F238E27FC236}">
                      <a16:creationId xmlns:a16="http://schemas.microsoft.com/office/drawing/2014/main" id="{E497D7DF-1025-48C7-80B6-67CD67BD5B8E}"/>
                    </a:ext>
                  </a:extLst>
                </p:cNvPr>
                <p:cNvSpPr>
                  <a:spLocks noChangeAspect="1" noChangeShapeType="1"/>
                </p:cNvSpPr>
                <p:nvPr/>
              </p:nvSpPr>
              <p:spPr bwMode="auto">
                <a:xfrm flipH="1">
                  <a:off x="6086885" y="5570162"/>
                  <a:ext cx="3600412" cy="0"/>
                </a:xfrm>
                <a:prstGeom prst="line">
                  <a:avLst/>
                </a:prstGeom>
                <a:noFill/>
                <a:ln w="508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82" name="Line 205">
                  <a:extLst>
                    <a:ext uri="{FF2B5EF4-FFF2-40B4-BE49-F238E27FC236}">
                      <a16:creationId xmlns:a16="http://schemas.microsoft.com/office/drawing/2014/main" id="{072B07A7-74E4-470A-87C8-4638F24EFBFF}"/>
                    </a:ext>
                  </a:extLst>
                </p:cNvPr>
                <p:cNvSpPr>
                  <a:spLocks noChangeAspect="1" noChangeShapeType="1"/>
                </p:cNvSpPr>
                <p:nvPr/>
              </p:nvSpPr>
              <p:spPr bwMode="auto">
                <a:xfrm flipH="1">
                  <a:off x="6086885" y="3452345"/>
                  <a:ext cx="3600412" cy="0"/>
                </a:xfrm>
                <a:prstGeom prst="line">
                  <a:avLst/>
                </a:prstGeom>
                <a:noFill/>
                <a:ln w="508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391" name="Oval 623">
                <a:extLst>
                  <a:ext uri="{FF2B5EF4-FFF2-40B4-BE49-F238E27FC236}">
                    <a16:creationId xmlns:a16="http://schemas.microsoft.com/office/drawing/2014/main" id="{402995E3-FD5C-431C-A57A-5957EA5723B3}"/>
                  </a:ext>
                </a:extLst>
              </p:cNvPr>
              <p:cNvSpPr>
                <a:spLocks noChangeAspect="1" noChangeArrowheads="1"/>
              </p:cNvSpPr>
              <p:nvPr/>
            </p:nvSpPr>
            <p:spPr bwMode="auto">
              <a:xfrm rot="10800000">
                <a:off x="10248523" y="2786418"/>
                <a:ext cx="431795" cy="43340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2053" name="AutoShape 3075">
              <a:extLst>
                <a:ext uri="{FF2B5EF4-FFF2-40B4-BE49-F238E27FC236}">
                  <a16:creationId xmlns:a16="http://schemas.microsoft.com/office/drawing/2014/main" id="{2C939221-82CA-4E38-BEB6-5A81897239D4}"/>
                </a:ext>
              </a:extLst>
            </p:cNvPr>
            <p:cNvSpPr>
              <a:spLocks/>
            </p:cNvSpPr>
            <p:nvPr/>
          </p:nvSpPr>
          <p:spPr bwMode="auto">
            <a:xfrm>
              <a:off x="253860" y="3123760"/>
              <a:ext cx="177744" cy="1076246"/>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2054" name="AutoShape 3075">
              <a:extLst>
                <a:ext uri="{FF2B5EF4-FFF2-40B4-BE49-F238E27FC236}">
                  <a16:creationId xmlns:a16="http://schemas.microsoft.com/office/drawing/2014/main" id="{953770A1-4BE6-41F2-8089-C03CAAC4787E}"/>
                </a:ext>
              </a:extLst>
            </p:cNvPr>
            <p:cNvSpPr>
              <a:spLocks/>
            </p:cNvSpPr>
            <p:nvPr/>
          </p:nvSpPr>
          <p:spPr bwMode="auto">
            <a:xfrm>
              <a:off x="252432" y="4200005"/>
              <a:ext cx="179172" cy="1041968"/>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2055" name="AutoShape 3075">
              <a:extLst>
                <a:ext uri="{FF2B5EF4-FFF2-40B4-BE49-F238E27FC236}">
                  <a16:creationId xmlns:a16="http://schemas.microsoft.com/office/drawing/2014/main" id="{0E952DF7-AEE7-435A-922F-544E2FCF0AE9}"/>
                </a:ext>
              </a:extLst>
            </p:cNvPr>
            <p:cNvSpPr>
              <a:spLocks/>
            </p:cNvSpPr>
            <p:nvPr/>
          </p:nvSpPr>
          <p:spPr bwMode="auto">
            <a:xfrm>
              <a:off x="551073" y="2652739"/>
              <a:ext cx="236579" cy="1543533"/>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d</a:t>
              </a:r>
              <a:endParaRPr lang="ja-JP" altLang="en-US" i="1" dirty="0">
                <a:effectLst>
                  <a:outerShdw blurRad="38100" dist="38100" dir="2700000" algn="tl">
                    <a:srgbClr val="C0C0C0"/>
                  </a:outerShdw>
                </a:effectLst>
                <a:latin typeface="Times New Roman" pitchFamily="18" charset="0"/>
              </a:endParaRPr>
            </a:p>
          </p:txBody>
        </p:sp>
      </p:grpSp>
    </p:spTree>
    <p:extLst>
      <p:ext uri="{BB962C8B-B14F-4D97-AF65-F5344CB8AC3E}">
        <p14:creationId xmlns:p14="http://schemas.microsoft.com/office/powerpoint/2010/main" val="21941625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FBD3F2-774A-415D-BD46-D20A5015DB86}"/>
              </a:ext>
            </a:extLst>
          </p:cNvPr>
          <p:cNvSpPr>
            <a:spLocks noGrp="1"/>
          </p:cNvSpPr>
          <p:nvPr>
            <p:ph type="title"/>
          </p:nvPr>
        </p:nvSpPr>
        <p:spPr/>
        <p:txBody>
          <a:bodyPr/>
          <a:lstStyle/>
          <a:p>
            <a:r>
              <a:rPr lang="ja-JP" altLang="en-US" dirty="0"/>
              <a:t>ケラレマスクの大きさと位置の関係</a:t>
            </a:r>
            <a:endParaRPr kumimoji="1" lang="ja-JP" altLang="en-US" dirty="0"/>
          </a:p>
        </p:txBody>
      </p:sp>
      <p:sp>
        <p:nvSpPr>
          <p:cNvPr id="3" name="コンテンツ プレースホルダー 2">
            <a:extLst>
              <a:ext uri="{FF2B5EF4-FFF2-40B4-BE49-F238E27FC236}">
                <a16:creationId xmlns:a16="http://schemas.microsoft.com/office/drawing/2014/main" id="{5D2F37D2-2313-42C9-A9A3-B72EDDF4AA7D}"/>
              </a:ext>
            </a:extLst>
          </p:cNvPr>
          <p:cNvSpPr>
            <a:spLocks noGrp="1"/>
          </p:cNvSpPr>
          <p:nvPr>
            <p:ph idx="1"/>
          </p:nvPr>
        </p:nvSpPr>
        <p:spPr>
          <a:xfrm>
            <a:off x="609769" y="1448211"/>
            <a:ext cx="10972464" cy="3773825"/>
          </a:xfrm>
        </p:spPr>
        <p:txBody>
          <a:bodyPr>
            <a:normAutofit fontScale="77500" lnSpcReduction="20000"/>
          </a:bodyPr>
          <a:lstStyle/>
          <a:p>
            <a:pPr marL="0" indent="0">
              <a:buNone/>
            </a:pPr>
            <a:r>
              <a:rPr lang="en-US" altLang="ja-JP" sz="3423" i="1" dirty="0">
                <a:latin typeface="Times New Roman" panose="02020603050405020304" pitchFamily="18" charset="0"/>
                <a:ea typeface="Cambria Math" panose="02040503050406030204" pitchFamily="18" charset="0"/>
                <a:cs typeface="Times New Roman" panose="02020603050405020304" pitchFamily="18" charset="0"/>
              </a:rPr>
              <a:t>P</a:t>
            </a:r>
            <a:r>
              <a:rPr lang="en-US" altLang="ja-JP" sz="3423" dirty="0">
                <a:latin typeface="Times New Roman" panose="02020603050405020304" pitchFamily="18" charset="0"/>
                <a:ea typeface="Cambria Math" panose="02040503050406030204" pitchFamily="18" charset="0"/>
                <a:cs typeface="Times New Roman" panose="02020603050405020304" pitchFamily="18" charset="0"/>
              </a:rPr>
              <a:t>(</a:t>
            </a:r>
            <a:r>
              <a:rPr lang="en-US" altLang="ja-JP" sz="3423" i="1" dirty="0" err="1">
                <a:latin typeface="Times New Roman" panose="02020603050405020304" pitchFamily="18" charset="0"/>
                <a:ea typeface="Cambria Math" panose="02040503050406030204" pitchFamily="18" charset="0"/>
                <a:cs typeface="Times New Roman" panose="02020603050405020304" pitchFamily="18" charset="0"/>
              </a:rPr>
              <a:t>x,y</a:t>
            </a:r>
            <a:r>
              <a:rPr lang="en-US" altLang="ja-JP" sz="3423" dirty="0">
                <a:latin typeface="Times New Roman" panose="02020603050405020304" pitchFamily="18" charset="0"/>
                <a:ea typeface="Cambria Math" panose="02040503050406030204" pitchFamily="18" charset="0"/>
                <a:cs typeface="Times New Roman" panose="02020603050405020304" pitchFamily="18" charset="0"/>
              </a:rPr>
              <a:t>)</a:t>
            </a:r>
            <a:r>
              <a:rPr lang="en-US" altLang="ja-JP" dirty="0"/>
              <a:t>: </a:t>
            </a:r>
            <a:r>
              <a:rPr lang="ja-JP" altLang="en-US" dirty="0"/>
              <a:t>画面中央を原点とするゴースト</a:t>
            </a:r>
            <a:r>
              <a:rPr lang="en-US" altLang="ja-JP" dirty="0"/>
              <a:t>(</a:t>
            </a:r>
            <a:r>
              <a:rPr lang="ja-JP" altLang="en-US" dirty="0"/>
              <a:t>処理中のピクセル</a:t>
            </a:r>
            <a:r>
              <a:rPr lang="en-US" altLang="ja-JP" dirty="0"/>
              <a:t>)</a:t>
            </a:r>
            <a:r>
              <a:rPr lang="ja-JP" altLang="en-US" dirty="0"/>
              <a:t>の中心座標</a:t>
            </a:r>
            <a:endParaRPr lang="en-US" altLang="ja-JP" dirty="0"/>
          </a:p>
          <a:p>
            <a:pPr marL="0" indent="0">
              <a:buNone/>
            </a:pPr>
            <a:r>
              <a:rPr lang="en-US" altLang="ja-JP" i="1" dirty="0">
                <a:latin typeface="Times New Roman" panose="02020603050405020304" pitchFamily="18" charset="0"/>
                <a:ea typeface="Cambria Math" panose="02040503050406030204" pitchFamily="18" charset="0"/>
                <a:cs typeface="Times New Roman" panose="02020603050405020304" pitchFamily="18" charset="0"/>
              </a:rPr>
              <a:t>r</a:t>
            </a:r>
            <a:r>
              <a:rPr lang="en-US" altLang="ja-JP" dirty="0"/>
              <a:t>: </a:t>
            </a:r>
            <a:r>
              <a:rPr lang="ja-JP" altLang="en-US" dirty="0"/>
              <a:t>欠け始めから完全にマスクされるまでの距離の半分</a:t>
            </a:r>
            <a:endParaRPr lang="en-US" altLang="ja-JP" dirty="0"/>
          </a:p>
          <a:p>
            <a:pPr marL="0" indent="0">
              <a:buNone/>
            </a:pPr>
            <a:r>
              <a:rPr lang="en-US" altLang="ja-JP" sz="3423" i="1" dirty="0">
                <a:latin typeface="Times New Roman" panose="02020603050405020304" pitchFamily="18" charset="0"/>
                <a:ea typeface="Cambria Math" panose="02040503050406030204" pitchFamily="18" charset="0"/>
                <a:cs typeface="Times New Roman" panose="02020603050405020304" pitchFamily="18" charset="0"/>
              </a:rPr>
              <a:t>d</a:t>
            </a:r>
            <a:r>
              <a:rPr lang="en-US" altLang="ja-JP" dirty="0"/>
              <a:t>:</a:t>
            </a:r>
            <a:r>
              <a:rPr lang="ja-JP" altLang="en-US" dirty="0"/>
              <a:t> 画面中央から半分欠ける位置までの距離</a:t>
            </a:r>
            <a:endParaRPr lang="en-US" altLang="ja-JP" dirty="0"/>
          </a:p>
          <a:p>
            <a:pPr marL="0" indent="0">
              <a:buNone/>
            </a:pPr>
            <a:r>
              <a:rPr lang="en-US" altLang="ja-JP" sz="3423" i="1" dirty="0">
                <a:latin typeface="Times New Roman" panose="02020603050405020304" pitchFamily="18" charset="0"/>
                <a:ea typeface="Cambria Math" panose="02040503050406030204" pitchFamily="18" charset="0"/>
                <a:cs typeface="Times New Roman" panose="02020603050405020304" pitchFamily="18" charset="0"/>
              </a:rPr>
              <a:t>b</a:t>
            </a:r>
            <a:r>
              <a:rPr lang="en-US" altLang="ja-JP" dirty="0"/>
              <a:t>: </a:t>
            </a:r>
            <a:r>
              <a:rPr lang="ja-JP" altLang="en-US" dirty="0"/>
              <a:t>ゴースト半径</a:t>
            </a:r>
            <a:r>
              <a:rPr lang="en-US" altLang="ja-JP" dirty="0"/>
              <a:t>(</a:t>
            </a:r>
            <a:r>
              <a:rPr lang="ja-JP" altLang="en-US" dirty="0"/>
              <a:t>外側から欠ける場合は負の値</a:t>
            </a:r>
            <a:r>
              <a:rPr lang="en-US" altLang="ja-JP" dirty="0"/>
              <a:t>)</a:t>
            </a:r>
          </a:p>
          <a:p>
            <a:pPr marL="0" indent="0">
              <a:buNone/>
            </a:pPr>
            <a:r>
              <a:rPr lang="en-US" altLang="ja-JP" sz="3423" i="1" dirty="0">
                <a:latin typeface="Times New Roman" panose="02020603050405020304" pitchFamily="18" charset="0"/>
                <a:ea typeface="Cambria Math" panose="02040503050406030204" pitchFamily="18" charset="0"/>
                <a:cs typeface="Times New Roman" panose="02020603050405020304" pitchFamily="18" charset="0"/>
              </a:rPr>
              <a:t>e</a:t>
            </a:r>
            <a:r>
              <a:rPr lang="en-US" altLang="ja-JP" dirty="0"/>
              <a:t>: </a:t>
            </a:r>
            <a:r>
              <a:rPr lang="ja-JP" altLang="en-US" dirty="0"/>
              <a:t>ケラレマスク半径</a:t>
            </a:r>
            <a:r>
              <a:rPr lang="en-US" altLang="ja-JP" dirty="0"/>
              <a:t>(</a:t>
            </a:r>
            <a:r>
              <a:rPr lang="ja-JP" altLang="en-US" dirty="0"/>
              <a:t>外側から欠ける場合は負の値</a:t>
            </a:r>
            <a:r>
              <a:rPr lang="en-US" altLang="ja-JP" dirty="0"/>
              <a:t>)</a:t>
            </a:r>
          </a:p>
          <a:p>
            <a:endParaRPr lang="en-US" altLang="ja-JP" dirty="0"/>
          </a:p>
          <a:p>
            <a:r>
              <a:rPr lang="ja-JP" altLang="en-US" dirty="0"/>
              <a:t>ケラレマスク半径は</a:t>
            </a:r>
            <a:endParaRPr lang="en-US" altLang="ja-JP" dirty="0"/>
          </a:p>
          <a:p>
            <a:endParaRPr lang="en-US" altLang="ja-JP" dirty="0"/>
          </a:p>
          <a:p>
            <a:r>
              <a:rPr lang="ja-JP" altLang="en-US" dirty="0"/>
              <a:t>ケラレマスクの中心座標は</a:t>
            </a:r>
          </a:p>
          <a:p>
            <a:endParaRPr kumimoji="1" lang="ja-JP" altLang="en-US" dirty="0"/>
          </a:p>
        </p:txBody>
      </p:sp>
      <p:sp>
        <p:nvSpPr>
          <p:cNvPr id="4" name="スライド番号プレースホルダー 3">
            <a:extLst>
              <a:ext uri="{FF2B5EF4-FFF2-40B4-BE49-F238E27FC236}">
                <a16:creationId xmlns:a16="http://schemas.microsoft.com/office/drawing/2014/main" id="{2ECFD515-904B-4051-980C-89D2C982FA69}"/>
              </a:ext>
            </a:extLst>
          </p:cNvPr>
          <p:cNvSpPr>
            <a:spLocks noGrp="1"/>
          </p:cNvSpPr>
          <p:nvPr>
            <p:ph type="sldNum" sz="quarter" idx="12"/>
          </p:nvPr>
        </p:nvSpPr>
        <p:spPr/>
        <p:txBody>
          <a:bodyPr/>
          <a:lstStyle/>
          <a:p>
            <a:fld id="{C6FF8165-D951-4465-BD9F-46EC8375F7A9}" type="slidenum">
              <a:rPr kumimoji="1" lang="ja-JP" altLang="en-US" smtClean="0"/>
              <a:t>67</a:t>
            </a:fld>
            <a:endParaRPr kumimoji="1" lang="ja-JP" altLang="en-US"/>
          </a:p>
        </p:txBody>
      </p:sp>
      <mc:AlternateContent xmlns:mc="http://schemas.openxmlformats.org/markup-compatibility/2006" xmlns:a14="http://schemas.microsoft.com/office/drawing/2010/main">
        <mc:Choice Requires="a14">
          <p:sp>
            <p:nvSpPr>
              <p:cNvPr id="12" name="Object 18">
                <a:extLst>
                  <a:ext uri="{FF2B5EF4-FFF2-40B4-BE49-F238E27FC236}">
                    <a16:creationId xmlns:a16="http://schemas.microsoft.com/office/drawing/2014/main" id="{7A178AED-6018-492C-9BE2-3533268CD38B}"/>
                  </a:ext>
                </a:extLst>
              </p:cNvPr>
              <p:cNvSpPr txBox="1"/>
              <p:nvPr/>
            </p:nvSpPr>
            <p:spPr bwMode="auto">
              <a:xfrm>
                <a:off x="4094539" y="3590901"/>
                <a:ext cx="1771780" cy="90542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ja-JP" altLang="en-US" sz="2400" i="1" smtClean="0">
                          <a:solidFill>
                            <a:srgbClr val="FF5050"/>
                          </a:solidFill>
                          <a:effectLst>
                            <a:outerShdw blurRad="38100" dist="38100" dir="2700000" algn="tl">
                              <a:srgbClr val="000000">
                                <a:alpha val="43137"/>
                              </a:srgbClr>
                            </a:outerShdw>
                          </a:effectLst>
                          <a:latin typeface="Cambria Math" panose="02040503050406030204" pitchFamily="18" charset="0"/>
                        </a:rPr>
                        <m:t>𝑒</m:t>
                      </m:r>
                      <m:r>
                        <a:rPr lang="ja-JP" altLang="en-US" sz="2400" i="1" smtClean="0">
                          <a:solidFill>
                            <a:srgbClr val="FF5050"/>
                          </a:solidFill>
                          <a:effectLst>
                            <a:outerShdw blurRad="38100" dist="38100" dir="2700000" algn="tl">
                              <a:srgbClr val="000000">
                                <a:alpha val="43137"/>
                              </a:srgbClr>
                            </a:outerShdw>
                          </a:effectLst>
                          <a:latin typeface="Cambria Math" panose="02040503050406030204" pitchFamily="18" charset="0"/>
                        </a:rPr>
                        <m:t>=</m:t>
                      </m:r>
                      <m:f>
                        <m:fPr>
                          <m:ctrlP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ctrlPr>
                        </m:fPr>
                        <m:num>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𝑑𝑏</m:t>
                          </m:r>
                        </m:num>
                        <m:den>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𝑟</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𝑏</m:t>
                          </m:r>
                        </m:den>
                      </m:f>
                    </m:oMath>
                  </m:oMathPara>
                </a14:m>
                <a:endParaRPr lang="ja-JP" altLang="en-US" sz="2400" dirty="0">
                  <a:solidFill>
                    <a:schemeClr val="tx1"/>
                  </a:solidFill>
                  <a:effectLst>
                    <a:outerShdw blurRad="38100" dist="38100" dir="2700000" algn="tl">
                      <a:srgbClr val="000000">
                        <a:alpha val="43137"/>
                      </a:srgbClr>
                    </a:outerShdw>
                  </a:effectLst>
                </a:endParaRPr>
              </a:p>
            </p:txBody>
          </p:sp>
        </mc:Choice>
        <mc:Fallback xmlns="">
          <p:sp>
            <p:nvSpPr>
              <p:cNvPr id="12" name="Object 18">
                <a:extLst>
                  <a:ext uri="{FF2B5EF4-FFF2-40B4-BE49-F238E27FC236}">
                    <a16:creationId xmlns:a16="http://schemas.microsoft.com/office/drawing/2014/main" id="{7A178AED-6018-492C-9BE2-3533268CD38B}"/>
                  </a:ext>
                </a:extLst>
              </p:cNvPr>
              <p:cNvSpPr txBox="1">
                <a:spLocks noRot="1" noChangeAspect="1" noMove="1" noResize="1" noEditPoints="1" noAdjustHandles="1" noChangeArrowheads="1" noChangeShapeType="1" noTextEdit="1"/>
              </p:cNvSpPr>
              <p:nvPr/>
            </p:nvSpPr>
            <p:spPr bwMode="auto">
              <a:xfrm>
                <a:off x="4094539" y="3590901"/>
                <a:ext cx="1771780" cy="905427"/>
              </a:xfrm>
              <a:prstGeom prst="rect">
                <a:avLst/>
              </a:prstGeom>
              <a:blipFill>
                <a:blip r:embed="rId2"/>
                <a:stretch>
                  <a:fillRect/>
                </a:stretch>
              </a:blipFill>
              <a:ln>
                <a:noFill/>
              </a:ln>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Object 20">
                <a:extLst>
                  <a:ext uri="{FF2B5EF4-FFF2-40B4-BE49-F238E27FC236}">
                    <a16:creationId xmlns:a16="http://schemas.microsoft.com/office/drawing/2014/main" id="{936F2F5B-8F21-4912-B49A-0EF1250CC627}"/>
                  </a:ext>
                </a:extLst>
              </p:cNvPr>
              <p:cNvSpPr txBox="1"/>
              <p:nvPr/>
            </p:nvSpPr>
            <p:spPr bwMode="auto">
              <a:xfrm>
                <a:off x="2351215" y="5008534"/>
                <a:ext cx="3396039" cy="837726"/>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ja-JP" altLang="en-US" sz="2400" i="1" smtClean="0">
                              <a:solidFill>
                                <a:srgbClr val="FF5050"/>
                              </a:solidFill>
                              <a:effectLst>
                                <a:outerShdw blurRad="38100" dist="38100" dir="2700000" algn="tl">
                                  <a:srgbClr val="000000">
                                    <a:alpha val="43137"/>
                                  </a:srgbClr>
                                </a:outerShdw>
                              </a:effectLst>
                              <a:latin typeface="Cambria Math" panose="02040503050406030204" pitchFamily="18" charset="0"/>
                            </a:rPr>
                          </m:ctrlPr>
                        </m:sSubPr>
                        <m:e>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𝑃</m:t>
                          </m:r>
                        </m:e>
                        <m:sub>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𝑒</m:t>
                          </m:r>
                        </m:sub>
                      </m:sSub>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𝑥</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𝑦</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𝑃</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𝑥</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𝑦</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m:t>
                      </m:r>
                      <m:f>
                        <m:fPr>
                          <m:ctrlP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ctrlPr>
                        </m:fPr>
                        <m:num>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𝑟</m:t>
                          </m:r>
                        </m:num>
                        <m:den>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𝑟</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m:t>
                          </m:r>
                          <m:r>
                            <a:rPr lang="ja-JP" altLang="en-US" sz="2400" i="1">
                              <a:solidFill>
                                <a:srgbClr val="FF5050"/>
                              </a:solidFill>
                              <a:effectLst>
                                <a:outerShdw blurRad="38100" dist="38100" dir="2700000" algn="tl">
                                  <a:srgbClr val="000000">
                                    <a:alpha val="43137"/>
                                  </a:srgbClr>
                                </a:outerShdw>
                              </a:effectLst>
                              <a:latin typeface="Cambria Math" panose="02040503050406030204" pitchFamily="18" charset="0"/>
                            </a:rPr>
                            <m:t>𝑏</m:t>
                          </m:r>
                        </m:den>
                      </m:f>
                    </m:oMath>
                  </m:oMathPara>
                </a14:m>
                <a:endParaRPr lang="ja-JP" altLang="en-US" sz="2400" dirty="0">
                  <a:solidFill>
                    <a:schemeClr val="tx1"/>
                  </a:solidFill>
                  <a:effectLst>
                    <a:outerShdw blurRad="38100" dist="38100" dir="2700000" algn="tl">
                      <a:srgbClr val="000000">
                        <a:alpha val="43137"/>
                      </a:srgbClr>
                    </a:outerShdw>
                  </a:effectLst>
                </a:endParaRPr>
              </a:p>
            </p:txBody>
          </p:sp>
        </mc:Choice>
        <mc:Fallback xmlns="">
          <p:sp>
            <p:nvSpPr>
              <p:cNvPr id="13" name="Object 20">
                <a:extLst>
                  <a:ext uri="{FF2B5EF4-FFF2-40B4-BE49-F238E27FC236}">
                    <a16:creationId xmlns:a16="http://schemas.microsoft.com/office/drawing/2014/main" id="{936F2F5B-8F21-4912-B49A-0EF1250CC627}"/>
                  </a:ext>
                </a:extLst>
              </p:cNvPr>
              <p:cNvSpPr txBox="1">
                <a:spLocks noRot="1" noChangeAspect="1" noMove="1" noResize="1" noEditPoints="1" noAdjustHandles="1" noChangeArrowheads="1" noChangeShapeType="1" noTextEdit="1"/>
              </p:cNvSpPr>
              <p:nvPr/>
            </p:nvSpPr>
            <p:spPr bwMode="auto">
              <a:xfrm>
                <a:off x="2351215" y="5008534"/>
                <a:ext cx="3396039" cy="837726"/>
              </a:xfrm>
              <a:prstGeom prst="rect">
                <a:avLst/>
              </a:prstGeom>
              <a:blipFill>
                <a:blip r:embed="rId3"/>
                <a:stretch>
                  <a:fillRect/>
                </a:stretch>
              </a:blipFill>
              <a:ln>
                <a:noFill/>
              </a:ln>
              <a:effectLst/>
            </p:spPr>
            <p:txBody>
              <a:bodyPr/>
              <a:lstStyle/>
              <a:p>
                <a:r>
                  <a:rPr lang="ja-JP" altLang="en-US">
                    <a:noFill/>
                  </a:rPr>
                  <a:t> </a:t>
                </a:r>
              </a:p>
            </p:txBody>
          </p:sp>
        </mc:Fallback>
      </mc:AlternateContent>
      <p:grpSp>
        <p:nvGrpSpPr>
          <p:cNvPr id="14" name="グループ化 13">
            <a:extLst>
              <a:ext uri="{FF2B5EF4-FFF2-40B4-BE49-F238E27FC236}">
                <a16:creationId xmlns:a16="http://schemas.microsoft.com/office/drawing/2014/main" id="{F22866F8-C93D-48FF-ACF6-671535C7369D}"/>
              </a:ext>
            </a:extLst>
          </p:cNvPr>
          <p:cNvGrpSpPr>
            <a:grpSpLocks noChangeAspect="1"/>
          </p:cNvGrpSpPr>
          <p:nvPr/>
        </p:nvGrpSpPr>
        <p:grpSpPr>
          <a:xfrm>
            <a:off x="5915642" y="3822647"/>
            <a:ext cx="6005004" cy="2776121"/>
            <a:chOff x="219230" y="2415356"/>
            <a:chExt cx="8329001" cy="3850506"/>
          </a:xfrm>
        </p:grpSpPr>
        <p:grpSp>
          <p:nvGrpSpPr>
            <p:cNvPr id="15" name="グループ化 14">
              <a:extLst>
                <a:ext uri="{FF2B5EF4-FFF2-40B4-BE49-F238E27FC236}">
                  <a16:creationId xmlns:a16="http://schemas.microsoft.com/office/drawing/2014/main" id="{4C1E2DDB-DA99-45CB-A777-AF71983E786D}"/>
                </a:ext>
              </a:extLst>
            </p:cNvPr>
            <p:cNvGrpSpPr/>
            <p:nvPr/>
          </p:nvGrpSpPr>
          <p:grpSpPr>
            <a:xfrm>
              <a:off x="219230" y="2415356"/>
              <a:ext cx="8153400" cy="3850506"/>
              <a:chOff x="3552082" y="2735525"/>
              <a:chExt cx="8153400" cy="3850506"/>
            </a:xfrm>
          </p:grpSpPr>
          <p:grpSp>
            <p:nvGrpSpPr>
              <p:cNvPr id="19" name="グループ化 18">
                <a:extLst>
                  <a:ext uri="{FF2B5EF4-FFF2-40B4-BE49-F238E27FC236}">
                    <a16:creationId xmlns:a16="http://schemas.microsoft.com/office/drawing/2014/main" id="{EB9E1553-B5A8-454B-B254-6314F3F7CF38}"/>
                  </a:ext>
                </a:extLst>
              </p:cNvPr>
              <p:cNvGrpSpPr/>
              <p:nvPr/>
            </p:nvGrpSpPr>
            <p:grpSpPr>
              <a:xfrm>
                <a:off x="3552082" y="2735525"/>
                <a:ext cx="8153400" cy="3850506"/>
                <a:chOff x="3552082" y="2735525"/>
                <a:chExt cx="8153400" cy="3850506"/>
              </a:xfrm>
            </p:grpSpPr>
            <p:sp>
              <p:nvSpPr>
                <p:cNvPr id="21" name="Rectangle 7">
                  <a:extLst>
                    <a:ext uri="{FF2B5EF4-FFF2-40B4-BE49-F238E27FC236}">
                      <a16:creationId xmlns:a16="http://schemas.microsoft.com/office/drawing/2014/main" id="{8FC2B982-45DB-4C6B-BD96-2816B5723939}"/>
                    </a:ext>
                  </a:extLst>
                </p:cNvPr>
                <p:cNvSpPr>
                  <a:spLocks noChangeAspect="1" noChangeArrowheads="1"/>
                </p:cNvSpPr>
                <p:nvPr/>
              </p:nvSpPr>
              <p:spPr bwMode="auto">
                <a:xfrm>
                  <a:off x="6144034" y="5570708"/>
                  <a:ext cx="3486113" cy="464611"/>
                </a:xfrm>
                <a:prstGeom prst="rect">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 name="Rectangle 8">
                  <a:extLst>
                    <a:ext uri="{FF2B5EF4-FFF2-40B4-BE49-F238E27FC236}">
                      <a16:creationId xmlns:a16="http://schemas.microsoft.com/office/drawing/2014/main" id="{697A60EE-AEFC-49AE-83CC-1B11C61D43E5}"/>
                    </a:ext>
                  </a:extLst>
                </p:cNvPr>
                <p:cNvSpPr>
                  <a:spLocks noChangeAspect="1" noChangeArrowheads="1"/>
                </p:cNvSpPr>
                <p:nvPr/>
              </p:nvSpPr>
              <p:spPr bwMode="auto">
                <a:xfrm>
                  <a:off x="6144034" y="3451798"/>
                  <a:ext cx="3486113" cy="2118909"/>
                </a:xfrm>
                <a:prstGeom prst="rect">
                  <a:avLst/>
                </a:prstGeom>
                <a:gradFill rotWithShape="1">
                  <a:gsLst>
                    <a:gs pos="0">
                      <a:srgbClr val="FFFFFF"/>
                    </a:gs>
                    <a:gs pos="100000">
                      <a:srgbClr val="000000"/>
                    </a:gs>
                  </a:gsLst>
                  <a:lin ang="5400000" scaled="1"/>
                </a:gradFill>
                <a:ln w="127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 name="Rectangle 9">
                  <a:extLst>
                    <a:ext uri="{FF2B5EF4-FFF2-40B4-BE49-F238E27FC236}">
                      <a16:creationId xmlns:a16="http://schemas.microsoft.com/office/drawing/2014/main" id="{D8AA1EAC-6E07-41C0-9EA5-FB6FCACCB907}"/>
                    </a:ext>
                  </a:extLst>
                </p:cNvPr>
                <p:cNvSpPr>
                  <a:spLocks noChangeAspect="1" noChangeArrowheads="1"/>
                </p:cNvSpPr>
                <p:nvPr/>
              </p:nvSpPr>
              <p:spPr bwMode="auto">
                <a:xfrm>
                  <a:off x="6144034" y="2987187"/>
                  <a:ext cx="3486113" cy="464611"/>
                </a:xfrm>
                <a:prstGeom prst="rect">
                  <a:avLst/>
                </a:prstGeom>
                <a:solidFill>
                  <a:srgbClr val="FFFFFF"/>
                </a:solidFill>
                <a:ln w="1270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 name="Line 10">
                  <a:extLst>
                    <a:ext uri="{FF2B5EF4-FFF2-40B4-BE49-F238E27FC236}">
                      <a16:creationId xmlns:a16="http://schemas.microsoft.com/office/drawing/2014/main" id="{C415E4AD-2624-43B6-B83D-A506356321C2}"/>
                    </a:ext>
                  </a:extLst>
                </p:cNvPr>
                <p:cNvSpPr>
                  <a:spLocks noChangeAspect="1" noChangeShapeType="1"/>
                </p:cNvSpPr>
                <p:nvPr/>
              </p:nvSpPr>
              <p:spPr bwMode="auto">
                <a:xfrm flipH="1">
                  <a:off x="7887091" y="2987187"/>
                  <a:ext cx="0" cy="3048132"/>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5" name="Group 12">
                  <a:extLst>
                    <a:ext uri="{FF2B5EF4-FFF2-40B4-BE49-F238E27FC236}">
                      <a16:creationId xmlns:a16="http://schemas.microsoft.com/office/drawing/2014/main" id="{0F390053-ABF6-4048-9985-FEA872C80CCB}"/>
                    </a:ext>
                  </a:extLst>
                </p:cNvPr>
                <p:cNvGrpSpPr>
                  <a:grpSpLocks noChangeAspect="1"/>
                </p:cNvGrpSpPr>
                <p:nvPr/>
              </p:nvGrpSpPr>
              <p:grpSpPr bwMode="auto">
                <a:xfrm>
                  <a:off x="6464706" y="3379316"/>
                  <a:ext cx="463545" cy="463570"/>
                  <a:chOff x="1292" y="1888"/>
                  <a:chExt cx="907" cy="907"/>
                </a:xfrm>
              </p:grpSpPr>
              <p:sp>
                <p:nvSpPr>
                  <p:cNvPr id="680" name="Oval 13">
                    <a:extLst>
                      <a:ext uri="{FF2B5EF4-FFF2-40B4-BE49-F238E27FC236}">
                        <a16:creationId xmlns:a16="http://schemas.microsoft.com/office/drawing/2014/main" id="{67DCAFE6-7BC2-435C-874A-81837E13F2FC}"/>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81" name="AutoShape 14">
                    <a:extLst>
                      <a:ext uri="{FF2B5EF4-FFF2-40B4-BE49-F238E27FC236}">
                        <a16:creationId xmlns:a16="http://schemas.microsoft.com/office/drawing/2014/main" id="{00A622C0-A634-4741-A900-E487DD83E878}"/>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6" name="Group 15">
                  <a:extLst>
                    <a:ext uri="{FF2B5EF4-FFF2-40B4-BE49-F238E27FC236}">
                      <a16:creationId xmlns:a16="http://schemas.microsoft.com/office/drawing/2014/main" id="{D4D1EB95-F44F-4105-B5A4-D303CD0E4533}"/>
                    </a:ext>
                  </a:extLst>
                </p:cNvPr>
                <p:cNvGrpSpPr>
                  <a:grpSpLocks noChangeAspect="1"/>
                </p:cNvGrpSpPr>
                <p:nvPr/>
              </p:nvGrpSpPr>
              <p:grpSpPr bwMode="auto">
                <a:xfrm>
                  <a:off x="6479527" y="3430937"/>
                  <a:ext cx="437991" cy="370549"/>
                  <a:chOff x="1321" y="1989"/>
                  <a:chExt cx="857" cy="725"/>
                </a:xfrm>
              </p:grpSpPr>
              <p:sp>
                <p:nvSpPr>
                  <p:cNvPr id="674" name="AutoShape 16">
                    <a:extLst>
                      <a:ext uri="{FF2B5EF4-FFF2-40B4-BE49-F238E27FC236}">
                        <a16:creationId xmlns:a16="http://schemas.microsoft.com/office/drawing/2014/main" id="{34000D24-58CF-486B-B95C-B516BF4A801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5" name="AutoShape 17">
                    <a:extLst>
                      <a:ext uri="{FF2B5EF4-FFF2-40B4-BE49-F238E27FC236}">
                        <a16:creationId xmlns:a16="http://schemas.microsoft.com/office/drawing/2014/main" id="{EECEAD04-60A5-4D2F-8DCF-E4FCDA5212EE}"/>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6" name="AutoShape 18">
                    <a:extLst>
                      <a:ext uri="{FF2B5EF4-FFF2-40B4-BE49-F238E27FC236}">
                        <a16:creationId xmlns:a16="http://schemas.microsoft.com/office/drawing/2014/main" id="{96E1F5AD-875A-49D1-8032-AD2BE5E4DEFB}"/>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7" name="AutoShape 19">
                    <a:extLst>
                      <a:ext uri="{FF2B5EF4-FFF2-40B4-BE49-F238E27FC236}">
                        <a16:creationId xmlns:a16="http://schemas.microsoft.com/office/drawing/2014/main" id="{3563DF0D-32C4-42F8-8E42-5D10F60AB3BE}"/>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8" name="AutoShape 20">
                    <a:extLst>
                      <a:ext uri="{FF2B5EF4-FFF2-40B4-BE49-F238E27FC236}">
                        <a16:creationId xmlns:a16="http://schemas.microsoft.com/office/drawing/2014/main" id="{6AB0F5BA-E4F8-406F-906D-B7DC550B50F1}"/>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9" name="AutoShape 21">
                    <a:extLst>
                      <a:ext uri="{FF2B5EF4-FFF2-40B4-BE49-F238E27FC236}">
                        <a16:creationId xmlns:a16="http://schemas.microsoft.com/office/drawing/2014/main" id="{DFAF8B3B-5BF3-480D-B7A6-F2B312F55E92}"/>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 name="Group 23">
                  <a:extLst>
                    <a:ext uri="{FF2B5EF4-FFF2-40B4-BE49-F238E27FC236}">
                      <a16:creationId xmlns:a16="http://schemas.microsoft.com/office/drawing/2014/main" id="{930C49D4-A467-4265-9879-0368CDB65920}"/>
                    </a:ext>
                  </a:extLst>
                </p:cNvPr>
                <p:cNvGrpSpPr>
                  <a:grpSpLocks noChangeAspect="1"/>
                </p:cNvGrpSpPr>
                <p:nvPr/>
              </p:nvGrpSpPr>
              <p:grpSpPr bwMode="auto">
                <a:xfrm>
                  <a:off x="6464706" y="5178032"/>
                  <a:ext cx="463545" cy="463570"/>
                  <a:chOff x="113" y="2614"/>
                  <a:chExt cx="907" cy="907"/>
                </a:xfrm>
              </p:grpSpPr>
              <p:grpSp>
                <p:nvGrpSpPr>
                  <p:cNvPr id="664" name="Group 24">
                    <a:extLst>
                      <a:ext uri="{FF2B5EF4-FFF2-40B4-BE49-F238E27FC236}">
                        <a16:creationId xmlns:a16="http://schemas.microsoft.com/office/drawing/2014/main" id="{249168DD-077E-4A5E-A617-FD750808CF65}"/>
                      </a:ext>
                    </a:extLst>
                  </p:cNvPr>
                  <p:cNvGrpSpPr>
                    <a:grpSpLocks noChangeAspect="1"/>
                  </p:cNvGrpSpPr>
                  <p:nvPr/>
                </p:nvGrpSpPr>
                <p:grpSpPr bwMode="auto">
                  <a:xfrm>
                    <a:off x="113" y="2614"/>
                    <a:ext cx="907" cy="907"/>
                    <a:chOff x="113" y="2614"/>
                    <a:chExt cx="907" cy="907"/>
                  </a:xfrm>
                </p:grpSpPr>
                <p:sp>
                  <p:nvSpPr>
                    <p:cNvPr id="672" name="Oval 25">
                      <a:extLst>
                        <a:ext uri="{FF2B5EF4-FFF2-40B4-BE49-F238E27FC236}">
                          <a16:creationId xmlns:a16="http://schemas.microsoft.com/office/drawing/2014/main" id="{72B2C619-2CD7-4EA0-9B9D-DA227121E673}"/>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3" name="AutoShape 26">
                      <a:extLst>
                        <a:ext uri="{FF2B5EF4-FFF2-40B4-BE49-F238E27FC236}">
                          <a16:creationId xmlns:a16="http://schemas.microsoft.com/office/drawing/2014/main" id="{55249126-E154-4205-A6A4-B3B583F8E0F2}"/>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65" name="Group 27">
                    <a:extLst>
                      <a:ext uri="{FF2B5EF4-FFF2-40B4-BE49-F238E27FC236}">
                        <a16:creationId xmlns:a16="http://schemas.microsoft.com/office/drawing/2014/main" id="{2C3BBCB3-AB08-448E-A6C6-5579E1D9C313}"/>
                      </a:ext>
                    </a:extLst>
                  </p:cNvPr>
                  <p:cNvGrpSpPr>
                    <a:grpSpLocks noChangeAspect="1"/>
                  </p:cNvGrpSpPr>
                  <p:nvPr/>
                </p:nvGrpSpPr>
                <p:grpSpPr bwMode="auto">
                  <a:xfrm>
                    <a:off x="142" y="2715"/>
                    <a:ext cx="857" cy="725"/>
                    <a:chOff x="142" y="2715"/>
                    <a:chExt cx="857" cy="725"/>
                  </a:xfrm>
                </p:grpSpPr>
                <p:sp>
                  <p:nvSpPr>
                    <p:cNvPr id="666" name="AutoShape 28">
                      <a:extLst>
                        <a:ext uri="{FF2B5EF4-FFF2-40B4-BE49-F238E27FC236}">
                          <a16:creationId xmlns:a16="http://schemas.microsoft.com/office/drawing/2014/main" id="{0E40B5A9-20C9-47C8-B56E-9B2ECFDD1065}"/>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7" name="AutoShape 29">
                      <a:extLst>
                        <a:ext uri="{FF2B5EF4-FFF2-40B4-BE49-F238E27FC236}">
                          <a16:creationId xmlns:a16="http://schemas.microsoft.com/office/drawing/2014/main" id="{8F8F5FA4-8CB3-4C85-8520-50FE6720FF97}"/>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8" name="AutoShape 30">
                      <a:extLst>
                        <a:ext uri="{FF2B5EF4-FFF2-40B4-BE49-F238E27FC236}">
                          <a16:creationId xmlns:a16="http://schemas.microsoft.com/office/drawing/2014/main" id="{0DBC376C-FE1B-4659-B1A4-288C4CB33F9A}"/>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9" name="AutoShape 31">
                      <a:extLst>
                        <a:ext uri="{FF2B5EF4-FFF2-40B4-BE49-F238E27FC236}">
                          <a16:creationId xmlns:a16="http://schemas.microsoft.com/office/drawing/2014/main" id="{5DAD9404-2B0B-4E56-BE87-F36198B5C2B2}"/>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0" name="AutoShape 32">
                      <a:extLst>
                        <a:ext uri="{FF2B5EF4-FFF2-40B4-BE49-F238E27FC236}">
                          <a16:creationId xmlns:a16="http://schemas.microsoft.com/office/drawing/2014/main" id="{0E55A873-302C-4AE4-AC16-3428DFE86B5E}"/>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71" name="AutoShape 33">
                      <a:extLst>
                        <a:ext uri="{FF2B5EF4-FFF2-40B4-BE49-F238E27FC236}">
                          <a16:creationId xmlns:a16="http://schemas.microsoft.com/office/drawing/2014/main" id="{46A31CB8-AB90-4DF0-A7F1-82CE2A17CB69}"/>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8" name="Oval 34">
                  <a:extLst>
                    <a:ext uri="{FF2B5EF4-FFF2-40B4-BE49-F238E27FC236}">
                      <a16:creationId xmlns:a16="http://schemas.microsoft.com/office/drawing/2014/main" id="{A151F6CD-F71C-4983-8E7A-DB61DDA50AA7}"/>
                    </a:ext>
                  </a:extLst>
                </p:cNvPr>
                <p:cNvSpPr>
                  <a:spLocks noChangeAspect="1" noChangeArrowheads="1"/>
                </p:cNvSpPr>
                <p:nvPr/>
              </p:nvSpPr>
              <p:spPr bwMode="auto">
                <a:xfrm>
                  <a:off x="6534212" y="5247031"/>
                  <a:ext cx="324533" cy="32455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9" name="Group 36">
                  <a:extLst>
                    <a:ext uri="{FF2B5EF4-FFF2-40B4-BE49-F238E27FC236}">
                      <a16:creationId xmlns:a16="http://schemas.microsoft.com/office/drawing/2014/main" id="{5F35BD11-9685-4E72-A3E1-5E10A7313748}"/>
                    </a:ext>
                  </a:extLst>
                </p:cNvPr>
                <p:cNvGrpSpPr>
                  <a:grpSpLocks noChangeAspect="1"/>
                </p:cNvGrpSpPr>
                <p:nvPr/>
              </p:nvGrpSpPr>
              <p:grpSpPr bwMode="auto">
                <a:xfrm flipH="1" flipV="1">
                  <a:off x="8817356" y="3057040"/>
                  <a:ext cx="463545" cy="463570"/>
                  <a:chOff x="1292" y="1888"/>
                  <a:chExt cx="907" cy="907"/>
                </a:xfrm>
              </p:grpSpPr>
              <p:sp>
                <p:nvSpPr>
                  <p:cNvPr id="662" name="Oval 37">
                    <a:extLst>
                      <a:ext uri="{FF2B5EF4-FFF2-40B4-BE49-F238E27FC236}">
                        <a16:creationId xmlns:a16="http://schemas.microsoft.com/office/drawing/2014/main" id="{29D8093E-3175-497E-94C5-D9C61620284F}"/>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3" name="AutoShape 38">
                    <a:extLst>
                      <a:ext uri="{FF2B5EF4-FFF2-40B4-BE49-F238E27FC236}">
                        <a16:creationId xmlns:a16="http://schemas.microsoft.com/office/drawing/2014/main" id="{63B90C7C-CCA7-41A1-827F-76F9991C838E}"/>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0" name="Group 39">
                  <a:extLst>
                    <a:ext uri="{FF2B5EF4-FFF2-40B4-BE49-F238E27FC236}">
                      <a16:creationId xmlns:a16="http://schemas.microsoft.com/office/drawing/2014/main" id="{67F58FA8-6A4F-4E0E-BB8A-36B1116B2334}"/>
                    </a:ext>
                  </a:extLst>
                </p:cNvPr>
                <p:cNvGrpSpPr>
                  <a:grpSpLocks noChangeAspect="1"/>
                </p:cNvGrpSpPr>
                <p:nvPr/>
              </p:nvGrpSpPr>
              <p:grpSpPr bwMode="auto">
                <a:xfrm flipH="1" flipV="1">
                  <a:off x="8828089" y="3098439"/>
                  <a:ext cx="437991" cy="370549"/>
                  <a:chOff x="1321" y="1989"/>
                  <a:chExt cx="857" cy="725"/>
                </a:xfrm>
              </p:grpSpPr>
              <p:sp>
                <p:nvSpPr>
                  <p:cNvPr id="656" name="AutoShape 40">
                    <a:extLst>
                      <a:ext uri="{FF2B5EF4-FFF2-40B4-BE49-F238E27FC236}">
                        <a16:creationId xmlns:a16="http://schemas.microsoft.com/office/drawing/2014/main" id="{8ADE444B-55E8-4A9E-B860-1FFBD29B4402}"/>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7" name="AutoShape 41">
                    <a:extLst>
                      <a:ext uri="{FF2B5EF4-FFF2-40B4-BE49-F238E27FC236}">
                        <a16:creationId xmlns:a16="http://schemas.microsoft.com/office/drawing/2014/main" id="{EA9BDC72-2838-467D-85D5-426F10605517}"/>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8" name="AutoShape 42">
                    <a:extLst>
                      <a:ext uri="{FF2B5EF4-FFF2-40B4-BE49-F238E27FC236}">
                        <a16:creationId xmlns:a16="http://schemas.microsoft.com/office/drawing/2014/main" id="{F94B0AAD-D0A2-4BA2-9758-E0987A2A474B}"/>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9" name="AutoShape 43">
                    <a:extLst>
                      <a:ext uri="{FF2B5EF4-FFF2-40B4-BE49-F238E27FC236}">
                        <a16:creationId xmlns:a16="http://schemas.microsoft.com/office/drawing/2014/main" id="{D556434D-0267-442F-9A27-E89FB74E138D}"/>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0" name="AutoShape 44">
                    <a:extLst>
                      <a:ext uri="{FF2B5EF4-FFF2-40B4-BE49-F238E27FC236}">
                        <a16:creationId xmlns:a16="http://schemas.microsoft.com/office/drawing/2014/main" id="{2C5FBB7E-773B-4B62-8294-5B26887B5824}"/>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61" name="AutoShape 45">
                    <a:extLst>
                      <a:ext uri="{FF2B5EF4-FFF2-40B4-BE49-F238E27FC236}">
                        <a16:creationId xmlns:a16="http://schemas.microsoft.com/office/drawing/2014/main" id="{8F941C45-E44F-42F1-A3BD-F04BE586766B}"/>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1" name="Group 47">
                  <a:extLst>
                    <a:ext uri="{FF2B5EF4-FFF2-40B4-BE49-F238E27FC236}">
                      <a16:creationId xmlns:a16="http://schemas.microsoft.com/office/drawing/2014/main" id="{E603EF16-93E2-4429-AD8F-ED0EEE2E2FCC}"/>
                    </a:ext>
                  </a:extLst>
                </p:cNvPr>
                <p:cNvGrpSpPr>
                  <a:grpSpLocks noChangeAspect="1"/>
                </p:cNvGrpSpPr>
                <p:nvPr/>
              </p:nvGrpSpPr>
              <p:grpSpPr bwMode="auto">
                <a:xfrm flipH="1" flipV="1">
                  <a:off x="8817356" y="5497133"/>
                  <a:ext cx="463545" cy="465158"/>
                  <a:chOff x="113" y="2614"/>
                  <a:chExt cx="907" cy="907"/>
                </a:xfrm>
              </p:grpSpPr>
              <p:grpSp>
                <p:nvGrpSpPr>
                  <p:cNvPr id="646" name="Group 48">
                    <a:extLst>
                      <a:ext uri="{FF2B5EF4-FFF2-40B4-BE49-F238E27FC236}">
                        <a16:creationId xmlns:a16="http://schemas.microsoft.com/office/drawing/2014/main" id="{F4FCCA73-4B5C-4A8F-890E-85DB81801485}"/>
                      </a:ext>
                    </a:extLst>
                  </p:cNvPr>
                  <p:cNvGrpSpPr>
                    <a:grpSpLocks noChangeAspect="1"/>
                  </p:cNvGrpSpPr>
                  <p:nvPr/>
                </p:nvGrpSpPr>
                <p:grpSpPr bwMode="auto">
                  <a:xfrm>
                    <a:off x="113" y="2614"/>
                    <a:ext cx="907" cy="907"/>
                    <a:chOff x="113" y="2614"/>
                    <a:chExt cx="907" cy="907"/>
                  </a:xfrm>
                </p:grpSpPr>
                <p:sp>
                  <p:nvSpPr>
                    <p:cNvPr id="654" name="Oval 49">
                      <a:extLst>
                        <a:ext uri="{FF2B5EF4-FFF2-40B4-BE49-F238E27FC236}">
                          <a16:creationId xmlns:a16="http://schemas.microsoft.com/office/drawing/2014/main" id="{07D84083-BFE6-4EC9-A0D0-7707FAB37B01}"/>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5" name="AutoShape 50">
                      <a:extLst>
                        <a:ext uri="{FF2B5EF4-FFF2-40B4-BE49-F238E27FC236}">
                          <a16:creationId xmlns:a16="http://schemas.microsoft.com/office/drawing/2014/main" id="{E1BDE9BF-11B3-46F5-8359-1FDA5DB8B0D8}"/>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47" name="Group 51">
                    <a:extLst>
                      <a:ext uri="{FF2B5EF4-FFF2-40B4-BE49-F238E27FC236}">
                        <a16:creationId xmlns:a16="http://schemas.microsoft.com/office/drawing/2014/main" id="{228D5938-A8F5-4691-8053-1DD234465F07}"/>
                      </a:ext>
                    </a:extLst>
                  </p:cNvPr>
                  <p:cNvGrpSpPr>
                    <a:grpSpLocks noChangeAspect="1"/>
                  </p:cNvGrpSpPr>
                  <p:nvPr/>
                </p:nvGrpSpPr>
                <p:grpSpPr bwMode="auto">
                  <a:xfrm>
                    <a:off x="142" y="2715"/>
                    <a:ext cx="857" cy="725"/>
                    <a:chOff x="142" y="2715"/>
                    <a:chExt cx="857" cy="725"/>
                  </a:xfrm>
                </p:grpSpPr>
                <p:sp>
                  <p:nvSpPr>
                    <p:cNvPr id="648" name="AutoShape 52">
                      <a:extLst>
                        <a:ext uri="{FF2B5EF4-FFF2-40B4-BE49-F238E27FC236}">
                          <a16:creationId xmlns:a16="http://schemas.microsoft.com/office/drawing/2014/main" id="{9715C3F6-8E15-4CA3-985E-2F72EF5DEF01}"/>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9" name="AutoShape 53">
                      <a:extLst>
                        <a:ext uri="{FF2B5EF4-FFF2-40B4-BE49-F238E27FC236}">
                          <a16:creationId xmlns:a16="http://schemas.microsoft.com/office/drawing/2014/main" id="{8271529F-4ADA-402E-89FE-04D677E4A4E7}"/>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0" name="AutoShape 54">
                      <a:extLst>
                        <a:ext uri="{FF2B5EF4-FFF2-40B4-BE49-F238E27FC236}">
                          <a16:creationId xmlns:a16="http://schemas.microsoft.com/office/drawing/2014/main" id="{18590AA7-04E6-44E8-B0FF-D356C09C2940}"/>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1" name="AutoShape 55">
                      <a:extLst>
                        <a:ext uri="{FF2B5EF4-FFF2-40B4-BE49-F238E27FC236}">
                          <a16:creationId xmlns:a16="http://schemas.microsoft.com/office/drawing/2014/main" id="{9F6AB4B5-1B30-4693-A07E-38FE8D900C8F}"/>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2" name="AutoShape 56">
                      <a:extLst>
                        <a:ext uri="{FF2B5EF4-FFF2-40B4-BE49-F238E27FC236}">
                          <a16:creationId xmlns:a16="http://schemas.microsoft.com/office/drawing/2014/main" id="{D44284BC-97DD-47FA-8144-7FE5B05E8AF4}"/>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3" name="AutoShape 57">
                      <a:extLst>
                        <a:ext uri="{FF2B5EF4-FFF2-40B4-BE49-F238E27FC236}">
                          <a16:creationId xmlns:a16="http://schemas.microsoft.com/office/drawing/2014/main" id="{B7FFAAB6-A42B-445D-B791-742207FE9807}"/>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2" name="Oval 58">
                  <a:extLst>
                    <a:ext uri="{FF2B5EF4-FFF2-40B4-BE49-F238E27FC236}">
                      <a16:creationId xmlns:a16="http://schemas.microsoft.com/office/drawing/2014/main" id="{56B7E7B6-F971-4885-A043-70B0658894F8}"/>
                    </a:ext>
                  </a:extLst>
                </p:cNvPr>
                <p:cNvSpPr>
                  <a:spLocks noChangeAspect="1" noChangeArrowheads="1"/>
                </p:cNvSpPr>
                <p:nvPr/>
              </p:nvSpPr>
              <p:spPr bwMode="auto">
                <a:xfrm flipH="1" flipV="1">
                  <a:off x="8886862" y="5567394"/>
                  <a:ext cx="324533" cy="32566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33" name="Group 60">
                  <a:extLst>
                    <a:ext uri="{FF2B5EF4-FFF2-40B4-BE49-F238E27FC236}">
                      <a16:creationId xmlns:a16="http://schemas.microsoft.com/office/drawing/2014/main" id="{28022FBA-0E53-4C11-A0A7-BD65CB40BE30}"/>
                    </a:ext>
                  </a:extLst>
                </p:cNvPr>
                <p:cNvGrpSpPr>
                  <a:grpSpLocks noChangeAspect="1"/>
                </p:cNvGrpSpPr>
                <p:nvPr/>
              </p:nvGrpSpPr>
              <p:grpSpPr bwMode="auto">
                <a:xfrm>
                  <a:off x="7074300" y="3396780"/>
                  <a:ext cx="347659" cy="349265"/>
                  <a:chOff x="1292" y="1888"/>
                  <a:chExt cx="907" cy="907"/>
                </a:xfrm>
              </p:grpSpPr>
              <p:sp>
                <p:nvSpPr>
                  <p:cNvPr id="644" name="Oval 61">
                    <a:extLst>
                      <a:ext uri="{FF2B5EF4-FFF2-40B4-BE49-F238E27FC236}">
                        <a16:creationId xmlns:a16="http://schemas.microsoft.com/office/drawing/2014/main" id="{7292BA2B-C779-45EF-B6ED-C0BB5CA55134}"/>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5" name="AutoShape 62">
                    <a:extLst>
                      <a:ext uri="{FF2B5EF4-FFF2-40B4-BE49-F238E27FC236}">
                        <a16:creationId xmlns:a16="http://schemas.microsoft.com/office/drawing/2014/main" id="{37342A5A-B030-44C8-9C87-88B1ECED5146}"/>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4" name="Group 63">
                  <a:extLst>
                    <a:ext uri="{FF2B5EF4-FFF2-40B4-BE49-F238E27FC236}">
                      <a16:creationId xmlns:a16="http://schemas.microsoft.com/office/drawing/2014/main" id="{75D0838F-70CF-49CB-A1E0-C64E75355BDA}"/>
                    </a:ext>
                  </a:extLst>
                </p:cNvPr>
                <p:cNvGrpSpPr>
                  <a:grpSpLocks noChangeAspect="1"/>
                </p:cNvGrpSpPr>
                <p:nvPr/>
              </p:nvGrpSpPr>
              <p:grpSpPr bwMode="auto">
                <a:xfrm>
                  <a:off x="7085416" y="3435673"/>
                  <a:ext cx="328494" cy="279181"/>
                  <a:chOff x="1321" y="1989"/>
                  <a:chExt cx="857" cy="725"/>
                </a:xfrm>
              </p:grpSpPr>
              <p:sp>
                <p:nvSpPr>
                  <p:cNvPr id="638" name="AutoShape 64">
                    <a:extLst>
                      <a:ext uri="{FF2B5EF4-FFF2-40B4-BE49-F238E27FC236}">
                        <a16:creationId xmlns:a16="http://schemas.microsoft.com/office/drawing/2014/main" id="{30E0D219-9F4A-431A-AC06-A8B419324F57}"/>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9" name="AutoShape 65">
                    <a:extLst>
                      <a:ext uri="{FF2B5EF4-FFF2-40B4-BE49-F238E27FC236}">
                        <a16:creationId xmlns:a16="http://schemas.microsoft.com/office/drawing/2014/main" id="{C04B2BDC-EE25-4727-B5E5-74DA9FF9B904}"/>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0" name="AutoShape 66">
                    <a:extLst>
                      <a:ext uri="{FF2B5EF4-FFF2-40B4-BE49-F238E27FC236}">
                        <a16:creationId xmlns:a16="http://schemas.microsoft.com/office/drawing/2014/main" id="{0B569CB4-902E-474F-B61E-0BFE7562FC93}"/>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1" name="AutoShape 67">
                    <a:extLst>
                      <a:ext uri="{FF2B5EF4-FFF2-40B4-BE49-F238E27FC236}">
                        <a16:creationId xmlns:a16="http://schemas.microsoft.com/office/drawing/2014/main" id="{BF872BA3-B71F-46CB-A52C-82822EC32D74}"/>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2" name="AutoShape 68">
                    <a:extLst>
                      <a:ext uri="{FF2B5EF4-FFF2-40B4-BE49-F238E27FC236}">
                        <a16:creationId xmlns:a16="http://schemas.microsoft.com/office/drawing/2014/main" id="{49CF114F-79A1-4C76-BE06-A82924C38260}"/>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3" name="AutoShape 69">
                    <a:extLst>
                      <a:ext uri="{FF2B5EF4-FFF2-40B4-BE49-F238E27FC236}">
                        <a16:creationId xmlns:a16="http://schemas.microsoft.com/office/drawing/2014/main" id="{749ED938-4D6E-4884-B839-F02DF266E0E8}"/>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5" name="Group 71">
                  <a:extLst>
                    <a:ext uri="{FF2B5EF4-FFF2-40B4-BE49-F238E27FC236}">
                      <a16:creationId xmlns:a16="http://schemas.microsoft.com/office/drawing/2014/main" id="{3835CEA2-8866-49EF-BC1E-4E6F0D5DF7AC}"/>
                    </a:ext>
                  </a:extLst>
                </p:cNvPr>
                <p:cNvGrpSpPr>
                  <a:grpSpLocks noChangeAspect="1"/>
                </p:cNvGrpSpPr>
                <p:nvPr/>
              </p:nvGrpSpPr>
              <p:grpSpPr bwMode="auto">
                <a:xfrm>
                  <a:off x="7074300" y="5279636"/>
                  <a:ext cx="347659" cy="349265"/>
                  <a:chOff x="113" y="2614"/>
                  <a:chExt cx="907" cy="907"/>
                </a:xfrm>
              </p:grpSpPr>
              <p:grpSp>
                <p:nvGrpSpPr>
                  <p:cNvPr id="628" name="Group 72">
                    <a:extLst>
                      <a:ext uri="{FF2B5EF4-FFF2-40B4-BE49-F238E27FC236}">
                        <a16:creationId xmlns:a16="http://schemas.microsoft.com/office/drawing/2014/main" id="{40B7DBFC-C85B-430D-87A1-B450508CC7BB}"/>
                      </a:ext>
                    </a:extLst>
                  </p:cNvPr>
                  <p:cNvGrpSpPr>
                    <a:grpSpLocks noChangeAspect="1"/>
                  </p:cNvGrpSpPr>
                  <p:nvPr/>
                </p:nvGrpSpPr>
                <p:grpSpPr bwMode="auto">
                  <a:xfrm>
                    <a:off x="113" y="2614"/>
                    <a:ext cx="907" cy="907"/>
                    <a:chOff x="113" y="2614"/>
                    <a:chExt cx="907" cy="907"/>
                  </a:xfrm>
                </p:grpSpPr>
                <p:sp>
                  <p:nvSpPr>
                    <p:cNvPr id="636" name="Oval 73">
                      <a:extLst>
                        <a:ext uri="{FF2B5EF4-FFF2-40B4-BE49-F238E27FC236}">
                          <a16:creationId xmlns:a16="http://schemas.microsoft.com/office/drawing/2014/main" id="{DFBBEAB4-7A2E-4B77-9180-E19FD1539B28}"/>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7" name="AutoShape 74">
                      <a:extLst>
                        <a:ext uri="{FF2B5EF4-FFF2-40B4-BE49-F238E27FC236}">
                          <a16:creationId xmlns:a16="http://schemas.microsoft.com/office/drawing/2014/main" id="{C07AE5DB-2952-48FF-9D33-F65D018C58D3}"/>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29" name="Group 75">
                    <a:extLst>
                      <a:ext uri="{FF2B5EF4-FFF2-40B4-BE49-F238E27FC236}">
                        <a16:creationId xmlns:a16="http://schemas.microsoft.com/office/drawing/2014/main" id="{35F90FED-B16E-40E0-B3A5-48EE91DC0610}"/>
                      </a:ext>
                    </a:extLst>
                  </p:cNvPr>
                  <p:cNvGrpSpPr>
                    <a:grpSpLocks noChangeAspect="1"/>
                  </p:cNvGrpSpPr>
                  <p:nvPr/>
                </p:nvGrpSpPr>
                <p:grpSpPr bwMode="auto">
                  <a:xfrm>
                    <a:off x="142" y="2715"/>
                    <a:ext cx="857" cy="725"/>
                    <a:chOff x="142" y="2715"/>
                    <a:chExt cx="857" cy="725"/>
                  </a:xfrm>
                </p:grpSpPr>
                <p:sp>
                  <p:nvSpPr>
                    <p:cNvPr id="630" name="AutoShape 76">
                      <a:extLst>
                        <a:ext uri="{FF2B5EF4-FFF2-40B4-BE49-F238E27FC236}">
                          <a16:creationId xmlns:a16="http://schemas.microsoft.com/office/drawing/2014/main" id="{1A453381-DFEA-4FB7-8786-C5081A6ACD0F}"/>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1" name="AutoShape 77">
                      <a:extLst>
                        <a:ext uri="{FF2B5EF4-FFF2-40B4-BE49-F238E27FC236}">
                          <a16:creationId xmlns:a16="http://schemas.microsoft.com/office/drawing/2014/main" id="{39F0104D-9FE0-44C5-813F-0B78F33DDFD5}"/>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2" name="AutoShape 78">
                      <a:extLst>
                        <a:ext uri="{FF2B5EF4-FFF2-40B4-BE49-F238E27FC236}">
                          <a16:creationId xmlns:a16="http://schemas.microsoft.com/office/drawing/2014/main" id="{7C67A99A-3489-45B2-9B1F-815816B9A4C9}"/>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3" name="AutoShape 79">
                      <a:extLst>
                        <a:ext uri="{FF2B5EF4-FFF2-40B4-BE49-F238E27FC236}">
                          <a16:creationId xmlns:a16="http://schemas.microsoft.com/office/drawing/2014/main" id="{0C9C0B23-5E3F-48F5-A984-D7E42DEDB824}"/>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4" name="AutoShape 80">
                      <a:extLst>
                        <a:ext uri="{FF2B5EF4-FFF2-40B4-BE49-F238E27FC236}">
                          <a16:creationId xmlns:a16="http://schemas.microsoft.com/office/drawing/2014/main" id="{27F9950F-7735-494B-B188-8D6A227EEF03}"/>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35" name="AutoShape 81">
                      <a:extLst>
                        <a:ext uri="{FF2B5EF4-FFF2-40B4-BE49-F238E27FC236}">
                          <a16:creationId xmlns:a16="http://schemas.microsoft.com/office/drawing/2014/main" id="{8C5AEDCD-9AB0-4401-97BD-AF02FD95A486}"/>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6" name="Oval 82">
                  <a:extLst>
                    <a:ext uri="{FF2B5EF4-FFF2-40B4-BE49-F238E27FC236}">
                      <a16:creationId xmlns:a16="http://schemas.microsoft.com/office/drawing/2014/main" id="{F52DAB72-D63A-4576-8E7A-4448414F4565}"/>
                    </a:ext>
                  </a:extLst>
                </p:cNvPr>
                <p:cNvSpPr>
                  <a:spLocks noChangeAspect="1" noChangeArrowheads="1"/>
                </p:cNvSpPr>
                <p:nvPr/>
              </p:nvSpPr>
              <p:spPr bwMode="auto">
                <a:xfrm>
                  <a:off x="7126430" y="5331621"/>
                  <a:ext cx="243400" cy="244524"/>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37" name="Group 84">
                  <a:extLst>
                    <a:ext uri="{FF2B5EF4-FFF2-40B4-BE49-F238E27FC236}">
                      <a16:creationId xmlns:a16="http://schemas.microsoft.com/office/drawing/2014/main" id="{C458B0F0-9AE9-4ADD-A95F-717F4CC4FC4A}"/>
                    </a:ext>
                  </a:extLst>
                </p:cNvPr>
                <p:cNvGrpSpPr>
                  <a:grpSpLocks noChangeAspect="1"/>
                </p:cNvGrpSpPr>
                <p:nvPr/>
              </p:nvGrpSpPr>
              <p:grpSpPr bwMode="auto">
                <a:xfrm>
                  <a:off x="7509270" y="3422181"/>
                  <a:ext cx="174623" cy="174633"/>
                  <a:chOff x="1292" y="1888"/>
                  <a:chExt cx="907" cy="907"/>
                </a:xfrm>
              </p:grpSpPr>
              <p:sp>
                <p:nvSpPr>
                  <p:cNvPr id="626" name="Oval 85">
                    <a:extLst>
                      <a:ext uri="{FF2B5EF4-FFF2-40B4-BE49-F238E27FC236}">
                        <a16:creationId xmlns:a16="http://schemas.microsoft.com/office/drawing/2014/main" id="{86E8536C-8804-4B54-A8C1-B3B9725F568A}"/>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7" name="AutoShape 86">
                    <a:extLst>
                      <a:ext uri="{FF2B5EF4-FFF2-40B4-BE49-F238E27FC236}">
                        <a16:creationId xmlns:a16="http://schemas.microsoft.com/office/drawing/2014/main" id="{C5D71E3F-0EF8-47E4-B6E8-DA3218063814}"/>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8" name="Group 87">
                  <a:extLst>
                    <a:ext uri="{FF2B5EF4-FFF2-40B4-BE49-F238E27FC236}">
                      <a16:creationId xmlns:a16="http://schemas.microsoft.com/office/drawing/2014/main" id="{206EE792-0CD4-4C6E-B27C-C168FF1116F6}"/>
                    </a:ext>
                  </a:extLst>
                </p:cNvPr>
                <p:cNvGrpSpPr>
                  <a:grpSpLocks noChangeAspect="1"/>
                </p:cNvGrpSpPr>
                <p:nvPr/>
              </p:nvGrpSpPr>
              <p:grpSpPr bwMode="auto">
                <a:xfrm>
                  <a:off x="7514853" y="3441627"/>
                  <a:ext cx="164997" cy="139591"/>
                  <a:chOff x="1321" y="1989"/>
                  <a:chExt cx="857" cy="725"/>
                </a:xfrm>
              </p:grpSpPr>
              <p:sp>
                <p:nvSpPr>
                  <p:cNvPr id="620" name="AutoShape 88">
                    <a:extLst>
                      <a:ext uri="{FF2B5EF4-FFF2-40B4-BE49-F238E27FC236}">
                        <a16:creationId xmlns:a16="http://schemas.microsoft.com/office/drawing/2014/main" id="{4051A25A-E579-48E9-A364-8676974C38F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1" name="AutoShape 89">
                    <a:extLst>
                      <a:ext uri="{FF2B5EF4-FFF2-40B4-BE49-F238E27FC236}">
                        <a16:creationId xmlns:a16="http://schemas.microsoft.com/office/drawing/2014/main" id="{6EEB6A48-AA0B-4098-9CB5-1F06D68BD606}"/>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2" name="AutoShape 90">
                    <a:extLst>
                      <a:ext uri="{FF2B5EF4-FFF2-40B4-BE49-F238E27FC236}">
                        <a16:creationId xmlns:a16="http://schemas.microsoft.com/office/drawing/2014/main" id="{9304CA6E-B4D1-42E9-A5D6-6488B53BDC36}"/>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3" name="AutoShape 91">
                    <a:extLst>
                      <a:ext uri="{FF2B5EF4-FFF2-40B4-BE49-F238E27FC236}">
                        <a16:creationId xmlns:a16="http://schemas.microsoft.com/office/drawing/2014/main" id="{2194CAFA-FF73-4772-864A-9125E71F7F33}"/>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4" name="AutoShape 92">
                    <a:extLst>
                      <a:ext uri="{FF2B5EF4-FFF2-40B4-BE49-F238E27FC236}">
                        <a16:creationId xmlns:a16="http://schemas.microsoft.com/office/drawing/2014/main" id="{22287DFA-5212-4B34-AA8D-3B34FC7330CA}"/>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25" name="AutoShape 93">
                    <a:extLst>
                      <a:ext uri="{FF2B5EF4-FFF2-40B4-BE49-F238E27FC236}">
                        <a16:creationId xmlns:a16="http://schemas.microsoft.com/office/drawing/2014/main" id="{BE3EDC05-FCA2-45CB-A36D-3B51ED81B3E6}"/>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9" name="Group 95">
                  <a:extLst>
                    <a:ext uri="{FF2B5EF4-FFF2-40B4-BE49-F238E27FC236}">
                      <a16:creationId xmlns:a16="http://schemas.microsoft.com/office/drawing/2014/main" id="{D5386D45-2E05-4112-99CB-283FC923B1AE}"/>
                    </a:ext>
                  </a:extLst>
                </p:cNvPr>
                <p:cNvGrpSpPr>
                  <a:grpSpLocks noChangeAspect="1"/>
                </p:cNvGrpSpPr>
                <p:nvPr/>
              </p:nvGrpSpPr>
              <p:grpSpPr bwMode="auto">
                <a:xfrm>
                  <a:off x="7509270" y="5425693"/>
                  <a:ext cx="174623" cy="173045"/>
                  <a:chOff x="113" y="2614"/>
                  <a:chExt cx="907" cy="907"/>
                </a:xfrm>
              </p:grpSpPr>
              <p:grpSp>
                <p:nvGrpSpPr>
                  <p:cNvPr id="610" name="Group 96">
                    <a:extLst>
                      <a:ext uri="{FF2B5EF4-FFF2-40B4-BE49-F238E27FC236}">
                        <a16:creationId xmlns:a16="http://schemas.microsoft.com/office/drawing/2014/main" id="{352A3ECE-9F9B-4F8B-9B02-CAF357573C91}"/>
                      </a:ext>
                    </a:extLst>
                  </p:cNvPr>
                  <p:cNvGrpSpPr>
                    <a:grpSpLocks noChangeAspect="1"/>
                  </p:cNvGrpSpPr>
                  <p:nvPr/>
                </p:nvGrpSpPr>
                <p:grpSpPr bwMode="auto">
                  <a:xfrm>
                    <a:off x="113" y="2614"/>
                    <a:ext cx="907" cy="907"/>
                    <a:chOff x="113" y="2614"/>
                    <a:chExt cx="907" cy="907"/>
                  </a:xfrm>
                </p:grpSpPr>
                <p:sp>
                  <p:nvSpPr>
                    <p:cNvPr id="618" name="Oval 97">
                      <a:extLst>
                        <a:ext uri="{FF2B5EF4-FFF2-40B4-BE49-F238E27FC236}">
                          <a16:creationId xmlns:a16="http://schemas.microsoft.com/office/drawing/2014/main" id="{8797CB30-20FF-48FB-AA5E-B0F0B45969F9}"/>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9" name="AutoShape 98">
                      <a:extLst>
                        <a:ext uri="{FF2B5EF4-FFF2-40B4-BE49-F238E27FC236}">
                          <a16:creationId xmlns:a16="http://schemas.microsoft.com/office/drawing/2014/main" id="{14BBC966-ED3A-4D81-BC68-8C4B9B943D50}"/>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611" name="Group 99">
                    <a:extLst>
                      <a:ext uri="{FF2B5EF4-FFF2-40B4-BE49-F238E27FC236}">
                        <a16:creationId xmlns:a16="http://schemas.microsoft.com/office/drawing/2014/main" id="{79FCBA5A-A225-4693-8F37-2994513644F4}"/>
                      </a:ext>
                    </a:extLst>
                  </p:cNvPr>
                  <p:cNvGrpSpPr>
                    <a:grpSpLocks noChangeAspect="1"/>
                  </p:cNvGrpSpPr>
                  <p:nvPr/>
                </p:nvGrpSpPr>
                <p:grpSpPr bwMode="auto">
                  <a:xfrm>
                    <a:off x="142" y="2715"/>
                    <a:ext cx="857" cy="725"/>
                    <a:chOff x="142" y="2715"/>
                    <a:chExt cx="857" cy="725"/>
                  </a:xfrm>
                </p:grpSpPr>
                <p:sp>
                  <p:nvSpPr>
                    <p:cNvPr id="612" name="AutoShape 100">
                      <a:extLst>
                        <a:ext uri="{FF2B5EF4-FFF2-40B4-BE49-F238E27FC236}">
                          <a16:creationId xmlns:a16="http://schemas.microsoft.com/office/drawing/2014/main" id="{0CB4F110-4E3F-4811-8720-1F238E2FA16D}"/>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3" name="AutoShape 101">
                      <a:extLst>
                        <a:ext uri="{FF2B5EF4-FFF2-40B4-BE49-F238E27FC236}">
                          <a16:creationId xmlns:a16="http://schemas.microsoft.com/office/drawing/2014/main" id="{295167B3-1D72-4E1E-AB24-5538774AF79A}"/>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4" name="AutoShape 102">
                      <a:extLst>
                        <a:ext uri="{FF2B5EF4-FFF2-40B4-BE49-F238E27FC236}">
                          <a16:creationId xmlns:a16="http://schemas.microsoft.com/office/drawing/2014/main" id="{38999777-FB70-43C1-9C69-CA0E59E5447D}"/>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5" name="AutoShape 103">
                      <a:extLst>
                        <a:ext uri="{FF2B5EF4-FFF2-40B4-BE49-F238E27FC236}">
                          <a16:creationId xmlns:a16="http://schemas.microsoft.com/office/drawing/2014/main" id="{E6782123-DB63-4D13-8025-25B7B57C169F}"/>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6" name="AutoShape 104">
                      <a:extLst>
                        <a:ext uri="{FF2B5EF4-FFF2-40B4-BE49-F238E27FC236}">
                          <a16:creationId xmlns:a16="http://schemas.microsoft.com/office/drawing/2014/main" id="{83D71691-7752-4A3E-ABD3-EAD8D2FC702B}"/>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17" name="AutoShape 105">
                      <a:extLst>
                        <a:ext uri="{FF2B5EF4-FFF2-40B4-BE49-F238E27FC236}">
                          <a16:creationId xmlns:a16="http://schemas.microsoft.com/office/drawing/2014/main" id="{A6D41856-DD30-4293-8435-EF74A83221EE}"/>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0" name="Oval 106">
                  <a:extLst>
                    <a:ext uri="{FF2B5EF4-FFF2-40B4-BE49-F238E27FC236}">
                      <a16:creationId xmlns:a16="http://schemas.microsoft.com/office/drawing/2014/main" id="{EF892789-D35F-46B9-B5F6-A368D80AFC62}"/>
                    </a:ext>
                  </a:extLst>
                </p:cNvPr>
                <p:cNvSpPr>
                  <a:spLocks noChangeAspect="1" noChangeArrowheads="1"/>
                </p:cNvSpPr>
                <p:nvPr/>
              </p:nvSpPr>
              <p:spPr bwMode="auto">
                <a:xfrm>
                  <a:off x="7535454" y="5451449"/>
                  <a:ext cx="122255" cy="12115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1" name="Group 108">
                  <a:extLst>
                    <a:ext uri="{FF2B5EF4-FFF2-40B4-BE49-F238E27FC236}">
                      <a16:creationId xmlns:a16="http://schemas.microsoft.com/office/drawing/2014/main" id="{E9B3F9AE-2619-4399-948B-90359BBCB289}"/>
                    </a:ext>
                  </a:extLst>
                </p:cNvPr>
                <p:cNvGrpSpPr>
                  <a:grpSpLocks noChangeAspect="1"/>
                </p:cNvGrpSpPr>
                <p:nvPr/>
              </p:nvGrpSpPr>
              <p:grpSpPr bwMode="auto">
                <a:xfrm>
                  <a:off x="7741043" y="3436469"/>
                  <a:ext cx="87312" cy="85729"/>
                  <a:chOff x="1292" y="1888"/>
                  <a:chExt cx="907" cy="907"/>
                </a:xfrm>
              </p:grpSpPr>
              <p:sp>
                <p:nvSpPr>
                  <p:cNvPr id="608" name="Oval 109">
                    <a:extLst>
                      <a:ext uri="{FF2B5EF4-FFF2-40B4-BE49-F238E27FC236}">
                        <a16:creationId xmlns:a16="http://schemas.microsoft.com/office/drawing/2014/main" id="{9EECF9EE-949F-4B9C-9F04-4C0470EE3011}"/>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9" name="AutoShape 110">
                    <a:extLst>
                      <a:ext uri="{FF2B5EF4-FFF2-40B4-BE49-F238E27FC236}">
                        <a16:creationId xmlns:a16="http://schemas.microsoft.com/office/drawing/2014/main" id="{94749E17-1FD7-491E-B4D7-F35020984D4F}"/>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2" name="Group 111">
                  <a:extLst>
                    <a:ext uri="{FF2B5EF4-FFF2-40B4-BE49-F238E27FC236}">
                      <a16:creationId xmlns:a16="http://schemas.microsoft.com/office/drawing/2014/main" id="{3BC12A42-59F6-4C17-9AF8-E86D65799816}"/>
                    </a:ext>
                  </a:extLst>
                </p:cNvPr>
                <p:cNvGrpSpPr>
                  <a:grpSpLocks noChangeAspect="1"/>
                </p:cNvGrpSpPr>
                <p:nvPr/>
              </p:nvGrpSpPr>
              <p:grpSpPr bwMode="auto">
                <a:xfrm>
                  <a:off x="7743835" y="3446015"/>
                  <a:ext cx="82499" cy="68526"/>
                  <a:chOff x="1321" y="1989"/>
                  <a:chExt cx="857" cy="725"/>
                </a:xfrm>
              </p:grpSpPr>
              <p:sp>
                <p:nvSpPr>
                  <p:cNvPr id="602" name="AutoShape 112">
                    <a:extLst>
                      <a:ext uri="{FF2B5EF4-FFF2-40B4-BE49-F238E27FC236}">
                        <a16:creationId xmlns:a16="http://schemas.microsoft.com/office/drawing/2014/main" id="{1E138C0C-3C1B-4CF6-A96E-5A15061E3270}"/>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3" name="AutoShape 113">
                    <a:extLst>
                      <a:ext uri="{FF2B5EF4-FFF2-40B4-BE49-F238E27FC236}">
                        <a16:creationId xmlns:a16="http://schemas.microsoft.com/office/drawing/2014/main" id="{97D43A9C-7F13-4C74-811D-C77D3A59D317}"/>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4" name="AutoShape 114">
                    <a:extLst>
                      <a:ext uri="{FF2B5EF4-FFF2-40B4-BE49-F238E27FC236}">
                        <a16:creationId xmlns:a16="http://schemas.microsoft.com/office/drawing/2014/main" id="{F551B21A-285E-466F-B42F-55BA1029B4BF}"/>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5" name="AutoShape 115">
                    <a:extLst>
                      <a:ext uri="{FF2B5EF4-FFF2-40B4-BE49-F238E27FC236}">
                        <a16:creationId xmlns:a16="http://schemas.microsoft.com/office/drawing/2014/main" id="{B2C3AC36-3E11-4FF1-A368-8EA8A467D53D}"/>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6" name="AutoShape 116">
                    <a:extLst>
                      <a:ext uri="{FF2B5EF4-FFF2-40B4-BE49-F238E27FC236}">
                        <a16:creationId xmlns:a16="http://schemas.microsoft.com/office/drawing/2014/main" id="{5B10B6DD-4AB6-4D4D-967D-6C8C498F6E31}"/>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7" name="AutoShape 117">
                    <a:extLst>
                      <a:ext uri="{FF2B5EF4-FFF2-40B4-BE49-F238E27FC236}">
                        <a16:creationId xmlns:a16="http://schemas.microsoft.com/office/drawing/2014/main" id="{C01EEDC8-31CB-4489-8E3F-F51206B2D610}"/>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3" name="Group 119">
                  <a:extLst>
                    <a:ext uri="{FF2B5EF4-FFF2-40B4-BE49-F238E27FC236}">
                      <a16:creationId xmlns:a16="http://schemas.microsoft.com/office/drawing/2014/main" id="{1CEE2C13-2AED-4C53-9F72-DC9D97BE386E}"/>
                    </a:ext>
                  </a:extLst>
                </p:cNvPr>
                <p:cNvGrpSpPr>
                  <a:grpSpLocks noChangeAspect="1"/>
                </p:cNvGrpSpPr>
                <p:nvPr/>
              </p:nvGrpSpPr>
              <p:grpSpPr bwMode="auto">
                <a:xfrm>
                  <a:off x="7741043" y="5497133"/>
                  <a:ext cx="87312" cy="87316"/>
                  <a:chOff x="113" y="2614"/>
                  <a:chExt cx="907" cy="907"/>
                </a:xfrm>
              </p:grpSpPr>
              <p:grpSp>
                <p:nvGrpSpPr>
                  <p:cNvPr id="592" name="Group 120">
                    <a:extLst>
                      <a:ext uri="{FF2B5EF4-FFF2-40B4-BE49-F238E27FC236}">
                        <a16:creationId xmlns:a16="http://schemas.microsoft.com/office/drawing/2014/main" id="{2FD9923C-E1B8-431D-B0B0-4F06E97D9192}"/>
                      </a:ext>
                    </a:extLst>
                  </p:cNvPr>
                  <p:cNvGrpSpPr>
                    <a:grpSpLocks noChangeAspect="1"/>
                  </p:cNvGrpSpPr>
                  <p:nvPr/>
                </p:nvGrpSpPr>
                <p:grpSpPr bwMode="auto">
                  <a:xfrm>
                    <a:off x="113" y="2614"/>
                    <a:ext cx="907" cy="907"/>
                    <a:chOff x="113" y="2614"/>
                    <a:chExt cx="907" cy="907"/>
                  </a:xfrm>
                </p:grpSpPr>
                <p:sp>
                  <p:nvSpPr>
                    <p:cNvPr id="600" name="Oval 121">
                      <a:extLst>
                        <a:ext uri="{FF2B5EF4-FFF2-40B4-BE49-F238E27FC236}">
                          <a16:creationId xmlns:a16="http://schemas.microsoft.com/office/drawing/2014/main" id="{D669FA60-8FBB-4E0B-ABF7-7447EE56F443}"/>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01" name="AutoShape 122">
                      <a:extLst>
                        <a:ext uri="{FF2B5EF4-FFF2-40B4-BE49-F238E27FC236}">
                          <a16:creationId xmlns:a16="http://schemas.microsoft.com/office/drawing/2014/main" id="{8A446B00-EACC-4D75-8268-C294B7F9F693}"/>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93" name="Group 123">
                    <a:extLst>
                      <a:ext uri="{FF2B5EF4-FFF2-40B4-BE49-F238E27FC236}">
                        <a16:creationId xmlns:a16="http://schemas.microsoft.com/office/drawing/2014/main" id="{3E382020-FB57-457F-9ECD-033436BF4839}"/>
                      </a:ext>
                    </a:extLst>
                  </p:cNvPr>
                  <p:cNvGrpSpPr>
                    <a:grpSpLocks noChangeAspect="1"/>
                  </p:cNvGrpSpPr>
                  <p:nvPr/>
                </p:nvGrpSpPr>
                <p:grpSpPr bwMode="auto">
                  <a:xfrm>
                    <a:off x="142" y="2715"/>
                    <a:ext cx="857" cy="725"/>
                    <a:chOff x="142" y="2715"/>
                    <a:chExt cx="857" cy="725"/>
                  </a:xfrm>
                </p:grpSpPr>
                <p:sp>
                  <p:nvSpPr>
                    <p:cNvPr id="594" name="AutoShape 124">
                      <a:extLst>
                        <a:ext uri="{FF2B5EF4-FFF2-40B4-BE49-F238E27FC236}">
                          <a16:creationId xmlns:a16="http://schemas.microsoft.com/office/drawing/2014/main" id="{B148DD4B-9595-471C-9064-5A208F8E068B}"/>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5" name="AutoShape 125">
                      <a:extLst>
                        <a:ext uri="{FF2B5EF4-FFF2-40B4-BE49-F238E27FC236}">
                          <a16:creationId xmlns:a16="http://schemas.microsoft.com/office/drawing/2014/main" id="{1F14C482-B644-47C1-AC4E-707C71EC2E0D}"/>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6" name="AutoShape 126">
                      <a:extLst>
                        <a:ext uri="{FF2B5EF4-FFF2-40B4-BE49-F238E27FC236}">
                          <a16:creationId xmlns:a16="http://schemas.microsoft.com/office/drawing/2014/main" id="{7767C7F7-4B7F-4546-8135-C360BFB072BA}"/>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7" name="AutoShape 127">
                      <a:extLst>
                        <a:ext uri="{FF2B5EF4-FFF2-40B4-BE49-F238E27FC236}">
                          <a16:creationId xmlns:a16="http://schemas.microsoft.com/office/drawing/2014/main" id="{73329B06-745D-49BA-806B-B9E71445603E}"/>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8" name="AutoShape 128">
                      <a:extLst>
                        <a:ext uri="{FF2B5EF4-FFF2-40B4-BE49-F238E27FC236}">
                          <a16:creationId xmlns:a16="http://schemas.microsoft.com/office/drawing/2014/main" id="{2A3AE189-5BB9-4EC7-8B15-F2616277E4C0}"/>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9" name="AutoShape 129">
                      <a:extLst>
                        <a:ext uri="{FF2B5EF4-FFF2-40B4-BE49-F238E27FC236}">
                          <a16:creationId xmlns:a16="http://schemas.microsoft.com/office/drawing/2014/main" id="{936FED14-61CD-42CD-A675-A3A28BF77F02}"/>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4" name="Oval 130">
                  <a:extLst>
                    <a:ext uri="{FF2B5EF4-FFF2-40B4-BE49-F238E27FC236}">
                      <a16:creationId xmlns:a16="http://schemas.microsoft.com/office/drawing/2014/main" id="{10C7EDA8-9F8F-49FD-9AF5-7C298BC09EBD}"/>
                    </a:ext>
                  </a:extLst>
                </p:cNvPr>
                <p:cNvSpPr>
                  <a:spLocks noChangeAspect="1" noChangeArrowheads="1"/>
                </p:cNvSpPr>
                <p:nvPr/>
              </p:nvSpPr>
              <p:spPr bwMode="auto">
                <a:xfrm>
                  <a:off x="7754135" y="5510129"/>
                  <a:ext cx="61128" cy="6113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5" name="Group 132">
                  <a:extLst>
                    <a:ext uri="{FF2B5EF4-FFF2-40B4-BE49-F238E27FC236}">
                      <a16:creationId xmlns:a16="http://schemas.microsoft.com/office/drawing/2014/main" id="{B6220BE6-2EB9-4CAD-81BB-11A4975A7AB3}"/>
                    </a:ext>
                  </a:extLst>
                </p:cNvPr>
                <p:cNvGrpSpPr>
                  <a:grpSpLocks noChangeAspect="1"/>
                </p:cNvGrpSpPr>
                <p:nvPr/>
              </p:nvGrpSpPr>
              <p:grpSpPr bwMode="auto">
                <a:xfrm flipH="1" flipV="1">
                  <a:off x="8352224" y="3147531"/>
                  <a:ext cx="361946" cy="361966"/>
                  <a:chOff x="1292" y="1888"/>
                  <a:chExt cx="907" cy="907"/>
                </a:xfrm>
              </p:grpSpPr>
              <p:sp>
                <p:nvSpPr>
                  <p:cNvPr id="590" name="Oval 133">
                    <a:extLst>
                      <a:ext uri="{FF2B5EF4-FFF2-40B4-BE49-F238E27FC236}">
                        <a16:creationId xmlns:a16="http://schemas.microsoft.com/office/drawing/2014/main" id="{41D90651-4CC4-4E7F-BB76-2A083D108F7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1" name="AutoShape 134">
                    <a:extLst>
                      <a:ext uri="{FF2B5EF4-FFF2-40B4-BE49-F238E27FC236}">
                        <a16:creationId xmlns:a16="http://schemas.microsoft.com/office/drawing/2014/main" id="{A8079468-D8C4-4E18-8C3E-0B5909FE6A31}"/>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6" name="Group 135">
                  <a:extLst>
                    <a:ext uri="{FF2B5EF4-FFF2-40B4-BE49-F238E27FC236}">
                      <a16:creationId xmlns:a16="http://schemas.microsoft.com/office/drawing/2014/main" id="{C303791B-894F-4DEC-948D-BF20AC1295C8}"/>
                    </a:ext>
                  </a:extLst>
                </p:cNvPr>
                <p:cNvGrpSpPr>
                  <a:grpSpLocks noChangeAspect="1"/>
                </p:cNvGrpSpPr>
                <p:nvPr/>
              </p:nvGrpSpPr>
              <p:grpSpPr bwMode="auto">
                <a:xfrm flipH="1" flipV="1">
                  <a:off x="8360604" y="3179857"/>
                  <a:ext cx="341993" cy="289333"/>
                  <a:chOff x="1321" y="1989"/>
                  <a:chExt cx="857" cy="725"/>
                </a:xfrm>
              </p:grpSpPr>
              <p:sp>
                <p:nvSpPr>
                  <p:cNvPr id="584" name="AutoShape 136">
                    <a:extLst>
                      <a:ext uri="{FF2B5EF4-FFF2-40B4-BE49-F238E27FC236}">
                        <a16:creationId xmlns:a16="http://schemas.microsoft.com/office/drawing/2014/main" id="{E94752A2-3CCF-4A9E-8B69-5D9F5EDA7DCA}"/>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5" name="AutoShape 137">
                    <a:extLst>
                      <a:ext uri="{FF2B5EF4-FFF2-40B4-BE49-F238E27FC236}">
                        <a16:creationId xmlns:a16="http://schemas.microsoft.com/office/drawing/2014/main" id="{8A38F39A-E81C-43D2-8E16-306DFFE293AA}"/>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6" name="AutoShape 138">
                    <a:extLst>
                      <a:ext uri="{FF2B5EF4-FFF2-40B4-BE49-F238E27FC236}">
                        <a16:creationId xmlns:a16="http://schemas.microsoft.com/office/drawing/2014/main" id="{141401A2-D4E2-4B36-BEA1-D5347F71D6D2}"/>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7" name="AutoShape 139">
                    <a:extLst>
                      <a:ext uri="{FF2B5EF4-FFF2-40B4-BE49-F238E27FC236}">
                        <a16:creationId xmlns:a16="http://schemas.microsoft.com/office/drawing/2014/main" id="{23B540A5-F70E-453F-B0D5-0AF4F6CABED4}"/>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8" name="AutoShape 140">
                    <a:extLst>
                      <a:ext uri="{FF2B5EF4-FFF2-40B4-BE49-F238E27FC236}">
                        <a16:creationId xmlns:a16="http://schemas.microsoft.com/office/drawing/2014/main" id="{E240F99A-886F-4294-99A7-24212470708F}"/>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9" name="AutoShape 141">
                    <a:extLst>
                      <a:ext uri="{FF2B5EF4-FFF2-40B4-BE49-F238E27FC236}">
                        <a16:creationId xmlns:a16="http://schemas.microsoft.com/office/drawing/2014/main" id="{3CFD0370-3DA2-43CD-B24E-D1589F6FA812}"/>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7" name="Group 143">
                  <a:extLst>
                    <a:ext uri="{FF2B5EF4-FFF2-40B4-BE49-F238E27FC236}">
                      <a16:creationId xmlns:a16="http://schemas.microsoft.com/office/drawing/2014/main" id="{04951D9B-9CA8-456B-9B66-E60D6431D05B}"/>
                    </a:ext>
                  </a:extLst>
                </p:cNvPr>
                <p:cNvGrpSpPr>
                  <a:grpSpLocks noChangeAspect="1"/>
                </p:cNvGrpSpPr>
                <p:nvPr/>
              </p:nvGrpSpPr>
              <p:grpSpPr bwMode="auto">
                <a:xfrm flipH="1" flipV="1">
                  <a:off x="8352224" y="5513009"/>
                  <a:ext cx="347659" cy="347678"/>
                  <a:chOff x="113" y="2614"/>
                  <a:chExt cx="907" cy="907"/>
                </a:xfrm>
              </p:grpSpPr>
              <p:grpSp>
                <p:nvGrpSpPr>
                  <p:cNvPr id="574" name="Group 144">
                    <a:extLst>
                      <a:ext uri="{FF2B5EF4-FFF2-40B4-BE49-F238E27FC236}">
                        <a16:creationId xmlns:a16="http://schemas.microsoft.com/office/drawing/2014/main" id="{BEA0099A-C121-4D79-83F5-C0F19F9377DD}"/>
                      </a:ext>
                    </a:extLst>
                  </p:cNvPr>
                  <p:cNvGrpSpPr>
                    <a:grpSpLocks noChangeAspect="1"/>
                  </p:cNvGrpSpPr>
                  <p:nvPr/>
                </p:nvGrpSpPr>
                <p:grpSpPr bwMode="auto">
                  <a:xfrm>
                    <a:off x="113" y="2614"/>
                    <a:ext cx="907" cy="907"/>
                    <a:chOff x="113" y="2614"/>
                    <a:chExt cx="907" cy="907"/>
                  </a:xfrm>
                </p:grpSpPr>
                <p:sp>
                  <p:nvSpPr>
                    <p:cNvPr id="582" name="Oval 145">
                      <a:extLst>
                        <a:ext uri="{FF2B5EF4-FFF2-40B4-BE49-F238E27FC236}">
                          <a16:creationId xmlns:a16="http://schemas.microsoft.com/office/drawing/2014/main" id="{69B35DBB-2566-4DC9-80BB-182294D451AC}"/>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3" name="AutoShape 146">
                      <a:extLst>
                        <a:ext uri="{FF2B5EF4-FFF2-40B4-BE49-F238E27FC236}">
                          <a16:creationId xmlns:a16="http://schemas.microsoft.com/office/drawing/2014/main" id="{914E7ED9-A155-4D15-9604-C49A0C4BB2DA}"/>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75" name="Group 147">
                    <a:extLst>
                      <a:ext uri="{FF2B5EF4-FFF2-40B4-BE49-F238E27FC236}">
                        <a16:creationId xmlns:a16="http://schemas.microsoft.com/office/drawing/2014/main" id="{AD6F91B7-65D3-4334-809F-281F11E5FE59}"/>
                      </a:ext>
                    </a:extLst>
                  </p:cNvPr>
                  <p:cNvGrpSpPr>
                    <a:grpSpLocks noChangeAspect="1"/>
                  </p:cNvGrpSpPr>
                  <p:nvPr/>
                </p:nvGrpSpPr>
                <p:grpSpPr bwMode="auto">
                  <a:xfrm>
                    <a:off x="142" y="2715"/>
                    <a:ext cx="857" cy="725"/>
                    <a:chOff x="142" y="2715"/>
                    <a:chExt cx="857" cy="725"/>
                  </a:xfrm>
                </p:grpSpPr>
                <p:sp>
                  <p:nvSpPr>
                    <p:cNvPr id="576" name="AutoShape 148">
                      <a:extLst>
                        <a:ext uri="{FF2B5EF4-FFF2-40B4-BE49-F238E27FC236}">
                          <a16:creationId xmlns:a16="http://schemas.microsoft.com/office/drawing/2014/main" id="{6F7E8715-D004-46A6-86FE-4A3348561703}"/>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7" name="AutoShape 149">
                      <a:extLst>
                        <a:ext uri="{FF2B5EF4-FFF2-40B4-BE49-F238E27FC236}">
                          <a16:creationId xmlns:a16="http://schemas.microsoft.com/office/drawing/2014/main" id="{160DA4CE-F884-4E37-9769-2FE754110718}"/>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8" name="AutoShape 150">
                      <a:extLst>
                        <a:ext uri="{FF2B5EF4-FFF2-40B4-BE49-F238E27FC236}">
                          <a16:creationId xmlns:a16="http://schemas.microsoft.com/office/drawing/2014/main" id="{CF0F6C09-D382-4C03-BEE4-860EB6F0C5AE}"/>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9" name="AutoShape 151">
                      <a:extLst>
                        <a:ext uri="{FF2B5EF4-FFF2-40B4-BE49-F238E27FC236}">
                          <a16:creationId xmlns:a16="http://schemas.microsoft.com/office/drawing/2014/main" id="{4905178A-B6C4-4B0D-9836-7F576265684E}"/>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0" name="AutoShape 152">
                      <a:extLst>
                        <a:ext uri="{FF2B5EF4-FFF2-40B4-BE49-F238E27FC236}">
                          <a16:creationId xmlns:a16="http://schemas.microsoft.com/office/drawing/2014/main" id="{400D8EA0-46DB-4DFA-BDF6-139E87DC240E}"/>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1" name="AutoShape 153">
                      <a:extLst>
                        <a:ext uri="{FF2B5EF4-FFF2-40B4-BE49-F238E27FC236}">
                          <a16:creationId xmlns:a16="http://schemas.microsoft.com/office/drawing/2014/main" id="{EA7A724E-2595-4319-9352-625D79F29708}"/>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48" name="Oval 154">
                  <a:extLst>
                    <a:ext uri="{FF2B5EF4-FFF2-40B4-BE49-F238E27FC236}">
                      <a16:creationId xmlns:a16="http://schemas.microsoft.com/office/drawing/2014/main" id="{D2493209-241B-403F-97D3-9155E38D4BE4}"/>
                    </a:ext>
                  </a:extLst>
                </p:cNvPr>
                <p:cNvSpPr>
                  <a:spLocks noChangeAspect="1" noChangeArrowheads="1"/>
                </p:cNvSpPr>
                <p:nvPr/>
              </p:nvSpPr>
              <p:spPr bwMode="auto">
                <a:xfrm flipH="1" flipV="1">
                  <a:off x="8404354" y="5565525"/>
                  <a:ext cx="243400" cy="24341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9" name="Group 156">
                  <a:extLst>
                    <a:ext uri="{FF2B5EF4-FFF2-40B4-BE49-F238E27FC236}">
                      <a16:creationId xmlns:a16="http://schemas.microsoft.com/office/drawing/2014/main" id="{E0A0EFB8-B4E6-4E6B-ACAA-9286CC69C623}"/>
                    </a:ext>
                  </a:extLst>
                </p:cNvPr>
                <p:cNvGrpSpPr>
                  <a:grpSpLocks noChangeAspect="1"/>
                </p:cNvGrpSpPr>
                <p:nvPr/>
              </p:nvGrpSpPr>
              <p:grpSpPr bwMode="auto">
                <a:xfrm flipH="1" flipV="1">
                  <a:off x="8090289" y="3306288"/>
                  <a:ext cx="174623" cy="174633"/>
                  <a:chOff x="1292" y="1888"/>
                  <a:chExt cx="907" cy="907"/>
                </a:xfrm>
              </p:grpSpPr>
              <p:sp>
                <p:nvSpPr>
                  <p:cNvPr id="572" name="Oval 157">
                    <a:extLst>
                      <a:ext uri="{FF2B5EF4-FFF2-40B4-BE49-F238E27FC236}">
                        <a16:creationId xmlns:a16="http://schemas.microsoft.com/office/drawing/2014/main" id="{F695E88C-A9BC-4A2C-A6EA-C8D388777818}"/>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3" name="AutoShape 158">
                    <a:extLst>
                      <a:ext uri="{FF2B5EF4-FFF2-40B4-BE49-F238E27FC236}">
                        <a16:creationId xmlns:a16="http://schemas.microsoft.com/office/drawing/2014/main" id="{2A9AEE07-B373-445F-ABC9-90863AF084C6}"/>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0" name="Group 159">
                  <a:extLst>
                    <a:ext uri="{FF2B5EF4-FFF2-40B4-BE49-F238E27FC236}">
                      <a16:creationId xmlns:a16="http://schemas.microsoft.com/office/drawing/2014/main" id="{ED33CF95-3A71-4615-B26F-F0AD0BF7821D}"/>
                    </a:ext>
                  </a:extLst>
                </p:cNvPr>
                <p:cNvGrpSpPr>
                  <a:grpSpLocks noChangeAspect="1"/>
                </p:cNvGrpSpPr>
                <p:nvPr/>
              </p:nvGrpSpPr>
              <p:grpSpPr bwMode="auto">
                <a:xfrm flipH="1" flipV="1">
                  <a:off x="8094332" y="3321884"/>
                  <a:ext cx="164997" cy="139591"/>
                  <a:chOff x="1321" y="1989"/>
                  <a:chExt cx="857" cy="725"/>
                </a:xfrm>
              </p:grpSpPr>
              <p:sp>
                <p:nvSpPr>
                  <p:cNvPr id="566" name="AutoShape 160">
                    <a:extLst>
                      <a:ext uri="{FF2B5EF4-FFF2-40B4-BE49-F238E27FC236}">
                        <a16:creationId xmlns:a16="http://schemas.microsoft.com/office/drawing/2014/main" id="{26098972-C0CE-4AF9-B855-7F8EFEE1987C}"/>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7" name="AutoShape 161">
                    <a:extLst>
                      <a:ext uri="{FF2B5EF4-FFF2-40B4-BE49-F238E27FC236}">
                        <a16:creationId xmlns:a16="http://schemas.microsoft.com/office/drawing/2014/main" id="{ABECA88E-1190-4AF2-9895-E0BB8C3C13A0}"/>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8" name="AutoShape 162">
                    <a:extLst>
                      <a:ext uri="{FF2B5EF4-FFF2-40B4-BE49-F238E27FC236}">
                        <a16:creationId xmlns:a16="http://schemas.microsoft.com/office/drawing/2014/main" id="{25BEF14F-176F-4DC6-8000-73252F120D65}"/>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9" name="AutoShape 163">
                    <a:extLst>
                      <a:ext uri="{FF2B5EF4-FFF2-40B4-BE49-F238E27FC236}">
                        <a16:creationId xmlns:a16="http://schemas.microsoft.com/office/drawing/2014/main" id="{0B1CC263-0184-4711-AE50-8A333B617A1A}"/>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0" name="AutoShape 164">
                    <a:extLst>
                      <a:ext uri="{FF2B5EF4-FFF2-40B4-BE49-F238E27FC236}">
                        <a16:creationId xmlns:a16="http://schemas.microsoft.com/office/drawing/2014/main" id="{F039E9C0-AB09-4D63-B2F1-87A173FC9261}"/>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1" name="AutoShape 165">
                    <a:extLst>
                      <a:ext uri="{FF2B5EF4-FFF2-40B4-BE49-F238E27FC236}">
                        <a16:creationId xmlns:a16="http://schemas.microsoft.com/office/drawing/2014/main" id="{A20B2446-A188-4258-9379-756BFB32A618}"/>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1" name="Group 167">
                  <a:extLst>
                    <a:ext uri="{FF2B5EF4-FFF2-40B4-BE49-F238E27FC236}">
                      <a16:creationId xmlns:a16="http://schemas.microsoft.com/office/drawing/2014/main" id="{3C885B02-A119-478D-9D85-692F033523F3}"/>
                    </a:ext>
                  </a:extLst>
                </p:cNvPr>
                <p:cNvGrpSpPr>
                  <a:grpSpLocks noChangeAspect="1"/>
                </p:cNvGrpSpPr>
                <p:nvPr/>
              </p:nvGrpSpPr>
              <p:grpSpPr bwMode="auto">
                <a:xfrm flipH="1" flipV="1">
                  <a:off x="8090289" y="5541585"/>
                  <a:ext cx="174623" cy="174633"/>
                  <a:chOff x="113" y="2614"/>
                  <a:chExt cx="907" cy="907"/>
                </a:xfrm>
              </p:grpSpPr>
              <p:grpSp>
                <p:nvGrpSpPr>
                  <p:cNvPr id="556" name="Group 168">
                    <a:extLst>
                      <a:ext uri="{FF2B5EF4-FFF2-40B4-BE49-F238E27FC236}">
                        <a16:creationId xmlns:a16="http://schemas.microsoft.com/office/drawing/2014/main" id="{2CBD8D7F-07E6-46BA-8752-E6DA2458FD53}"/>
                      </a:ext>
                    </a:extLst>
                  </p:cNvPr>
                  <p:cNvGrpSpPr>
                    <a:grpSpLocks noChangeAspect="1"/>
                  </p:cNvGrpSpPr>
                  <p:nvPr/>
                </p:nvGrpSpPr>
                <p:grpSpPr bwMode="auto">
                  <a:xfrm>
                    <a:off x="113" y="2614"/>
                    <a:ext cx="907" cy="907"/>
                    <a:chOff x="113" y="2614"/>
                    <a:chExt cx="907" cy="907"/>
                  </a:xfrm>
                </p:grpSpPr>
                <p:sp>
                  <p:nvSpPr>
                    <p:cNvPr id="564" name="Oval 169">
                      <a:extLst>
                        <a:ext uri="{FF2B5EF4-FFF2-40B4-BE49-F238E27FC236}">
                          <a16:creationId xmlns:a16="http://schemas.microsoft.com/office/drawing/2014/main" id="{6662E122-F76A-48D3-8F95-DFA738C95ABF}"/>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5" name="AutoShape 170">
                      <a:extLst>
                        <a:ext uri="{FF2B5EF4-FFF2-40B4-BE49-F238E27FC236}">
                          <a16:creationId xmlns:a16="http://schemas.microsoft.com/office/drawing/2014/main" id="{3756802C-3951-4E25-8FD4-EA9DEB61F6F1}"/>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7" name="Group 171">
                    <a:extLst>
                      <a:ext uri="{FF2B5EF4-FFF2-40B4-BE49-F238E27FC236}">
                        <a16:creationId xmlns:a16="http://schemas.microsoft.com/office/drawing/2014/main" id="{72C1FE62-4132-432C-A4A6-3111F77F8FA4}"/>
                      </a:ext>
                    </a:extLst>
                  </p:cNvPr>
                  <p:cNvGrpSpPr>
                    <a:grpSpLocks noChangeAspect="1"/>
                  </p:cNvGrpSpPr>
                  <p:nvPr/>
                </p:nvGrpSpPr>
                <p:grpSpPr bwMode="auto">
                  <a:xfrm>
                    <a:off x="142" y="2715"/>
                    <a:ext cx="857" cy="725"/>
                    <a:chOff x="142" y="2715"/>
                    <a:chExt cx="857" cy="725"/>
                  </a:xfrm>
                </p:grpSpPr>
                <p:sp>
                  <p:nvSpPr>
                    <p:cNvPr id="558" name="AutoShape 172">
                      <a:extLst>
                        <a:ext uri="{FF2B5EF4-FFF2-40B4-BE49-F238E27FC236}">
                          <a16:creationId xmlns:a16="http://schemas.microsoft.com/office/drawing/2014/main" id="{C43B6C8C-E2BC-428E-93ED-9186A97DEB3C}"/>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9" name="AutoShape 173">
                      <a:extLst>
                        <a:ext uri="{FF2B5EF4-FFF2-40B4-BE49-F238E27FC236}">
                          <a16:creationId xmlns:a16="http://schemas.microsoft.com/office/drawing/2014/main" id="{3A31D602-64FE-41EC-8266-BC9B3E5CB141}"/>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0" name="AutoShape 174">
                      <a:extLst>
                        <a:ext uri="{FF2B5EF4-FFF2-40B4-BE49-F238E27FC236}">
                          <a16:creationId xmlns:a16="http://schemas.microsoft.com/office/drawing/2014/main" id="{E55E58B3-779B-40A6-BBD1-C47ED97D8FBA}"/>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1" name="AutoShape 175">
                      <a:extLst>
                        <a:ext uri="{FF2B5EF4-FFF2-40B4-BE49-F238E27FC236}">
                          <a16:creationId xmlns:a16="http://schemas.microsoft.com/office/drawing/2014/main" id="{CAE3B14E-DB60-4AC8-9472-AF3B63303484}"/>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2" name="AutoShape 176">
                      <a:extLst>
                        <a:ext uri="{FF2B5EF4-FFF2-40B4-BE49-F238E27FC236}">
                          <a16:creationId xmlns:a16="http://schemas.microsoft.com/office/drawing/2014/main" id="{49BD7A0F-A8EC-4A1A-945B-71707A667983}"/>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63" name="AutoShape 177">
                      <a:extLst>
                        <a:ext uri="{FF2B5EF4-FFF2-40B4-BE49-F238E27FC236}">
                          <a16:creationId xmlns:a16="http://schemas.microsoft.com/office/drawing/2014/main" id="{55019437-DE02-4F96-9B08-D594C594CA0E}"/>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2" name="Oval 178">
                  <a:extLst>
                    <a:ext uri="{FF2B5EF4-FFF2-40B4-BE49-F238E27FC236}">
                      <a16:creationId xmlns:a16="http://schemas.microsoft.com/office/drawing/2014/main" id="{0C09A822-D4A1-423A-AA00-5D2C3F807B60}"/>
                    </a:ext>
                  </a:extLst>
                </p:cNvPr>
                <p:cNvSpPr>
                  <a:spLocks noChangeAspect="1" noChangeArrowheads="1"/>
                </p:cNvSpPr>
                <p:nvPr/>
              </p:nvSpPr>
              <p:spPr bwMode="auto">
                <a:xfrm flipH="1" flipV="1">
                  <a:off x="8116473" y="5567963"/>
                  <a:ext cx="122255" cy="12226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53" name="Group 180">
                  <a:extLst>
                    <a:ext uri="{FF2B5EF4-FFF2-40B4-BE49-F238E27FC236}">
                      <a16:creationId xmlns:a16="http://schemas.microsoft.com/office/drawing/2014/main" id="{6CEE5109-C09C-43F0-A7F4-360F7F6DCCF7}"/>
                    </a:ext>
                  </a:extLst>
                </p:cNvPr>
                <p:cNvGrpSpPr>
                  <a:grpSpLocks noChangeAspect="1"/>
                </p:cNvGrpSpPr>
                <p:nvPr/>
              </p:nvGrpSpPr>
              <p:grpSpPr bwMode="auto">
                <a:xfrm flipH="1" flipV="1">
                  <a:off x="7945828" y="3377729"/>
                  <a:ext cx="87312" cy="87316"/>
                  <a:chOff x="1292" y="1888"/>
                  <a:chExt cx="907" cy="907"/>
                </a:xfrm>
              </p:grpSpPr>
              <p:sp>
                <p:nvSpPr>
                  <p:cNvPr id="554" name="Oval 181">
                    <a:extLst>
                      <a:ext uri="{FF2B5EF4-FFF2-40B4-BE49-F238E27FC236}">
                        <a16:creationId xmlns:a16="http://schemas.microsoft.com/office/drawing/2014/main" id="{712EA1CB-8879-481F-AC78-27ABE14B1BB5}"/>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5" name="AutoShape 182">
                    <a:extLst>
                      <a:ext uri="{FF2B5EF4-FFF2-40B4-BE49-F238E27FC236}">
                        <a16:creationId xmlns:a16="http://schemas.microsoft.com/office/drawing/2014/main" id="{AAFD5810-39E2-4C1E-848E-5D42478A6ADE}"/>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4" name="Group 183">
                  <a:extLst>
                    <a:ext uri="{FF2B5EF4-FFF2-40B4-BE49-F238E27FC236}">
                      <a16:creationId xmlns:a16="http://schemas.microsoft.com/office/drawing/2014/main" id="{5692B5FA-C796-4C41-A658-712D012B7185}"/>
                    </a:ext>
                  </a:extLst>
                </p:cNvPr>
                <p:cNvGrpSpPr>
                  <a:grpSpLocks noChangeAspect="1"/>
                </p:cNvGrpSpPr>
                <p:nvPr/>
              </p:nvGrpSpPr>
              <p:grpSpPr bwMode="auto">
                <a:xfrm flipH="1" flipV="1">
                  <a:off x="7947850" y="3385527"/>
                  <a:ext cx="82499" cy="69795"/>
                  <a:chOff x="1321" y="1989"/>
                  <a:chExt cx="857" cy="725"/>
                </a:xfrm>
              </p:grpSpPr>
              <p:sp>
                <p:nvSpPr>
                  <p:cNvPr id="548" name="AutoShape 184">
                    <a:extLst>
                      <a:ext uri="{FF2B5EF4-FFF2-40B4-BE49-F238E27FC236}">
                        <a16:creationId xmlns:a16="http://schemas.microsoft.com/office/drawing/2014/main" id="{4224F7B7-C8D6-41EC-854E-7140297917D3}"/>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9" name="AutoShape 185">
                    <a:extLst>
                      <a:ext uri="{FF2B5EF4-FFF2-40B4-BE49-F238E27FC236}">
                        <a16:creationId xmlns:a16="http://schemas.microsoft.com/office/drawing/2014/main" id="{41841FFD-8733-4AA0-9AB2-90726D49C17C}"/>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0" name="AutoShape 186">
                    <a:extLst>
                      <a:ext uri="{FF2B5EF4-FFF2-40B4-BE49-F238E27FC236}">
                        <a16:creationId xmlns:a16="http://schemas.microsoft.com/office/drawing/2014/main" id="{E7F0901A-2BEF-488C-BCFC-567CAEA5DE57}"/>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1" name="AutoShape 187">
                    <a:extLst>
                      <a:ext uri="{FF2B5EF4-FFF2-40B4-BE49-F238E27FC236}">
                        <a16:creationId xmlns:a16="http://schemas.microsoft.com/office/drawing/2014/main" id="{AD9CCCE9-BF8D-485C-954C-CBBA47E641C9}"/>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2" name="AutoShape 188">
                    <a:extLst>
                      <a:ext uri="{FF2B5EF4-FFF2-40B4-BE49-F238E27FC236}">
                        <a16:creationId xmlns:a16="http://schemas.microsoft.com/office/drawing/2014/main" id="{1BCCCE4A-2D13-48B8-8623-3E64D1E8717C}"/>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53" name="AutoShape 189">
                    <a:extLst>
                      <a:ext uri="{FF2B5EF4-FFF2-40B4-BE49-F238E27FC236}">
                        <a16:creationId xmlns:a16="http://schemas.microsoft.com/office/drawing/2014/main" id="{C25766E4-2E36-49BD-8C71-272513832F7C}"/>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5" name="Group 191">
                  <a:extLst>
                    <a:ext uri="{FF2B5EF4-FFF2-40B4-BE49-F238E27FC236}">
                      <a16:creationId xmlns:a16="http://schemas.microsoft.com/office/drawing/2014/main" id="{6C6C30D3-09FF-402E-B8CF-A799550859B8}"/>
                    </a:ext>
                  </a:extLst>
                </p:cNvPr>
                <p:cNvGrpSpPr>
                  <a:grpSpLocks noChangeAspect="1"/>
                </p:cNvGrpSpPr>
                <p:nvPr/>
              </p:nvGrpSpPr>
              <p:grpSpPr bwMode="auto">
                <a:xfrm flipH="1" flipV="1">
                  <a:off x="7945828" y="5555873"/>
                  <a:ext cx="87312" cy="87316"/>
                  <a:chOff x="113" y="2614"/>
                  <a:chExt cx="907" cy="907"/>
                </a:xfrm>
              </p:grpSpPr>
              <p:grpSp>
                <p:nvGrpSpPr>
                  <p:cNvPr id="538" name="Group 192">
                    <a:extLst>
                      <a:ext uri="{FF2B5EF4-FFF2-40B4-BE49-F238E27FC236}">
                        <a16:creationId xmlns:a16="http://schemas.microsoft.com/office/drawing/2014/main" id="{A0B35DF8-96BB-4DE4-98D3-CE96A64FD061}"/>
                      </a:ext>
                    </a:extLst>
                  </p:cNvPr>
                  <p:cNvGrpSpPr>
                    <a:grpSpLocks noChangeAspect="1"/>
                  </p:cNvGrpSpPr>
                  <p:nvPr/>
                </p:nvGrpSpPr>
                <p:grpSpPr bwMode="auto">
                  <a:xfrm>
                    <a:off x="113" y="2614"/>
                    <a:ext cx="907" cy="907"/>
                    <a:chOff x="113" y="2614"/>
                    <a:chExt cx="907" cy="907"/>
                  </a:xfrm>
                </p:grpSpPr>
                <p:sp>
                  <p:nvSpPr>
                    <p:cNvPr id="546" name="Oval 193">
                      <a:extLst>
                        <a:ext uri="{FF2B5EF4-FFF2-40B4-BE49-F238E27FC236}">
                          <a16:creationId xmlns:a16="http://schemas.microsoft.com/office/drawing/2014/main" id="{A8A88F6A-3220-45F0-A058-05383C30705F}"/>
                        </a:ext>
                      </a:extLst>
                    </p:cNvPr>
                    <p:cNvSpPr>
                      <a:spLocks noChangeAspect="1" noChangeArrowheads="1"/>
                    </p:cNvSpPr>
                    <p:nvPr/>
                  </p:nvSpPr>
                  <p:spPr bwMode="auto">
                    <a:xfrm>
                      <a:off x="212" y="2715"/>
                      <a:ext cx="710" cy="709"/>
                    </a:xfrm>
                    <a:prstGeom prst="ellipse">
                      <a:avLst/>
                    </a:prstGeom>
                    <a:solidFill>
                      <a:srgbClr val="FFFFFF"/>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7" name="AutoShape 194">
                      <a:extLst>
                        <a:ext uri="{FF2B5EF4-FFF2-40B4-BE49-F238E27FC236}">
                          <a16:creationId xmlns:a16="http://schemas.microsoft.com/office/drawing/2014/main" id="{9B6E7A5E-DB16-4179-A3C4-AB4FC0BE0ADB}"/>
                        </a:ext>
                      </a:extLst>
                    </p:cNvPr>
                    <p:cNvSpPr>
                      <a:spLocks noChangeAspect="1" noChangeArrowheads="1"/>
                    </p:cNvSpPr>
                    <p:nvPr/>
                  </p:nvSpPr>
                  <p:spPr bwMode="auto">
                    <a:xfrm>
                      <a:off x="113" y="2614"/>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539" name="Group 195">
                    <a:extLst>
                      <a:ext uri="{FF2B5EF4-FFF2-40B4-BE49-F238E27FC236}">
                        <a16:creationId xmlns:a16="http://schemas.microsoft.com/office/drawing/2014/main" id="{778A2A37-F71C-496C-BA99-9191B9587714}"/>
                      </a:ext>
                    </a:extLst>
                  </p:cNvPr>
                  <p:cNvGrpSpPr>
                    <a:grpSpLocks noChangeAspect="1"/>
                  </p:cNvGrpSpPr>
                  <p:nvPr/>
                </p:nvGrpSpPr>
                <p:grpSpPr bwMode="auto">
                  <a:xfrm>
                    <a:off x="142" y="2715"/>
                    <a:ext cx="857" cy="725"/>
                    <a:chOff x="142" y="2715"/>
                    <a:chExt cx="857" cy="725"/>
                  </a:xfrm>
                </p:grpSpPr>
                <p:sp>
                  <p:nvSpPr>
                    <p:cNvPr id="540" name="AutoShape 196">
                      <a:extLst>
                        <a:ext uri="{FF2B5EF4-FFF2-40B4-BE49-F238E27FC236}">
                          <a16:creationId xmlns:a16="http://schemas.microsoft.com/office/drawing/2014/main" id="{0D744750-B9FF-4485-9866-B01FEC604DBB}"/>
                        </a:ext>
                      </a:extLst>
                    </p:cNvPr>
                    <p:cNvSpPr>
                      <a:spLocks noChangeAspect="1" noChangeArrowheads="1"/>
                    </p:cNvSpPr>
                    <p:nvPr/>
                  </p:nvSpPr>
                  <p:spPr bwMode="auto">
                    <a:xfrm rot="3300000">
                      <a:off x="325" y="2585"/>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1" name="AutoShape 197">
                      <a:extLst>
                        <a:ext uri="{FF2B5EF4-FFF2-40B4-BE49-F238E27FC236}">
                          <a16:creationId xmlns:a16="http://schemas.microsoft.com/office/drawing/2014/main" id="{A34B8AF5-6BAC-4654-AEB4-70BF4EBDFBEB}"/>
                        </a:ext>
                      </a:extLst>
                    </p:cNvPr>
                    <p:cNvSpPr>
                      <a:spLocks noChangeAspect="1" noChangeArrowheads="1"/>
                    </p:cNvSpPr>
                    <p:nvPr/>
                  </p:nvSpPr>
                  <p:spPr bwMode="auto">
                    <a:xfrm rot="-1020000">
                      <a:off x="230" y="2842"/>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2" name="AutoShape 198">
                      <a:extLst>
                        <a:ext uri="{FF2B5EF4-FFF2-40B4-BE49-F238E27FC236}">
                          <a16:creationId xmlns:a16="http://schemas.microsoft.com/office/drawing/2014/main" id="{22C97D83-F7ED-4400-A831-B9917A49B7AA}"/>
                        </a:ext>
                      </a:extLst>
                    </p:cNvPr>
                    <p:cNvSpPr>
                      <a:spLocks noChangeAspect="1" noChangeArrowheads="1"/>
                    </p:cNvSpPr>
                    <p:nvPr/>
                  </p:nvSpPr>
                  <p:spPr bwMode="auto">
                    <a:xfrm rot="-5340000">
                      <a:off x="452" y="3006"/>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3" name="AutoShape 199">
                      <a:extLst>
                        <a:ext uri="{FF2B5EF4-FFF2-40B4-BE49-F238E27FC236}">
                          <a16:creationId xmlns:a16="http://schemas.microsoft.com/office/drawing/2014/main" id="{F78EE837-BBDB-46AB-8343-6BB42C501FBE}"/>
                        </a:ext>
                      </a:extLst>
                    </p:cNvPr>
                    <p:cNvSpPr>
                      <a:spLocks noChangeAspect="1" noChangeArrowheads="1"/>
                    </p:cNvSpPr>
                    <p:nvPr/>
                  </p:nvSpPr>
                  <p:spPr bwMode="auto">
                    <a:xfrm rot="-9660000">
                      <a:off x="675" y="2853"/>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4" name="AutoShape 200">
                      <a:extLst>
                        <a:ext uri="{FF2B5EF4-FFF2-40B4-BE49-F238E27FC236}">
                          <a16:creationId xmlns:a16="http://schemas.microsoft.com/office/drawing/2014/main" id="{DF3E5E06-FAFC-42C5-A3E8-E944089FDF34}"/>
                        </a:ext>
                      </a:extLst>
                    </p:cNvPr>
                    <p:cNvSpPr>
                      <a:spLocks noChangeAspect="1" noChangeArrowheads="1"/>
                    </p:cNvSpPr>
                    <p:nvPr/>
                  </p:nvSpPr>
                  <p:spPr bwMode="auto">
                    <a:xfrm rot="7620000">
                      <a:off x="594" y="2586"/>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45" name="AutoShape 201">
                      <a:extLst>
                        <a:ext uri="{FF2B5EF4-FFF2-40B4-BE49-F238E27FC236}">
                          <a16:creationId xmlns:a16="http://schemas.microsoft.com/office/drawing/2014/main" id="{B56A5A5E-8815-4B35-A918-8C0658812316}"/>
                        </a:ext>
                      </a:extLst>
                    </p:cNvPr>
                    <p:cNvSpPr>
                      <a:spLocks noChangeAspect="1" noChangeArrowheads="1"/>
                    </p:cNvSpPr>
                    <p:nvPr/>
                  </p:nvSpPr>
                  <p:spPr bwMode="auto">
                    <a:xfrm rot="-1020000">
                      <a:off x="212" y="2715"/>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56" name="Oval 202">
                  <a:extLst>
                    <a:ext uri="{FF2B5EF4-FFF2-40B4-BE49-F238E27FC236}">
                      <a16:creationId xmlns:a16="http://schemas.microsoft.com/office/drawing/2014/main" id="{054060F4-08C1-4AF0-A8A2-E02675644647}"/>
                    </a:ext>
                  </a:extLst>
                </p:cNvPr>
                <p:cNvSpPr>
                  <a:spLocks noChangeAspect="1" noChangeArrowheads="1"/>
                </p:cNvSpPr>
                <p:nvPr/>
              </p:nvSpPr>
              <p:spPr bwMode="auto">
                <a:xfrm flipH="1" flipV="1">
                  <a:off x="7958920" y="5569062"/>
                  <a:ext cx="61128" cy="6113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7" name="Oval 207">
                  <a:extLst>
                    <a:ext uri="{FF2B5EF4-FFF2-40B4-BE49-F238E27FC236}">
                      <a16:creationId xmlns:a16="http://schemas.microsoft.com/office/drawing/2014/main" id="{2DF04A5C-214E-4AFE-BC88-BFCAE8568BE2}"/>
                    </a:ext>
                  </a:extLst>
                </p:cNvPr>
                <p:cNvSpPr>
                  <a:spLocks noChangeAspect="1" noChangeArrowheads="1"/>
                </p:cNvSpPr>
                <p:nvPr/>
              </p:nvSpPr>
              <p:spPr bwMode="auto">
                <a:xfrm>
                  <a:off x="6538301" y="4350511"/>
                  <a:ext cx="320444" cy="3204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8" name="Oval 208">
                  <a:extLst>
                    <a:ext uri="{FF2B5EF4-FFF2-40B4-BE49-F238E27FC236}">
                      <a16:creationId xmlns:a16="http://schemas.microsoft.com/office/drawing/2014/main" id="{6652328A-15F4-40C6-BF29-EB82E62AB74A}"/>
                    </a:ext>
                  </a:extLst>
                </p:cNvPr>
                <p:cNvSpPr>
                  <a:spLocks noChangeAspect="1" noChangeArrowheads="1"/>
                </p:cNvSpPr>
                <p:nvPr/>
              </p:nvSpPr>
              <p:spPr bwMode="auto">
                <a:xfrm>
                  <a:off x="6511214" y="4325978"/>
                  <a:ext cx="371040"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9" name="Arc 209">
                  <a:extLst>
                    <a:ext uri="{FF2B5EF4-FFF2-40B4-BE49-F238E27FC236}">
                      <a16:creationId xmlns:a16="http://schemas.microsoft.com/office/drawing/2014/main" id="{5283656F-1053-4125-B5A9-BE59C7CB3B2B}"/>
                    </a:ext>
                  </a:extLst>
                </p:cNvPr>
                <p:cNvSpPr>
                  <a:spLocks noChangeAspect="1"/>
                </p:cNvSpPr>
                <p:nvPr/>
              </p:nvSpPr>
              <p:spPr bwMode="auto">
                <a:xfrm>
                  <a:off x="6534212" y="4510997"/>
                  <a:ext cx="324533"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0" name="Arc 210">
                  <a:extLst>
                    <a:ext uri="{FF2B5EF4-FFF2-40B4-BE49-F238E27FC236}">
                      <a16:creationId xmlns:a16="http://schemas.microsoft.com/office/drawing/2014/main" id="{119D82DE-6D37-4AF3-9E34-59FDD2747AEB}"/>
                    </a:ext>
                  </a:extLst>
                </p:cNvPr>
                <p:cNvSpPr>
                  <a:spLocks noChangeAspect="1"/>
                </p:cNvSpPr>
                <p:nvPr/>
              </p:nvSpPr>
              <p:spPr bwMode="auto">
                <a:xfrm flipV="1">
                  <a:off x="6557211" y="4604018"/>
                  <a:ext cx="278025" cy="930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1" name="AutoShape 211">
                  <a:extLst>
                    <a:ext uri="{FF2B5EF4-FFF2-40B4-BE49-F238E27FC236}">
                      <a16:creationId xmlns:a16="http://schemas.microsoft.com/office/drawing/2014/main" id="{0CD6A980-5812-489C-8ACF-91FF09BF6CE8}"/>
                    </a:ext>
                  </a:extLst>
                </p:cNvPr>
                <p:cNvSpPr>
                  <a:spLocks noChangeAspect="1" noChangeArrowheads="1"/>
                </p:cNvSpPr>
                <p:nvPr/>
              </p:nvSpPr>
              <p:spPr bwMode="auto">
                <a:xfrm>
                  <a:off x="6464706" y="4279468"/>
                  <a:ext cx="463545"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2" name="Group 212">
                  <a:extLst>
                    <a:ext uri="{FF2B5EF4-FFF2-40B4-BE49-F238E27FC236}">
                      <a16:creationId xmlns:a16="http://schemas.microsoft.com/office/drawing/2014/main" id="{09053731-4A7F-4433-97A6-2228E026937D}"/>
                    </a:ext>
                  </a:extLst>
                </p:cNvPr>
                <p:cNvGrpSpPr>
                  <a:grpSpLocks noChangeAspect="1"/>
                </p:cNvGrpSpPr>
                <p:nvPr/>
              </p:nvGrpSpPr>
              <p:grpSpPr bwMode="auto">
                <a:xfrm>
                  <a:off x="6482083" y="4331089"/>
                  <a:ext cx="437991" cy="370549"/>
                  <a:chOff x="142" y="900"/>
                  <a:chExt cx="857" cy="725"/>
                </a:xfrm>
              </p:grpSpPr>
              <p:sp>
                <p:nvSpPr>
                  <p:cNvPr id="532" name="AutoShape 213">
                    <a:extLst>
                      <a:ext uri="{FF2B5EF4-FFF2-40B4-BE49-F238E27FC236}">
                        <a16:creationId xmlns:a16="http://schemas.microsoft.com/office/drawing/2014/main" id="{C19CCAEB-6F90-4BE0-8B70-057CF7EC57FD}"/>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3" name="AutoShape 214">
                    <a:extLst>
                      <a:ext uri="{FF2B5EF4-FFF2-40B4-BE49-F238E27FC236}">
                        <a16:creationId xmlns:a16="http://schemas.microsoft.com/office/drawing/2014/main" id="{297C0CD7-4D1D-44E4-AD4D-3A2F860BF2FD}"/>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4" name="AutoShape 215">
                    <a:extLst>
                      <a:ext uri="{FF2B5EF4-FFF2-40B4-BE49-F238E27FC236}">
                        <a16:creationId xmlns:a16="http://schemas.microsoft.com/office/drawing/2014/main" id="{CF2D03E4-C07B-4556-B9C0-AE2F35FCC8E7}"/>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5" name="AutoShape 216">
                    <a:extLst>
                      <a:ext uri="{FF2B5EF4-FFF2-40B4-BE49-F238E27FC236}">
                        <a16:creationId xmlns:a16="http://schemas.microsoft.com/office/drawing/2014/main" id="{1B6B7DE0-7310-41A7-93BD-69DE496F5FD1}"/>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6" name="AutoShape 217">
                    <a:extLst>
                      <a:ext uri="{FF2B5EF4-FFF2-40B4-BE49-F238E27FC236}">
                        <a16:creationId xmlns:a16="http://schemas.microsoft.com/office/drawing/2014/main" id="{921F4BD2-C2BA-435D-B890-320B2C92DF2A}"/>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7" name="AutoShape 218">
                    <a:extLst>
                      <a:ext uri="{FF2B5EF4-FFF2-40B4-BE49-F238E27FC236}">
                        <a16:creationId xmlns:a16="http://schemas.microsoft.com/office/drawing/2014/main" id="{3A32270B-2AF0-4876-ACB8-7A2FEBC764AA}"/>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3" name="Oval 220">
                  <a:extLst>
                    <a:ext uri="{FF2B5EF4-FFF2-40B4-BE49-F238E27FC236}">
                      <a16:creationId xmlns:a16="http://schemas.microsoft.com/office/drawing/2014/main" id="{97026926-81BA-4945-A0F5-C3EFD6B72AAC}"/>
                    </a:ext>
                  </a:extLst>
                </p:cNvPr>
                <p:cNvSpPr>
                  <a:spLocks noChangeAspect="1" noChangeArrowheads="1"/>
                </p:cNvSpPr>
                <p:nvPr/>
              </p:nvSpPr>
              <p:spPr bwMode="auto">
                <a:xfrm>
                  <a:off x="6538812" y="4800037"/>
                  <a:ext cx="320444" cy="321559"/>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4" name="Oval 221">
                  <a:extLst>
                    <a:ext uri="{FF2B5EF4-FFF2-40B4-BE49-F238E27FC236}">
                      <a16:creationId xmlns:a16="http://schemas.microsoft.com/office/drawing/2014/main" id="{3C9AC7C2-8AB6-4CD7-95A8-6826CBF52642}"/>
                    </a:ext>
                  </a:extLst>
                </p:cNvPr>
                <p:cNvSpPr>
                  <a:spLocks noChangeAspect="1" noChangeArrowheads="1"/>
                </p:cNvSpPr>
                <p:nvPr/>
              </p:nvSpPr>
              <p:spPr bwMode="auto">
                <a:xfrm>
                  <a:off x="6511214" y="4775420"/>
                  <a:ext cx="371040"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5" name="Arc 222">
                  <a:extLst>
                    <a:ext uri="{FF2B5EF4-FFF2-40B4-BE49-F238E27FC236}">
                      <a16:creationId xmlns:a16="http://schemas.microsoft.com/office/drawing/2014/main" id="{0229121C-154C-4BE3-AC8C-75E3705F30C2}"/>
                    </a:ext>
                  </a:extLst>
                </p:cNvPr>
                <p:cNvSpPr>
                  <a:spLocks noChangeAspect="1"/>
                </p:cNvSpPr>
                <p:nvPr/>
              </p:nvSpPr>
              <p:spPr bwMode="auto">
                <a:xfrm>
                  <a:off x="6580209" y="5042616"/>
                  <a:ext cx="232028" cy="128213"/>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 name="Arc 223">
                  <a:extLst>
                    <a:ext uri="{FF2B5EF4-FFF2-40B4-BE49-F238E27FC236}">
                      <a16:creationId xmlns:a16="http://schemas.microsoft.com/office/drawing/2014/main" id="{35AA62D5-664D-4D12-B6B8-4DA24B745619}"/>
                    </a:ext>
                  </a:extLst>
                </p:cNvPr>
                <p:cNvSpPr>
                  <a:spLocks noChangeAspect="1"/>
                </p:cNvSpPr>
                <p:nvPr/>
              </p:nvSpPr>
              <p:spPr bwMode="auto">
                <a:xfrm flipV="1">
                  <a:off x="6557211" y="5101082"/>
                  <a:ext cx="278025" cy="6974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 name="AutoShape 224">
                  <a:extLst>
                    <a:ext uri="{FF2B5EF4-FFF2-40B4-BE49-F238E27FC236}">
                      <a16:creationId xmlns:a16="http://schemas.microsoft.com/office/drawing/2014/main" id="{20812CEB-1F8B-4CAD-BE70-F72FC3D8A7B5}"/>
                    </a:ext>
                  </a:extLst>
                </p:cNvPr>
                <p:cNvSpPr>
                  <a:spLocks noChangeAspect="1" noChangeArrowheads="1"/>
                </p:cNvSpPr>
                <p:nvPr/>
              </p:nvSpPr>
              <p:spPr bwMode="auto">
                <a:xfrm>
                  <a:off x="6464706" y="4728750"/>
                  <a:ext cx="463545"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68" name="Group 225">
                  <a:extLst>
                    <a:ext uri="{FF2B5EF4-FFF2-40B4-BE49-F238E27FC236}">
                      <a16:creationId xmlns:a16="http://schemas.microsoft.com/office/drawing/2014/main" id="{A17D0CD4-C3F4-4BF6-843A-493A67C76FF1}"/>
                    </a:ext>
                  </a:extLst>
                </p:cNvPr>
                <p:cNvGrpSpPr>
                  <a:grpSpLocks noChangeAspect="1"/>
                </p:cNvGrpSpPr>
                <p:nvPr/>
              </p:nvGrpSpPr>
              <p:grpSpPr bwMode="auto">
                <a:xfrm>
                  <a:off x="6482083" y="4780548"/>
                  <a:ext cx="437991" cy="371819"/>
                  <a:chOff x="142" y="900"/>
                  <a:chExt cx="857" cy="725"/>
                </a:xfrm>
              </p:grpSpPr>
              <p:sp>
                <p:nvSpPr>
                  <p:cNvPr id="526" name="AutoShape 226">
                    <a:extLst>
                      <a:ext uri="{FF2B5EF4-FFF2-40B4-BE49-F238E27FC236}">
                        <a16:creationId xmlns:a16="http://schemas.microsoft.com/office/drawing/2014/main" id="{610C6A1E-DB32-4A41-84A0-AE5EE29E1F67}"/>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7" name="AutoShape 227">
                    <a:extLst>
                      <a:ext uri="{FF2B5EF4-FFF2-40B4-BE49-F238E27FC236}">
                        <a16:creationId xmlns:a16="http://schemas.microsoft.com/office/drawing/2014/main" id="{64E81F10-7247-4F42-8781-641DEA13F29A}"/>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8" name="AutoShape 228">
                    <a:extLst>
                      <a:ext uri="{FF2B5EF4-FFF2-40B4-BE49-F238E27FC236}">
                        <a16:creationId xmlns:a16="http://schemas.microsoft.com/office/drawing/2014/main" id="{C2CA7C01-C695-48B4-A495-56CBC8D78C5F}"/>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9" name="AutoShape 229">
                    <a:extLst>
                      <a:ext uri="{FF2B5EF4-FFF2-40B4-BE49-F238E27FC236}">
                        <a16:creationId xmlns:a16="http://schemas.microsoft.com/office/drawing/2014/main" id="{E703C364-D9B0-408E-ABBB-DBB1B961F2ED}"/>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0" name="AutoShape 230">
                    <a:extLst>
                      <a:ext uri="{FF2B5EF4-FFF2-40B4-BE49-F238E27FC236}">
                        <a16:creationId xmlns:a16="http://schemas.microsoft.com/office/drawing/2014/main" id="{65ACD9F4-2E85-4458-A5DE-DD3088296EC1}"/>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31" name="AutoShape 231">
                    <a:extLst>
                      <a:ext uri="{FF2B5EF4-FFF2-40B4-BE49-F238E27FC236}">
                        <a16:creationId xmlns:a16="http://schemas.microsoft.com/office/drawing/2014/main" id="{D5339AAA-CFD8-4634-A6FD-AF2B04359A68}"/>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69" name="Oval 233">
                  <a:extLst>
                    <a:ext uri="{FF2B5EF4-FFF2-40B4-BE49-F238E27FC236}">
                      <a16:creationId xmlns:a16="http://schemas.microsoft.com/office/drawing/2014/main" id="{9CFAD00A-ED7E-485F-8EB8-5A42E07A2D85}"/>
                    </a:ext>
                  </a:extLst>
                </p:cNvPr>
                <p:cNvSpPr>
                  <a:spLocks noChangeAspect="1" noChangeArrowheads="1"/>
                </p:cNvSpPr>
                <p:nvPr/>
              </p:nvSpPr>
              <p:spPr bwMode="auto">
                <a:xfrm>
                  <a:off x="7129879" y="3940621"/>
                  <a:ext cx="240333" cy="240346"/>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0" name="Oval 234">
                  <a:extLst>
                    <a:ext uri="{FF2B5EF4-FFF2-40B4-BE49-F238E27FC236}">
                      <a16:creationId xmlns:a16="http://schemas.microsoft.com/office/drawing/2014/main" id="{ACC43D1E-DA20-4A50-A59A-95A379AFCFB9}"/>
                    </a:ext>
                  </a:extLst>
                </p:cNvPr>
                <p:cNvSpPr>
                  <a:spLocks noChangeAspect="1" noChangeArrowheads="1"/>
                </p:cNvSpPr>
                <p:nvPr/>
              </p:nvSpPr>
              <p:spPr bwMode="auto">
                <a:xfrm>
                  <a:off x="7109181" y="3922221"/>
                  <a:ext cx="2759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 name="Arc 235">
                  <a:extLst>
                    <a:ext uri="{FF2B5EF4-FFF2-40B4-BE49-F238E27FC236}">
                      <a16:creationId xmlns:a16="http://schemas.microsoft.com/office/drawing/2014/main" id="{75C6D11D-D8BF-4339-BCA7-9ADF4FB25445}"/>
                    </a:ext>
                  </a:extLst>
                </p:cNvPr>
                <p:cNvSpPr>
                  <a:spLocks noChangeAspect="1"/>
                </p:cNvSpPr>
                <p:nvPr/>
              </p:nvSpPr>
              <p:spPr bwMode="auto">
                <a:xfrm>
                  <a:off x="7126430" y="4009236"/>
                  <a:ext cx="243400" cy="12189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2" name="Arc 236">
                  <a:extLst>
                    <a:ext uri="{FF2B5EF4-FFF2-40B4-BE49-F238E27FC236}">
                      <a16:creationId xmlns:a16="http://schemas.microsoft.com/office/drawing/2014/main" id="{EF9FA1F0-4B54-43B8-A532-06451668E895}"/>
                    </a:ext>
                  </a:extLst>
                </p:cNvPr>
                <p:cNvSpPr>
                  <a:spLocks noChangeAspect="1"/>
                </p:cNvSpPr>
                <p:nvPr/>
              </p:nvSpPr>
              <p:spPr bwMode="auto">
                <a:xfrm flipV="1">
                  <a:off x="7143678" y="4096251"/>
                  <a:ext cx="208519" cy="10426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3" name="AutoShape 237">
                  <a:extLst>
                    <a:ext uri="{FF2B5EF4-FFF2-40B4-BE49-F238E27FC236}">
                      <a16:creationId xmlns:a16="http://schemas.microsoft.com/office/drawing/2014/main" id="{8BAB43AC-DCDE-49F4-B933-FB66A644D0AE}"/>
                    </a:ext>
                  </a:extLst>
                </p:cNvPr>
                <p:cNvSpPr>
                  <a:spLocks noChangeAspect="1" noChangeArrowheads="1"/>
                </p:cNvSpPr>
                <p:nvPr/>
              </p:nvSpPr>
              <p:spPr bwMode="auto">
                <a:xfrm>
                  <a:off x="7074300" y="3887338"/>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74" name="Group 238">
                  <a:extLst>
                    <a:ext uri="{FF2B5EF4-FFF2-40B4-BE49-F238E27FC236}">
                      <a16:creationId xmlns:a16="http://schemas.microsoft.com/office/drawing/2014/main" id="{F1774B92-E23D-485F-B726-4750E8D15065}"/>
                    </a:ext>
                  </a:extLst>
                </p:cNvPr>
                <p:cNvGrpSpPr>
                  <a:grpSpLocks noChangeAspect="1"/>
                </p:cNvGrpSpPr>
                <p:nvPr/>
              </p:nvGrpSpPr>
              <p:grpSpPr bwMode="auto">
                <a:xfrm>
                  <a:off x="7087332" y="3926054"/>
                  <a:ext cx="328494" cy="277912"/>
                  <a:chOff x="142" y="900"/>
                  <a:chExt cx="857" cy="725"/>
                </a:xfrm>
              </p:grpSpPr>
              <p:sp>
                <p:nvSpPr>
                  <p:cNvPr id="520" name="AutoShape 239">
                    <a:extLst>
                      <a:ext uri="{FF2B5EF4-FFF2-40B4-BE49-F238E27FC236}">
                        <a16:creationId xmlns:a16="http://schemas.microsoft.com/office/drawing/2014/main" id="{07DD8A87-573E-47CD-9E51-293283E61A53}"/>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1" name="AutoShape 240">
                    <a:extLst>
                      <a:ext uri="{FF2B5EF4-FFF2-40B4-BE49-F238E27FC236}">
                        <a16:creationId xmlns:a16="http://schemas.microsoft.com/office/drawing/2014/main" id="{1E5870EE-4980-4A8F-B9C5-738503650183}"/>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2" name="AutoShape 241">
                    <a:extLst>
                      <a:ext uri="{FF2B5EF4-FFF2-40B4-BE49-F238E27FC236}">
                        <a16:creationId xmlns:a16="http://schemas.microsoft.com/office/drawing/2014/main" id="{37E3725A-7C3A-4AD1-A4E3-30F5FEA5E584}"/>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3" name="AutoShape 242">
                    <a:extLst>
                      <a:ext uri="{FF2B5EF4-FFF2-40B4-BE49-F238E27FC236}">
                        <a16:creationId xmlns:a16="http://schemas.microsoft.com/office/drawing/2014/main" id="{F8355C15-B535-4783-A0E8-5B5D60D0195F}"/>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4" name="AutoShape 243">
                    <a:extLst>
                      <a:ext uri="{FF2B5EF4-FFF2-40B4-BE49-F238E27FC236}">
                        <a16:creationId xmlns:a16="http://schemas.microsoft.com/office/drawing/2014/main" id="{3729DBDE-3BA7-4CFD-9DBC-328D116F7390}"/>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25" name="AutoShape 244">
                    <a:extLst>
                      <a:ext uri="{FF2B5EF4-FFF2-40B4-BE49-F238E27FC236}">
                        <a16:creationId xmlns:a16="http://schemas.microsoft.com/office/drawing/2014/main" id="{C458191D-564C-413C-BBC0-0686CAE851F1}"/>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75" name="Oval 246">
                  <a:extLst>
                    <a:ext uri="{FF2B5EF4-FFF2-40B4-BE49-F238E27FC236}">
                      <a16:creationId xmlns:a16="http://schemas.microsoft.com/office/drawing/2014/main" id="{857E85F9-664B-4C73-831C-B373D8507C2B}"/>
                    </a:ext>
                  </a:extLst>
                </p:cNvPr>
                <p:cNvSpPr>
                  <a:spLocks noChangeAspect="1" noChangeArrowheads="1"/>
                </p:cNvSpPr>
                <p:nvPr/>
              </p:nvSpPr>
              <p:spPr bwMode="auto">
                <a:xfrm>
                  <a:off x="7129496" y="4404435"/>
                  <a:ext cx="240333" cy="241443"/>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6" name="Oval 247">
                  <a:extLst>
                    <a:ext uri="{FF2B5EF4-FFF2-40B4-BE49-F238E27FC236}">
                      <a16:creationId xmlns:a16="http://schemas.microsoft.com/office/drawing/2014/main" id="{1AE2BB0B-0D07-4DB8-8CA3-2FDA94B2E3C6}"/>
                    </a:ext>
                  </a:extLst>
                </p:cNvPr>
                <p:cNvSpPr>
                  <a:spLocks noChangeAspect="1" noChangeArrowheads="1"/>
                </p:cNvSpPr>
                <p:nvPr/>
              </p:nvSpPr>
              <p:spPr bwMode="auto">
                <a:xfrm>
                  <a:off x="7109181" y="4385951"/>
                  <a:ext cx="278281" cy="27956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7" name="Arc 248">
                  <a:extLst>
                    <a:ext uri="{FF2B5EF4-FFF2-40B4-BE49-F238E27FC236}">
                      <a16:creationId xmlns:a16="http://schemas.microsoft.com/office/drawing/2014/main" id="{CE694845-1577-43BA-8BDC-A6FB72DBCF32}"/>
                    </a:ext>
                  </a:extLst>
                </p:cNvPr>
                <p:cNvSpPr>
                  <a:spLocks noChangeAspect="1"/>
                </p:cNvSpPr>
                <p:nvPr/>
              </p:nvSpPr>
              <p:spPr bwMode="auto">
                <a:xfrm>
                  <a:off x="7126430" y="4525349"/>
                  <a:ext cx="243400" cy="12245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8" name="Arc 249">
                  <a:extLst>
                    <a:ext uri="{FF2B5EF4-FFF2-40B4-BE49-F238E27FC236}">
                      <a16:creationId xmlns:a16="http://schemas.microsoft.com/office/drawing/2014/main" id="{5447EBAE-33EA-42DC-85FB-4D02061495A1}"/>
                    </a:ext>
                  </a:extLst>
                </p:cNvPr>
                <p:cNvSpPr>
                  <a:spLocks noChangeAspect="1"/>
                </p:cNvSpPr>
                <p:nvPr/>
              </p:nvSpPr>
              <p:spPr bwMode="auto">
                <a:xfrm flipV="1">
                  <a:off x="7143678" y="4595433"/>
                  <a:ext cx="208519" cy="7008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 name="AutoShape 250">
                  <a:extLst>
                    <a:ext uri="{FF2B5EF4-FFF2-40B4-BE49-F238E27FC236}">
                      <a16:creationId xmlns:a16="http://schemas.microsoft.com/office/drawing/2014/main" id="{5824E007-2DBE-4E9A-B7C5-4941227A090A}"/>
                    </a:ext>
                  </a:extLst>
                </p:cNvPr>
                <p:cNvSpPr>
                  <a:spLocks noChangeAspect="1" noChangeArrowheads="1"/>
                </p:cNvSpPr>
                <p:nvPr/>
              </p:nvSpPr>
              <p:spPr bwMode="auto">
                <a:xfrm>
                  <a:off x="7074300" y="4350909"/>
                  <a:ext cx="347659" cy="3492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0" name="Group 251">
                  <a:extLst>
                    <a:ext uri="{FF2B5EF4-FFF2-40B4-BE49-F238E27FC236}">
                      <a16:creationId xmlns:a16="http://schemas.microsoft.com/office/drawing/2014/main" id="{B0C041AE-787B-4FDB-9457-FFAD9FCB822C}"/>
                    </a:ext>
                  </a:extLst>
                </p:cNvPr>
                <p:cNvGrpSpPr>
                  <a:grpSpLocks noChangeAspect="1"/>
                </p:cNvGrpSpPr>
                <p:nvPr/>
              </p:nvGrpSpPr>
              <p:grpSpPr bwMode="auto">
                <a:xfrm>
                  <a:off x="7087332" y="4389802"/>
                  <a:ext cx="328494" cy="279181"/>
                  <a:chOff x="142" y="900"/>
                  <a:chExt cx="857" cy="725"/>
                </a:xfrm>
              </p:grpSpPr>
              <p:sp>
                <p:nvSpPr>
                  <p:cNvPr id="514" name="AutoShape 252">
                    <a:extLst>
                      <a:ext uri="{FF2B5EF4-FFF2-40B4-BE49-F238E27FC236}">
                        <a16:creationId xmlns:a16="http://schemas.microsoft.com/office/drawing/2014/main" id="{821165A8-E3E0-4E2C-93FD-875F5A9C6986}"/>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5" name="AutoShape 253">
                    <a:extLst>
                      <a:ext uri="{FF2B5EF4-FFF2-40B4-BE49-F238E27FC236}">
                        <a16:creationId xmlns:a16="http://schemas.microsoft.com/office/drawing/2014/main" id="{E84B91EA-8E77-4833-8004-3C482A8931F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6" name="AutoShape 254">
                    <a:extLst>
                      <a:ext uri="{FF2B5EF4-FFF2-40B4-BE49-F238E27FC236}">
                        <a16:creationId xmlns:a16="http://schemas.microsoft.com/office/drawing/2014/main" id="{304BB050-831A-4976-BDDF-5E38277779CC}"/>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7" name="AutoShape 255">
                    <a:extLst>
                      <a:ext uri="{FF2B5EF4-FFF2-40B4-BE49-F238E27FC236}">
                        <a16:creationId xmlns:a16="http://schemas.microsoft.com/office/drawing/2014/main" id="{4C8E01D2-7431-45C4-AE05-B9D7A6717172}"/>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8" name="AutoShape 256">
                    <a:extLst>
                      <a:ext uri="{FF2B5EF4-FFF2-40B4-BE49-F238E27FC236}">
                        <a16:creationId xmlns:a16="http://schemas.microsoft.com/office/drawing/2014/main" id="{3C84D693-585B-41E6-9A66-845BA346F989}"/>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9" name="AutoShape 257">
                    <a:extLst>
                      <a:ext uri="{FF2B5EF4-FFF2-40B4-BE49-F238E27FC236}">
                        <a16:creationId xmlns:a16="http://schemas.microsoft.com/office/drawing/2014/main" id="{898064BB-F795-44F4-B0B4-6A5B73AA68E3}"/>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1" name="Oval 259">
                  <a:extLst>
                    <a:ext uri="{FF2B5EF4-FFF2-40B4-BE49-F238E27FC236}">
                      <a16:creationId xmlns:a16="http://schemas.microsoft.com/office/drawing/2014/main" id="{AA4F6CF6-FCEE-44A3-8E46-90DE0EE2B60A}"/>
                    </a:ext>
                  </a:extLst>
                </p:cNvPr>
                <p:cNvSpPr>
                  <a:spLocks noChangeAspect="1" noChangeArrowheads="1"/>
                </p:cNvSpPr>
                <p:nvPr/>
              </p:nvSpPr>
              <p:spPr bwMode="auto">
                <a:xfrm>
                  <a:off x="7129879" y="4869349"/>
                  <a:ext cx="240333" cy="240346"/>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2" name="Oval 260">
                  <a:extLst>
                    <a:ext uri="{FF2B5EF4-FFF2-40B4-BE49-F238E27FC236}">
                      <a16:creationId xmlns:a16="http://schemas.microsoft.com/office/drawing/2014/main" id="{91FE2310-7AC8-4C64-ADAE-358EB32D2C1E}"/>
                    </a:ext>
                  </a:extLst>
                </p:cNvPr>
                <p:cNvSpPr>
                  <a:spLocks noChangeAspect="1" noChangeArrowheads="1"/>
                </p:cNvSpPr>
                <p:nvPr/>
              </p:nvSpPr>
              <p:spPr bwMode="auto">
                <a:xfrm>
                  <a:off x="7109181" y="4850949"/>
                  <a:ext cx="2782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3" name="Arc 261">
                  <a:extLst>
                    <a:ext uri="{FF2B5EF4-FFF2-40B4-BE49-F238E27FC236}">
                      <a16:creationId xmlns:a16="http://schemas.microsoft.com/office/drawing/2014/main" id="{2BCAED26-D2E5-4302-AC2D-ADB5EFA679EF}"/>
                    </a:ext>
                  </a:extLst>
                </p:cNvPr>
                <p:cNvSpPr>
                  <a:spLocks noChangeAspect="1"/>
                </p:cNvSpPr>
                <p:nvPr/>
              </p:nvSpPr>
              <p:spPr bwMode="auto">
                <a:xfrm>
                  <a:off x="7160927" y="5050662"/>
                  <a:ext cx="174021" cy="95832"/>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 name="Arc 262">
                  <a:extLst>
                    <a:ext uri="{FF2B5EF4-FFF2-40B4-BE49-F238E27FC236}">
                      <a16:creationId xmlns:a16="http://schemas.microsoft.com/office/drawing/2014/main" id="{D2F3125E-D4C2-41B2-9B9F-6554685453C3}"/>
                    </a:ext>
                  </a:extLst>
                </p:cNvPr>
                <p:cNvSpPr>
                  <a:spLocks noChangeAspect="1"/>
                </p:cNvSpPr>
                <p:nvPr/>
              </p:nvSpPr>
              <p:spPr bwMode="auto">
                <a:xfrm flipV="1">
                  <a:off x="7143678" y="5094362"/>
                  <a:ext cx="208519" cy="5213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5" name="AutoShape 263">
                  <a:extLst>
                    <a:ext uri="{FF2B5EF4-FFF2-40B4-BE49-F238E27FC236}">
                      <a16:creationId xmlns:a16="http://schemas.microsoft.com/office/drawing/2014/main" id="{F34B6CAC-FFAC-40C5-BC13-E7F947D37DB0}"/>
                    </a:ext>
                  </a:extLst>
                </p:cNvPr>
                <p:cNvSpPr>
                  <a:spLocks noChangeAspect="1" noChangeArrowheads="1"/>
                </p:cNvSpPr>
                <p:nvPr/>
              </p:nvSpPr>
              <p:spPr bwMode="auto">
                <a:xfrm>
                  <a:off x="7074300" y="4816066"/>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6" name="Group 264">
                  <a:extLst>
                    <a:ext uri="{FF2B5EF4-FFF2-40B4-BE49-F238E27FC236}">
                      <a16:creationId xmlns:a16="http://schemas.microsoft.com/office/drawing/2014/main" id="{64054063-7830-4694-B856-A067A9ED09B4}"/>
                    </a:ext>
                  </a:extLst>
                </p:cNvPr>
                <p:cNvGrpSpPr>
                  <a:grpSpLocks noChangeAspect="1"/>
                </p:cNvGrpSpPr>
                <p:nvPr/>
              </p:nvGrpSpPr>
              <p:grpSpPr bwMode="auto">
                <a:xfrm>
                  <a:off x="7087332" y="4854782"/>
                  <a:ext cx="328494" cy="277912"/>
                  <a:chOff x="142" y="900"/>
                  <a:chExt cx="857" cy="725"/>
                </a:xfrm>
              </p:grpSpPr>
              <p:sp>
                <p:nvSpPr>
                  <p:cNvPr id="508" name="AutoShape 265">
                    <a:extLst>
                      <a:ext uri="{FF2B5EF4-FFF2-40B4-BE49-F238E27FC236}">
                        <a16:creationId xmlns:a16="http://schemas.microsoft.com/office/drawing/2014/main" id="{494DF874-0BD7-4BC6-8325-76F07DA0021D}"/>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9" name="AutoShape 266">
                    <a:extLst>
                      <a:ext uri="{FF2B5EF4-FFF2-40B4-BE49-F238E27FC236}">
                        <a16:creationId xmlns:a16="http://schemas.microsoft.com/office/drawing/2014/main" id="{A0D4CCAD-26BB-4440-92FC-78B503E4AD40}"/>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0" name="AutoShape 267">
                    <a:extLst>
                      <a:ext uri="{FF2B5EF4-FFF2-40B4-BE49-F238E27FC236}">
                        <a16:creationId xmlns:a16="http://schemas.microsoft.com/office/drawing/2014/main" id="{CF004D4C-9CAB-42A9-B837-0601F4ABACFF}"/>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1" name="AutoShape 268">
                    <a:extLst>
                      <a:ext uri="{FF2B5EF4-FFF2-40B4-BE49-F238E27FC236}">
                        <a16:creationId xmlns:a16="http://schemas.microsoft.com/office/drawing/2014/main" id="{FC8DD750-508D-453E-97CC-355D22E9DE37}"/>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2" name="AutoShape 269">
                    <a:extLst>
                      <a:ext uri="{FF2B5EF4-FFF2-40B4-BE49-F238E27FC236}">
                        <a16:creationId xmlns:a16="http://schemas.microsoft.com/office/drawing/2014/main" id="{834C19B0-7662-43C0-9A59-6EB5617D21CA}"/>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13" name="AutoShape 270">
                    <a:extLst>
                      <a:ext uri="{FF2B5EF4-FFF2-40B4-BE49-F238E27FC236}">
                        <a16:creationId xmlns:a16="http://schemas.microsoft.com/office/drawing/2014/main" id="{D07B5EEF-AE48-468C-A301-F054F66C7DD6}"/>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87" name="Oval 272">
                  <a:extLst>
                    <a:ext uri="{FF2B5EF4-FFF2-40B4-BE49-F238E27FC236}">
                      <a16:creationId xmlns:a16="http://schemas.microsoft.com/office/drawing/2014/main" id="{3546F43F-2C98-4C2D-8703-FD19DBD7DD89}"/>
                    </a:ext>
                  </a:extLst>
                </p:cNvPr>
                <p:cNvSpPr>
                  <a:spLocks noChangeAspect="1" noChangeArrowheads="1"/>
                </p:cNvSpPr>
                <p:nvPr/>
              </p:nvSpPr>
              <p:spPr bwMode="auto">
                <a:xfrm>
                  <a:off x="7537187" y="3971254"/>
                  <a:ext cx="120715" cy="120722"/>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8" name="Oval 273">
                  <a:extLst>
                    <a:ext uri="{FF2B5EF4-FFF2-40B4-BE49-F238E27FC236}">
                      <a16:creationId xmlns:a16="http://schemas.microsoft.com/office/drawing/2014/main" id="{98CA8A77-026D-4738-898D-F9216BE379E7}"/>
                    </a:ext>
                  </a:extLst>
                </p:cNvPr>
                <p:cNvSpPr>
                  <a:spLocks noChangeAspect="1" noChangeArrowheads="1"/>
                </p:cNvSpPr>
                <p:nvPr/>
              </p:nvSpPr>
              <p:spPr bwMode="auto">
                <a:xfrm>
                  <a:off x="7526790" y="3962012"/>
                  <a:ext cx="138620"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89" name="Arc 274">
                  <a:extLst>
                    <a:ext uri="{FF2B5EF4-FFF2-40B4-BE49-F238E27FC236}">
                      <a16:creationId xmlns:a16="http://schemas.microsoft.com/office/drawing/2014/main" id="{D70EFD1C-5E18-424A-9AA2-5CB46E231E77}"/>
                    </a:ext>
                  </a:extLst>
                </p:cNvPr>
                <p:cNvSpPr>
                  <a:spLocks noChangeAspect="1"/>
                </p:cNvSpPr>
                <p:nvPr/>
              </p:nvSpPr>
              <p:spPr bwMode="auto">
                <a:xfrm>
                  <a:off x="7535454" y="4005718"/>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0" name="Arc 275">
                  <a:extLst>
                    <a:ext uri="{FF2B5EF4-FFF2-40B4-BE49-F238E27FC236}">
                      <a16:creationId xmlns:a16="http://schemas.microsoft.com/office/drawing/2014/main" id="{205BD331-7552-4658-8FA2-700382130328}"/>
                    </a:ext>
                  </a:extLst>
                </p:cNvPr>
                <p:cNvSpPr>
                  <a:spLocks noChangeAspect="1"/>
                </p:cNvSpPr>
                <p:nvPr/>
              </p:nvSpPr>
              <p:spPr bwMode="auto">
                <a:xfrm flipV="1">
                  <a:off x="7544118" y="4049425"/>
                  <a:ext cx="104735" cy="5237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1" name="AutoShape 276">
                  <a:extLst>
                    <a:ext uri="{FF2B5EF4-FFF2-40B4-BE49-F238E27FC236}">
                      <a16:creationId xmlns:a16="http://schemas.microsoft.com/office/drawing/2014/main" id="{FDEC9EEC-0534-4639-893C-A673828AC05F}"/>
                    </a:ext>
                  </a:extLst>
                </p:cNvPr>
                <p:cNvSpPr>
                  <a:spLocks noChangeAspect="1" noChangeArrowheads="1"/>
                </p:cNvSpPr>
                <p:nvPr/>
              </p:nvSpPr>
              <p:spPr bwMode="auto">
                <a:xfrm>
                  <a:off x="7509270" y="3944491"/>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2" name="Group 277">
                  <a:extLst>
                    <a:ext uri="{FF2B5EF4-FFF2-40B4-BE49-F238E27FC236}">
                      <a16:creationId xmlns:a16="http://schemas.microsoft.com/office/drawing/2014/main" id="{68CC3D31-FFB8-4D3B-B9A7-B08D4C2BFEF8}"/>
                    </a:ext>
                  </a:extLst>
                </p:cNvPr>
                <p:cNvGrpSpPr>
                  <a:grpSpLocks noChangeAspect="1"/>
                </p:cNvGrpSpPr>
                <p:nvPr/>
              </p:nvGrpSpPr>
              <p:grpSpPr bwMode="auto">
                <a:xfrm>
                  <a:off x="7515816" y="3963937"/>
                  <a:ext cx="164997" cy="139591"/>
                  <a:chOff x="142" y="900"/>
                  <a:chExt cx="857" cy="725"/>
                </a:xfrm>
              </p:grpSpPr>
              <p:sp>
                <p:nvSpPr>
                  <p:cNvPr id="502" name="AutoShape 278">
                    <a:extLst>
                      <a:ext uri="{FF2B5EF4-FFF2-40B4-BE49-F238E27FC236}">
                        <a16:creationId xmlns:a16="http://schemas.microsoft.com/office/drawing/2014/main" id="{8F676572-1C09-4F7B-994E-A33BB95A4F54}"/>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3" name="AutoShape 279">
                    <a:extLst>
                      <a:ext uri="{FF2B5EF4-FFF2-40B4-BE49-F238E27FC236}">
                        <a16:creationId xmlns:a16="http://schemas.microsoft.com/office/drawing/2014/main" id="{52669B31-88AE-40EF-B5CE-D8D168B14D85}"/>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4" name="AutoShape 280">
                    <a:extLst>
                      <a:ext uri="{FF2B5EF4-FFF2-40B4-BE49-F238E27FC236}">
                        <a16:creationId xmlns:a16="http://schemas.microsoft.com/office/drawing/2014/main" id="{39BC3130-6125-48D5-A85C-0635855811E1}"/>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5" name="AutoShape 281">
                    <a:extLst>
                      <a:ext uri="{FF2B5EF4-FFF2-40B4-BE49-F238E27FC236}">
                        <a16:creationId xmlns:a16="http://schemas.microsoft.com/office/drawing/2014/main" id="{907CC2A6-E347-4F0D-8D7A-C00DF46C60B3}"/>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6" name="AutoShape 282">
                    <a:extLst>
                      <a:ext uri="{FF2B5EF4-FFF2-40B4-BE49-F238E27FC236}">
                        <a16:creationId xmlns:a16="http://schemas.microsoft.com/office/drawing/2014/main" id="{3E936372-358F-418D-B756-72FC7D54C40F}"/>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7" name="AutoShape 283">
                    <a:extLst>
                      <a:ext uri="{FF2B5EF4-FFF2-40B4-BE49-F238E27FC236}">
                        <a16:creationId xmlns:a16="http://schemas.microsoft.com/office/drawing/2014/main" id="{0E8AA88C-D256-4706-B077-494AA2B3E5EE}"/>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3" name="Oval 285">
                  <a:extLst>
                    <a:ext uri="{FF2B5EF4-FFF2-40B4-BE49-F238E27FC236}">
                      <a16:creationId xmlns:a16="http://schemas.microsoft.com/office/drawing/2014/main" id="{533D41A5-4D19-4B31-9B3A-E19FEF6F176D}"/>
                    </a:ext>
                  </a:extLst>
                </p:cNvPr>
                <p:cNvSpPr>
                  <a:spLocks noChangeAspect="1" noChangeArrowheads="1"/>
                </p:cNvSpPr>
                <p:nvPr/>
              </p:nvSpPr>
              <p:spPr bwMode="auto">
                <a:xfrm>
                  <a:off x="7536994" y="4464988"/>
                  <a:ext cx="120715" cy="120722"/>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4" name="Oval 286">
                  <a:extLst>
                    <a:ext uri="{FF2B5EF4-FFF2-40B4-BE49-F238E27FC236}">
                      <a16:creationId xmlns:a16="http://schemas.microsoft.com/office/drawing/2014/main" id="{E8779783-BE13-418F-962C-77EDFC596EC3}"/>
                    </a:ext>
                  </a:extLst>
                </p:cNvPr>
                <p:cNvSpPr>
                  <a:spLocks noChangeAspect="1" noChangeArrowheads="1"/>
                </p:cNvSpPr>
                <p:nvPr/>
              </p:nvSpPr>
              <p:spPr bwMode="auto">
                <a:xfrm>
                  <a:off x="7526790" y="4455746"/>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5" name="Arc 287">
                  <a:extLst>
                    <a:ext uri="{FF2B5EF4-FFF2-40B4-BE49-F238E27FC236}">
                      <a16:creationId xmlns:a16="http://schemas.microsoft.com/office/drawing/2014/main" id="{644E3068-1586-4713-8A88-709A75B3DC93}"/>
                    </a:ext>
                  </a:extLst>
                </p:cNvPr>
                <p:cNvSpPr>
                  <a:spLocks noChangeAspect="1"/>
                </p:cNvSpPr>
                <p:nvPr/>
              </p:nvSpPr>
              <p:spPr bwMode="auto">
                <a:xfrm>
                  <a:off x="7535454" y="4525445"/>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6" name="Arc 288">
                  <a:extLst>
                    <a:ext uri="{FF2B5EF4-FFF2-40B4-BE49-F238E27FC236}">
                      <a16:creationId xmlns:a16="http://schemas.microsoft.com/office/drawing/2014/main" id="{9BBCCC84-C8A8-4614-A3A0-970C40165DB7}"/>
                    </a:ext>
                  </a:extLst>
                </p:cNvPr>
                <p:cNvSpPr>
                  <a:spLocks noChangeAspect="1"/>
                </p:cNvSpPr>
                <p:nvPr/>
              </p:nvSpPr>
              <p:spPr bwMode="auto">
                <a:xfrm flipV="1">
                  <a:off x="7544118" y="4560487"/>
                  <a:ext cx="104735" cy="35042"/>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7" name="AutoShape 289">
                  <a:extLst>
                    <a:ext uri="{FF2B5EF4-FFF2-40B4-BE49-F238E27FC236}">
                      <a16:creationId xmlns:a16="http://schemas.microsoft.com/office/drawing/2014/main" id="{446B8937-C6E1-4401-942B-D59B3B85ABCD}"/>
                    </a:ext>
                  </a:extLst>
                </p:cNvPr>
                <p:cNvSpPr>
                  <a:spLocks noChangeAspect="1" noChangeArrowheads="1"/>
                </p:cNvSpPr>
                <p:nvPr/>
              </p:nvSpPr>
              <p:spPr bwMode="auto">
                <a:xfrm>
                  <a:off x="7509270" y="4438225"/>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98" name="Group 290">
                  <a:extLst>
                    <a:ext uri="{FF2B5EF4-FFF2-40B4-BE49-F238E27FC236}">
                      <a16:creationId xmlns:a16="http://schemas.microsoft.com/office/drawing/2014/main" id="{766E140B-BBE8-4A26-BD7D-B8D3739F3DF7}"/>
                    </a:ext>
                  </a:extLst>
                </p:cNvPr>
                <p:cNvGrpSpPr>
                  <a:grpSpLocks noChangeAspect="1"/>
                </p:cNvGrpSpPr>
                <p:nvPr/>
              </p:nvGrpSpPr>
              <p:grpSpPr bwMode="auto">
                <a:xfrm>
                  <a:off x="7515816" y="4457671"/>
                  <a:ext cx="164997" cy="139591"/>
                  <a:chOff x="142" y="900"/>
                  <a:chExt cx="857" cy="725"/>
                </a:xfrm>
              </p:grpSpPr>
              <p:sp>
                <p:nvSpPr>
                  <p:cNvPr id="496" name="AutoShape 291">
                    <a:extLst>
                      <a:ext uri="{FF2B5EF4-FFF2-40B4-BE49-F238E27FC236}">
                        <a16:creationId xmlns:a16="http://schemas.microsoft.com/office/drawing/2014/main" id="{D199B4DD-12C9-4D5A-9F0C-C220FDC7DF3A}"/>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7" name="AutoShape 292">
                    <a:extLst>
                      <a:ext uri="{FF2B5EF4-FFF2-40B4-BE49-F238E27FC236}">
                        <a16:creationId xmlns:a16="http://schemas.microsoft.com/office/drawing/2014/main" id="{CD111697-0B28-4E22-ABDB-F91D6ACA21C1}"/>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8" name="AutoShape 293">
                    <a:extLst>
                      <a:ext uri="{FF2B5EF4-FFF2-40B4-BE49-F238E27FC236}">
                        <a16:creationId xmlns:a16="http://schemas.microsoft.com/office/drawing/2014/main" id="{66F057DD-ED0E-4525-A28D-AF2366E19B41}"/>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9" name="AutoShape 294">
                    <a:extLst>
                      <a:ext uri="{FF2B5EF4-FFF2-40B4-BE49-F238E27FC236}">
                        <a16:creationId xmlns:a16="http://schemas.microsoft.com/office/drawing/2014/main" id="{F8C99D83-85CE-4CAC-B785-A2CECFE95AB7}"/>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0" name="AutoShape 295">
                    <a:extLst>
                      <a:ext uri="{FF2B5EF4-FFF2-40B4-BE49-F238E27FC236}">
                        <a16:creationId xmlns:a16="http://schemas.microsoft.com/office/drawing/2014/main" id="{64F4E3BD-3C84-42D3-8AC8-40B84A16049D}"/>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 name="AutoShape 296">
                    <a:extLst>
                      <a:ext uri="{FF2B5EF4-FFF2-40B4-BE49-F238E27FC236}">
                        <a16:creationId xmlns:a16="http://schemas.microsoft.com/office/drawing/2014/main" id="{9AB05C68-8273-4F92-BE5B-73B4AECBAE41}"/>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9" name="Oval 298">
                  <a:extLst>
                    <a:ext uri="{FF2B5EF4-FFF2-40B4-BE49-F238E27FC236}">
                      <a16:creationId xmlns:a16="http://schemas.microsoft.com/office/drawing/2014/main" id="{F733BA55-408F-4C3D-A440-0F2C4EF948A9}"/>
                    </a:ext>
                  </a:extLst>
                </p:cNvPr>
                <p:cNvSpPr>
                  <a:spLocks noChangeAspect="1" noChangeArrowheads="1"/>
                </p:cNvSpPr>
                <p:nvPr/>
              </p:nvSpPr>
              <p:spPr bwMode="auto">
                <a:xfrm>
                  <a:off x="7537187" y="4958722"/>
                  <a:ext cx="120715" cy="120722"/>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0" name="Oval 299">
                  <a:extLst>
                    <a:ext uri="{FF2B5EF4-FFF2-40B4-BE49-F238E27FC236}">
                      <a16:creationId xmlns:a16="http://schemas.microsoft.com/office/drawing/2014/main" id="{1A21D59B-B3BD-4F87-9E78-8E4C44F5C5D4}"/>
                    </a:ext>
                  </a:extLst>
                </p:cNvPr>
                <p:cNvSpPr>
                  <a:spLocks noChangeAspect="1" noChangeArrowheads="1"/>
                </p:cNvSpPr>
                <p:nvPr/>
              </p:nvSpPr>
              <p:spPr bwMode="auto">
                <a:xfrm>
                  <a:off x="7526790" y="4949480"/>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1" name="Arc 300">
                  <a:extLst>
                    <a:ext uri="{FF2B5EF4-FFF2-40B4-BE49-F238E27FC236}">
                      <a16:creationId xmlns:a16="http://schemas.microsoft.com/office/drawing/2014/main" id="{DF0A1F89-6453-4086-BD78-6B5CECFCABA6}"/>
                    </a:ext>
                  </a:extLst>
                </p:cNvPr>
                <p:cNvSpPr>
                  <a:spLocks noChangeAspect="1"/>
                </p:cNvSpPr>
                <p:nvPr/>
              </p:nvSpPr>
              <p:spPr bwMode="auto">
                <a:xfrm>
                  <a:off x="7552781" y="5049793"/>
                  <a:ext cx="87408" cy="48135"/>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 name="Arc 301">
                  <a:extLst>
                    <a:ext uri="{FF2B5EF4-FFF2-40B4-BE49-F238E27FC236}">
                      <a16:creationId xmlns:a16="http://schemas.microsoft.com/office/drawing/2014/main" id="{F11C0E9B-D1FC-4427-9059-60B657980D56}"/>
                    </a:ext>
                  </a:extLst>
                </p:cNvPr>
                <p:cNvSpPr>
                  <a:spLocks noChangeAspect="1"/>
                </p:cNvSpPr>
                <p:nvPr/>
              </p:nvSpPr>
              <p:spPr bwMode="auto">
                <a:xfrm flipV="1">
                  <a:off x="7544118" y="5071742"/>
                  <a:ext cx="104735" cy="2618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3" name="AutoShape 302">
                  <a:extLst>
                    <a:ext uri="{FF2B5EF4-FFF2-40B4-BE49-F238E27FC236}">
                      <a16:creationId xmlns:a16="http://schemas.microsoft.com/office/drawing/2014/main" id="{A86DCB66-0B91-4CD3-82E6-0705A68A3993}"/>
                    </a:ext>
                  </a:extLst>
                </p:cNvPr>
                <p:cNvSpPr>
                  <a:spLocks noChangeAspect="1" noChangeArrowheads="1"/>
                </p:cNvSpPr>
                <p:nvPr/>
              </p:nvSpPr>
              <p:spPr bwMode="auto">
                <a:xfrm>
                  <a:off x="7509270" y="4931959"/>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04" name="Group 303">
                  <a:extLst>
                    <a:ext uri="{FF2B5EF4-FFF2-40B4-BE49-F238E27FC236}">
                      <a16:creationId xmlns:a16="http://schemas.microsoft.com/office/drawing/2014/main" id="{DB69D6B4-3FAE-4C39-A725-2CB5EAF66E6C}"/>
                    </a:ext>
                  </a:extLst>
                </p:cNvPr>
                <p:cNvGrpSpPr>
                  <a:grpSpLocks noChangeAspect="1"/>
                </p:cNvGrpSpPr>
                <p:nvPr/>
              </p:nvGrpSpPr>
              <p:grpSpPr bwMode="auto">
                <a:xfrm>
                  <a:off x="7515816" y="4951405"/>
                  <a:ext cx="164997" cy="139591"/>
                  <a:chOff x="142" y="900"/>
                  <a:chExt cx="857" cy="725"/>
                </a:xfrm>
              </p:grpSpPr>
              <p:sp>
                <p:nvSpPr>
                  <p:cNvPr id="490" name="AutoShape 304">
                    <a:extLst>
                      <a:ext uri="{FF2B5EF4-FFF2-40B4-BE49-F238E27FC236}">
                        <a16:creationId xmlns:a16="http://schemas.microsoft.com/office/drawing/2014/main" id="{BC0984F1-9345-4DDA-8DA9-C4E3F756EEE5}"/>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 name="AutoShape 305">
                    <a:extLst>
                      <a:ext uri="{FF2B5EF4-FFF2-40B4-BE49-F238E27FC236}">
                        <a16:creationId xmlns:a16="http://schemas.microsoft.com/office/drawing/2014/main" id="{55AED2F4-8C3B-4FDC-B87E-C20ADF59FAAF}"/>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2" name="AutoShape 306">
                    <a:extLst>
                      <a:ext uri="{FF2B5EF4-FFF2-40B4-BE49-F238E27FC236}">
                        <a16:creationId xmlns:a16="http://schemas.microsoft.com/office/drawing/2014/main" id="{338F59D4-DC59-4E20-92A1-794924C1F08C}"/>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3" name="AutoShape 307">
                    <a:extLst>
                      <a:ext uri="{FF2B5EF4-FFF2-40B4-BE49-F238E27FC236}">
                        <a16:creationId xmlns:a16="http://schemas.microsoft.com/office/drawing/2014/main" id="{9A96A60A-8F28-474B-96E5-EAAF7FB7F102}"/>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4" name="AutoShape 308">
                    <a:extLst>
                      <a:ext uri="{FF2B5EF4-FFF2-40B4-BE49-F238E27FC236}">
                        <a16:creationId xmlns:a16="http://schemas.microsoft.com/office/drawing/2014/main" id="{FBF97B82-23BF-471A-8331-DF79F2983890}"/>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5" name="AutoShape 309">
                    <a:extLst>
                      <a:ext uri="{FF2B5EF4-FFF2-40B4-BE49-F238E27FC236}">
                        <a16:creationId xmlns:a16="http://schemas.microsoft.com/office/drawing/2014/main" id="{412CA74B-B63B-44B9-A3AA-597D2EF67C28}"/>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05" name="Oval 311">
                  <a:extLst>
                    <a:ext uri="{FF2B5EF4-FFF2-40B4-BE49-F238E27FC236}">
                      <a16:creationId xmlns:a16="http://schemas.microsoft.com/office/drawing/2014/main" id="{AF5A744F-1554-40BF-8CBA-63AC8AC4E9B0}"/>
                    </a:ext>
                  </a:extLst>
                </p:cNvPr>
                <p:cNvSpPr>
                  <a:spLocks noChangeAspect="1" noChangeArrowheads="1"/>
                </p:cNvSpPr>
                <p:nvPr/>
              </p:nvSpPr>
              <p:spPr bwMode="auto">
                <a:xfrm>
                  <a:off x="7755001" y="3987793"/>
                  <a:ext cx="60358" cy="59264"/>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6" name="Oval 312">
                  <a:extLst>
                    <a:ext uri="{FF2B5EF4-FFF2-40B4-BE49-F238E27FC236}">
                      <a16:creationId xmlns:a16="http://schemas.microsoft.com/office/drawing/2014/main" id="{B0C499A8-7DF1-4585-B164-A1F2C1C6DB33}"/>
                    </a:ext>
                  </a:extLst>
                </p:cNvPr>
                <p:cNvSpPr>
                  <a:spLocks noChangeAspect="1" noChangeArrowheads="1"/>
                </p:cNvSpPr>
                <p:nvPr/>
              </p:nvSpPr>
              <p:spPr bwMode="auto">
                <a:xfrm>
                  <a:off x="7749803" y="3983256"/>
                  <a:ext cx="69311" cy="6862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7" name="Arc 313">
                  <a:extLst>
                    <a:ext uri="{FF2B5EF4-FFF2-40B4-BE49-F238E27FC236}">
                      <a16:creationId xmlns:a16="http://schemas.microsoft.com/office/drawing/2014/main" id="{5CAD1700-2E96-4407-82DC-18A1E25D7CE7}"/>
                    </a:ext>
                  </a:extLst>
                </p:cNvPr>
                <p:cNvSpPr>
                  <a:spLocks noChangeAspect="1"/>
                </p:cNvSpPr>
                <p:nvPr/>
              </p:nvSpPr>
              <p:spPr bwMode="auto">
                <a:xfrm>
                  <a:off x="7754135" y="4004712"/>
                  <a:ext cx="61128" cy="3005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8" name="Arc 314">
                  <a:extLst>
                    <a:ext uri="{FF2B5EF4-FFF2-40B4-BE49-F238E27FC236}">
                      <a16:creationId xmlns:a16="http://schemas.microsoft.com/office/drawing/2014/main" id="{A89F55D6-6905-4C0D-9B96-42F82C072781}"/>
                    </a:ext>
                  </a:extLst>
                </p:cNvPr>
                <p:cNvSpPr>
                  <a:spLocks noChangeAspect="1"/>
                </p:cNvSpPr>
                <p:nvPr/>
              </p:nvSpPr>
              <p:spPr bwMode="auto">
                <a:xfrm flipV="1">
                  <a:off x="7758467" y="4026168"/>
                  <a:ext cx="52368" cy="25709"/>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9" name="AutoShape 315">
                  <a:extLst>
                    <a:ext uri="{FF2B5EF4-FFF2-40B4-BE49-F238E27FC236}">
                      <a16:creationId xmlns:a16="http://schemas.microsoft.com/office/drawing/2014/main" id="{73095F6B-84FD-4CB1-8163-E949D3924ED6}"/>
                    </a:ext>
                  </a:extLst>
                </p:cNvPr>
                <p:cNvSpPr>
                  <a:spLocks noChangeAspect="1" noChangeArrowheads="1"/>
                </p:cNvSpPr>
                <p:nvPr/>
              </p:nvSpPr>
              <p:spPr bwMode="auto">
                <a:xfrm>
                  <a:off x="7741043" y="3974655"/>
                  <a:ext cx="87312" cy="857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0" name="Group 316">
                  <a:extLst>
                    <a:ext uri="{FF2B5EF4-FFF2-40B4-BE49-F238E27FC236}">
                      <a16:creationId xmlns:a16="http://schemas.microsoft.com/office/drawing/2014/main" id="{E5DE3E77-FB8B-4248-9EBE-955BD4A30E17}"/>
                    </a:ext>
                  </a:extLst>
                </p:cNvPr>
                <p:cNvGrpSpPr>
                  <a:grpSpLocks noChangeAspect="1"/>
                </p:cNvGrpSpPr>
                <p:nvPr/>
              </p:nvGrpSpPr>
              <p:grpSpPr bwMode="auto">
                <a:xfrm>
                  <a:off x="7744316" y="3984201"/>
                  <a:ext cx="82499" cy="68526"/>
                  <a:chOff x="142" y="900"/>
                  <a:chExt cx="857" cy="725"/>
                </a:xfrm>
              </p:grpSpPr>
              <p:sp>
                <p:nvSpPr>
                  <p:cNvPr id="484" name="AutoShape 317">
                    <a:extLst>
                      <a:ext uri="{FF2B5EF4-FFF2-40B4-BE49-F238E27FC236}">
                        <a16:creationId xmlns:a16="http://schemas.microsoft.com/office/drawing/2014/main" id="{571E8F62-34B4-44B2-A5BF-0F97F8D64D50}"/>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5" name="AutoShape 318">
                    <a:extLst>
                      <a:ext uri="{FF2B5EF4-FFF2-40B4-BE49-F238E27FC236}">
                        <a16:creationId xmlns:a16="http://schemas.microsoft.com/office/drawing/2014/main" id="{F5A9F56F-E803-4A07-8FEA-3869E01B2221}"/>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6" name="AutoShape 319">
                    <a:extLst>
                      <a:ext uri="{FF2B5EF4-FFF2-40B4-BE49-F238E27FC236}">
                        <a16:creationId xmlns:a16="http://schemas.microsoft.com/office/drawing/2014/main" id="{D19C3BF6-C0D7-4323-844B-131D8991B45D}"/>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7" name="AutoShape 320">
                    <a:extLst>
                      <a:ext uri="{FF2B5EF4-FFF2-40B4-BE49-F238E27FC236}">
                        <a16:creationId xmlns:a16="http://schemas.microsoft.com/office/drawing/2014/main" id="{47E02091-D816-4B6C-81EE-D48069506AA0}"/>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8" name="AutoShape 321">
                    <a:extLst>
                      <a:ext uri="{FF2B5EF4-FFF2-40B4-BE49-F238E27FC236}">
                        <a16:creationId xmlns:a16="http://schemas.microsoft.com/office/drawing/2014/main" id="{FADA120F-FAE6-4904-8B21-72C0181CD479}"/>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9" name="AutoShape 322">
                    <a:extLst>
                      <a:ext uri="{FF2B5EF4-FFF2-40B4-BE49-F238E27FC236}">
                        <a16:creationId xmlns:a16="http://schemas.microsoft.com/office/drawing/2014/main" id="{C9E12C41-5197-41C4-A936-11A40CF3E8CD}"/>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1" name="Oval 324">
                  <a:extLst>
                    <a:ext uri="{FF2B5EF4-FFF2-40B4-BE49-F238E27FC236}">
                      <a16:creationId xmlns:a16="http://schemas.microsoft.com/office/drawing/2014/main" id="{125403C1-26DF-449C-AD9C-FB6F714EF25C}"/>
                    </a:ext>
                  </a:extLst>
                </p:cNvPr>
                <p:cNvSpPr>
                  <a:spLocks noChangeAspect="1" noChangeArrowheads="1"/>
                </p:cNvSpPr>
                <p:nvPr/>
              </p:nvSpPr>
              <p:spPr bwMode="auto">
                <a:xfrm>
                  <a:off x="7754905" y="4510346"/>
                  <a:ext cx="60358" cy="603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2" name="Oval 325">
                  <a:extLst>
                    <a:ext uri="{FF2B5EF4-FFF2-40B4-BE49-F238E27FC236}">
                      <a16:creationId xmlns:a16="http://schemas.microsoft.com/office/drawing/2014/main" id="{9049F75C-A12F-4396-B1D4-0C9F5D28232C}"/>
                    </a:ext>
                  </a:extLst>
                </p:cNvPr>
                <p:cNvSpPr>
                  <a:spLocks noChangeAspect="1" noChangeArrowheads="1"/>
                </p:cNvSpPr>
                <p:nvPr/>
              </p:nvSpPr>
              <p:spPr bwMode="auto">
                <a:xfrm>
                  <a:off x="7749803" y="4505725"/>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3" name="Arc 326">
                  <a:extLst>
                    <a:ext uri="{FF2B5EF4-FFF2-40B4-BE49-F238E27FC236}">
                      <a16:creationId xmlns:a16="http://schemas.microsoft.com/office/drawing/2014/main" id="{59CDBE0E-244C-4296-8E10-8F31AB60EB9D}"/>
                    </a:ext>
                  </a:extLst>
                </p:cNvPr>
                <p:cNvSpPr>
                  <a:spLocks noChangeAspect="1"/>
                </p:cNvSpPr>
                <p:nvPr/>
              </p:nvSpPr>
              <p:spPr bwMode="auto">
                <a:xfrm>
                  <a:off x="7754135" y="4540575"/>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4" name="Arc 327">
                  <a:extLst>
                    <a:ext uri="{FF2B5EF4-FFF2-40B4-BE49-F238E27FC236}">
                      <a16:creationId xmlns:a16="http://schemas.microsoft.com/office/drawing/2014/main" id="{76FB3F86-B45C-4488-BCB8-D8144AC095C5}"/>
                    </a:ext>
                  </a:extLst>
                </p:cNvPr>
                <p:cNvSpPr>
                  <a:spLocks noChangeAspect="1"/>
                </p:cNvSpPr>
                <p:nvPr/>
              </p:nvSpPr>
              <p:spPr bwMode="auto">
                <a:xfrm flipV="1">
                  <a:off x="7758467" y="4558096"/>
                  <a:ext cx="52368" cy="175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5" name="AutoShape 328">
                  <a:extLst>
                    <a:ext uri="{FF2B5EF4-FFF2-40B4-BE49-F238E27FC236}">
                      <a16:creationId xmlns:a16="http://schemas.microsoft.com/office/drawing/2014/main" id="{A2A8A0E2-836E-49B5-ADAF-467846A9EB60}"/>
                    </a:ext>
                  </a:extLst>
                </p:cNvPr>
                <p:cNvSpPr>
                  <a:spLocks noChangeAspect="1" noChangeArrowheads="1"/>
                </p:cNvSpPr>
                <p:nvPr/>
              </p:nvSpPr>
              <p:spPr bwMode="auto">
                <a:xfrm>
                  <a:off x="7741043" y="449696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6" name="Group 329">
                  <a:extLst>
                    <a:ext uri="{FF2B5EF4-FFF2-40B4-BE49-F238E27FC236}">
                      <a16:creationId xmlns:a16="http://schemas.microsoft.com/office/drawing/2014/main" id="{D4B1810E-D001-40B8-81FF-FB6E2A08E7C3}"/>
                    </a:ext>
                  </a:extLst>
                </p:cNvPr>
                <p:cNvGrpSpPr>
                  <a:grpSpLocks noChangeAspect="1"/>
                </p:cNvGrpSpPr>
                <p:nvPr/>
              </p:nvGrpSpPr>
              <p:grpSpPr bwMode="auto">
                <a:xfrm>
                  <a:off x="7744316" y="4506688"/>
                  <a:ext cx="82499" cy="69795"/>
                  <a:chOff x="142" y="900"/>
                  <a:chExt cx="857" cy="725"/>
                </a:xfrm>
              </p:grpSpPr>
              <p:sp>
                <p:nvSpPr>
                  <p:cNvPr id="478" name="AutoShape 330">
                    <a:extLst>
                      <a:ext uri="{FF2B5EF4-FFF2-40B4-BE49-F238E27FC236}">
                        <a16:creationId xmlns:a16="http://schemas.microsoft.com/office/drawing/2014/main" id="{1BB17EDC-1028-4BC5-BA51-8FBD2CFC3A77}"/>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9" name="AutoShape 331">
                    <a:extLst>
                      <a:ext uri="{FF2B5EF4-FFF2-40B4-BE49-F238E27FC236}">
                        <a16:creationId xmlns:a16="http://schemas.microsoft.com/office/drawing/2014/main" id="{3CBB0695-2388-4D86-BC59-8D5EB2ADF97F}"/>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0" name="AutoShape 332">
                    <a:extLst>
                      <a:ext uri="{FF2B5EF4-FFF2-40B4-BE49-F238E27FC236}">
                        <a16:creationId xmlns:a16="http://schemas.microsoft.com/office/drawing/2014/main" id="{06516981-993E-4B52-BA88-DE79919F539E}"/>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 name="AutoShape 333">
                    <a:extLst>
                      <a:ext uri="{FF2B5EF4-FFF2-40B4-BE49-F238E27FC236}">
                        <a16:creationId xmlns:a16="http://schemas.microsoft.com/office/drawing/2014/main" id="{6A1F691C-72E7-4DE8-AC73-44FEAD038E45}"/>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2" name="AutoShape 334">
                    <a:extLst>
                      <a:ext uri="{FF2B5EF4-FFF2-40B4-BE49-F238E27FC236}">
                        <a16:creationId xmlns:a16="http://schemas.microsoft.com/office/drawing/2014/main" id="{C24DCE4C-1412-481F-A8A6-6F24FD504D01}"/>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3" name="AutoShape 335">
                    <a:extLst>
                      <a:ext uri="{FF2B5EF4-FFF2-40B4-BE49-F238E27FC236}">
                        <a16:creationId xmlns:a16="http://schemas.microsoft.com/office/drawing/2014/main" id="{AEA48231-FC43-4715-BD41-94ADC89C007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17" name="Oval 337">
                  <a:extLst>
                    <a:ext uri="{FF2B5EF4-FFF2-40B4-BE49-F238E27FC236}">
                      <a16:creationId xmlns:a16="http://schemas.microsoft.com/office/drawing/2014/main" id="{5EFEF71D-22F7-4FD1-BBC1-5844F7022742}"/>
                    </a:ext>
                  </a:extLst>
                </p:cNvPr>
                <p:cNvSpPr>
                  <a:spLocks noChangeAspect="1" noChangeArrowheads="1"/>
                </p:cNvSpPr>
                <p:nvPr/>
              </p:nvSpPr>
              <p:spPr bwMode="auto">
                <a:xfrm>
                  <a:off x="7755001" y="5004080"/>
                  <a:ext cx="60358" cy="60361"/>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8" name="Oval 338">
                  <a:extLst>
                    <a:ext uri="{FF2B5EF4-FFF2-40B4-BE49-F238E27FC236}">
                      <a16:creationId xmlns:a16="http://schemas.microsoft.com/office/drawing/2014/main" id="{AC0A93EF-DE85-4BC8-BE01-F8FA001E336E}"/>
                    </a:ext>
                  </a:extLst>
                </p:cNvPr>
                <p:cNvSpPr>
                  <a:spLocks noChangeAspect="1" noChangeArrowheads="1"/>
                </p:cNvSpPr>
                <p:nvPr/>
              </p:nvSpPr>
              <p:spPr bwMode="auto">
                <a:xfrm>
                  <a:off x="7749803" y="499945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9" name="Arc 339">
                  <a:extLst>
                    <a:ext uri="{FF2B5EF4-FFF2-40B4-BE49-F238E27FC236}">
                      <a16:creationId xmlns:a16="http://schemas.microsoft.com/office/drawing/2014/main" id="{90EDD232-700D-42CD-8839-AB41CE38380F}"/>
                    </a:ext>
                  </a:extLst>
                </p:cNvPr>
                <p:cNvSpPr>
                  <a:spLocks noChangeAspect="1"/>
                </p:cNvSpPr>
                <p:nvPr/>
              </p:nvSpPr>
              <p:spPr bwMode="auto">
                <a:xfrm>
                  <a:off x="7762799" y="5049616"/>
                  <a:ext cx="43704" cy="2406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 name="Arc 340">
                  <a:extLst>
                    <a:ext uri="{FF2B5EF4-FFF2-40B4-BE49-F238E27FC236}">
                      <a16:creationId xmlns:a16="http://schemas.microsoft.com/office/drawing/2014/main" id="{C745E651-D59A-44EF-B605-1101695F0D68}"/>
                    </a:ext>
                  </a:extLst>
                </p:cNvPr>
                <p:cNvSpPr>
                  <a:spLocks noChangeAspect="1"/>
                </p:cNvSpPr>
                <p:nvPr/>
              </p:nvSpPr>
              <p:spPr bwMode="auto">
                <a:xfrm flipV="1">
                  <a:off x="7758467" y="5060590"/>
                  <a:ext cx="52368" cy="1309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 name="AutoShape 341">
                  <a:extLst>
                    <a:ext uri="{FF2B5EF4-FFF2-40B4-BE49-F238E27FC236}">
                      <a16:creationId xmlns:a16="http://schemas.microsoft.com/office/drawing/2014/main" id="{BFD93469-7CB1-4E43-AB90-A36A0E26CB42}"/>
                    </a:ext>
                  </a:extLst>
                </p:cNvPr>
                <p:cNvSpPr>
                  <a:spLocks noChangeAspect="1" noChangeArrowheads="1"/>
                </p:cNvSpPr>
                <p:nvPr/>
              </p:nvSpPr>
              <p:spPr bwMode="auto">
                <a:xfrm>
                  <a:off x="7741043" y="4990699"/>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22" name="Group 342">
                  <a:extLst>
                    <a:ext uri="{FF2B5EF4-FFF2-40B4-BE49-F238E27FC236}">
                      <a16:creationId xmlns:a16="http://schemas.microsoft.com/office/drawing/2014/main" id="{A72A8056-82DA-4C16-9EC3-EA3BB7C31407}"/>
                    </a:ext>
                  </a:extLst>
                </p:cNvPr>
                <p:cNvGrpSpPr>
                  <a:grpSpLocks noChangeAspect="1"/>
                </p:cNvGrpSpPr>
                <p:nvPr/>
              </p:nvGrpSpPr>
              <p:grpSpPr bwMode="auto">
                <a:xfrm>
                  <a:off x="7744316" y="5000422"/>
                  <a:ext cx="82499" cy="69795"/>
                  <a:chOff x="142" y="900"/>
                  <a:chExt cx="857" cy="725"/>
                </a:xfrm>
              </p:grpSpPr>
              <p:sp>
                <p:nvSpPr>
                  <p:cNvPr id="472" name="AutoShape 343">
                    <a:extLst>
                      <a:ext uri="{FF2B5EF4-FFF2-40B4-BE49-F238E27FC236}">
                        <a16:creationId xmlns:a16="http://schemas.microsoft.com/office/drawing/2014/main" id="{13F64C9E-E1A8-4011-BB3A-A3DC72297D89}"/>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3" name="AutoShape 344">
                    <a:extLst>
                      <a:ext uri="{FF2B5EF4-FFF2-40B4-BE49-F238E27FC236}">
                        <a16:creationId xmlns:a16="http://schemas.microsoft.com/office/drawing/2014/main" id="{576B80E2-22B5-4D25-9D09-A7604E2A9648}"/>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4" name="AutoShape 345">
                    <a:extLst>
                      <a:ext uri="{FF2B5EF4-FFF2-40B4-BE49-F238E27FC236}">
                        <a16:creationId xmlns:a16="http://schemas.microsoft.com/office/drawing/2014/main" id="{9032CCEC-6ED2-4D27-B477-55B47C92FED2}"/>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5" name="AutoShape 346">
                    <a:extLst>
                      <a:ext uri="{FF2B5EF4-FFF2-40B4-BE49-F238E27FC236}">
                        <a16:creationId xmlns:a16="http://schemas.microsoft.com/office/drawing/2014/main" id="{79B5EAF5-358D-4DE2-9124-CC8F85229DEA}"/>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6" name="AutoShape 347">
                    <a:extLst>
                      <a:ext uri="{FF2B5EF4-FFF2-40B4-BE49-F238E27FC236}">
                        <a16:creationId xmlns:a16="http://schemas.microsoft.com/office/drawing/2014/main" id="{BE271B36-E63E-4904-A1A5-B96E8C5ADC97}"/>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7" name="AutoShape 348">
                    <a:extLst>
                      <a:ext uri="{FF2B5EF4-FFF2-40B4-BE49-F238E27FC236}">
                        <a16:creationId xmlns:a16="http://schemas.microsoft.com/office/drawing/2014/main" id="{B3F4CFAE-3B7F-49CC-87ED-DF04723A9FC4}"/>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3" name="Oval 350">
                  <a:extLst>
                    <a:ext uri="{FF2B5EF4-FFF2-40B4-BE49-F238E27FC236}">
                      <a16:creationId xmlns:a16="http://schemas.microsoft.com/office/drawing/2014/main" id="{9D1D7891-7585-4F49-867B-3FD8CF4C6964}"/>
                    </a:ext>
                  </a:extLst>
                </p:cNvPr>
                <p:cNvSpPr>
                  <a:spLocks noChangeAspect="1" noChangeArrowheads="1"/>
                </p:cNvSpPr>
                <p:nvPr/>
              </p:nvSpPr>
              <p:spPr bwMode="auto">
                <a:xfrm flipH="1" flipV="1">
                  <a:off x="8885000" y="3756442"/>
                  <a:ext cx="321542" cy="321559"/>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4" name="Oval 351">
                  <a:extLst>
                    <a:ext uri="{FF2B5EF4-FFF2-40B4-BE49-F238E27FC236}">
                      <a16:creationId xmlns:a16="http://schemas.microsoft.com/office/drawing/2014/main" id="{9BAE9C71-1B36-43C5-B666-046488DE1E35}"/>
                    </a:ext>
                  </a:extLst>
                </p:cNvPr>
                <p:cNvSpPr>
                  <a:spLocks noChangeAspect="1" noChangeArrowheads="1"/>
                </p:cNvSpPr>
                <p:nvPr/>
              </p:nvSpPr>
              <p:spPr bwMode="auto">
                <a:xfrm flipH="1" flipV="1">
                  <a:off x="8865000" y="3730287"/>
                  <a:ext cx="369235"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5" name="Arc 352">
                  <a:extLst>
                    <a:ext uri="{FF2B5EF4-FFF2-40B4-BE49-F238E27FC236}">
                      <a16:creationId xmlns:a16="http://schemas.microsoft.com/office/drawing/2014/main" id="{B40835F8-84BD-49F9-BF5B-11AD64E60084}"/>
                    </a:ext>
                  </a:extLst>
                </p:cNvPr>
                <p:cNvSpPr>
                  <a:spLocks noChangeAspect="1"/>
                </p:cNvSpPr>
                <p:nvPr/>
              </p:nvSpPr>
              <p:spPr bwMode="auto">
                <a:xfrm flipH="1" flipV="1">
                  <a:off x="8885513" y="3823113"/>
                  <a:ext cx="325644" cy="16308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 name="Arc 353">
                  <a:extLst>
                    <a:ext uri="{FF2B5EF4-FFF2-40B4-BE49-F238E27FC236}">
                      <a16:creationId xmlns:a16="http://schemas.microsoft.com/office/drawing/2014/main" id="{ADD6E93A-0020-41A8-A341-247FDB140C0A}"/>
                    </a:ext>
                  </a:extLst>
                </p:cNvPr>
                <p:cNvSpPr>
                  <a:spLocks noChangeAspect="1"/>
                </p:cNvSpPr>
                <p:nvPr/>
              </p:nvSpPr>
              <p:spPr bwMode="auto">
                <a:xfrm flipH="1">
                  <a:off x="8909103" y="3730287"/>
                  <a:ext cx="278977" cy="139496"/>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 name="AutoShape 354">
                  <a:extLst>
                    <a:ext uri="{FF2B5EF4-FFF2-40B4-BE49-F238E27FC236}">
                      <a16:creationId xmlns:a16="http://schemas.microsoft.com/office/drawing/2014/main" id="{4DD37550-2ECD-485F-9B51-DD344924C38B}"/>
                    </a:ext>
                  </a:extLst>
                </p:cNvPr>
                <p:cNvSpPr>
                  <a:spLocks noChangeAspect="1" noChangeArrowheads="1"/>
                </p:cNvSpPr>
                <p:nvPr/>
              </p:nvSpPr>
              <p:spPr bwMode="auto">
                <a:xfrm flipH="1" flipV="1">
                  <a:off x="8815769" y="3684130"/>
                  <a:ext cx="465133"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28" name="Group 355">
                  <a:extLst>
                    <a:ext uri="{FF2B5EF4-FFF2-40B4-BE49-F238E27FC236}">
                      <a16:creationId xmlns:a16="http://schemas.microsoft.com/office/drawing/2014/main" id="{55E81905-1A22-409C-A579-98B7002DA523}"/>
                    </a:ext>
                  </a:extLst>
                </p:cNvPr>
                <p:cNvGrpSpPr>
                  <a:grpSpLocks noChangeAspect="1"/>
                </p:cNvGrpSpPr>
                <p:nvPr/>
              </p:nvGrpSpPr>
              <p:grpSpPr bwMode="auto">
                <a:xfrm flipH="1" flipV="1">
                  <a:off x="8823974" y="3725671"/>
                  <a:ext cx="439492" cy="371819"/>
                  <a:chOff x="142" y="900"/>
                  <a:chExt cx="857" cy="725"/>
                </a:xfrm>
              </p:grpSpPr>
              <p:sp>
                <p:nvSpPr>
                  <p:cNvPr id="466" name="AutoShape 356">
                    <a:extLst>
                      <a:ext uri="{FF2B5EF4-FFF2-40B4-BE49-F238E27FC236}">
                        <a16:creationId xmlns:a16="http://schemas.microsoft.com/office/drawing/2014/main" id="{CA4AD2CA-7590-4F51-9AC2-FAB3FEEACC26}"/>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7" name="AutoShape 357">
                    <a:extLst>
                      <a:ext uri="{FF2B5EF4-FFF2-40B4-BE49-F238E27FC236}">
                        <a16:creationId xmlns:a16="http://schemas.microsoft.com/office/drawing/2014/main" id="{F8B551B8-443A-4BE6-9EFB-C3E9B966AA6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8" name="AutoShape 358">
                    <a:extLst>
                      <a:ext uri="{FF2B5EF4-FFF2-40B4-BE49-F238E27FC236}">
                        <a16:creationId xmlns:a16="http://schemas.microsoft.com/office/drawing/2014/main" id="{DDB974D0-AF82-4B54-8D10-18F173DADB4E}"/>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9" name="AutoShape 359">
                    <a:extLst>
                      <a:ext uri="{FF2B5EF4-FFF2-40B4-BE49-F238E27FC236}">
                        <a16:creationId xmlns:a16="http://schemas.microsoft.com/office/drawing/2014/main" id="{F4AC68A4-E64F-4A66-B181-36D5CF1E91F2}"/>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0" name="AutoShape 360">
                    <a:extLst>
                      <a:ext uri="{FF2B5EF4-FFF2-40B4-BE49-F238E27FC236}">
                        <a16:creationId xmlns:a16="http://schemas.microsoft.com/office/drawing/2014/main" id="{B13C0DA1-BE36-468E-8A1B-8FC5D98ABE9C}"/>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 name="AutoShape 361">
                    <a:extLst>
                      <a:ext uri="{FF2B5EF4-FFF2-40B4-BE49-F238E27FC236}">
                        <a16:creationId xmlns:a16="http://schemas.microsoft.com/office/drawing/2014/main" id="{43999E5D-C3F2-4414-96B3-4D19CFC494A4}"/>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9" name="Oval 363">
                  <a:extLst>
                    <a:ext uri="{FF2B5EF4-FFF2-40B4-BE49-F238E27FC236}">
                      <a16:creationId xmlns:a16="http://schemas.microsoft.com/office/drawing/2014/main" id="{B6439A13-4A12-47B9-8BE1-BD8BBFAFF15D}"/>
                    </a:ext>
                  </a:extLst>
                </p:cNvPr>
                <p:cNvSpPr>
                  <a:spLocks noChangeAspect="1" noChangeArrowheads="1"/>
                </p:cNvSpPr>
                <p:nvPr/>
              </p:nvSpPr>
              <p:spPr bwMode="auto">
                <a:xfrm flipH="1" flipV="1">
                  <a:off x="8885513" y="4365821"/>
                  <a:ext cx="321542" cy="3204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0" name="Oval 364">
                  <a:extLst>
                    <a:ext uri="{FF2B5EF4-FFF2-40B4-BE49-F238E27FC236}">
                      <a16:creationId xmlns:a16="http://schemas.microsoft.com/office/drawing/2014/main" id="{CFDA371E-B21E-48AC-B73A-E0F1E690FE97}"/>
                    </a:ext>
                  </a:extLst>
                </p:cNvPr>
                <p:cNvSpPr>
                  <a:spLocks noChangeAspect="1" noChangeArrowheads="1"/>
                </p:cNvSpPr>
                <p:nvPr/>
              </p:nvSpPr>
              <p:spPr bwMode="auto">
                <a:xfrm flipH="1" flipV="1">
                  <a:off x="8861923" y="4339755"/>
                  <a:ext cx="372312"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1" name="Arc 365">
                  <a:extLst>
                    <a:ext uri="{FF2B5EF4-FFF2-40B4-BE49-F238E27FC236}">
                      <a16:creationId xmlns:a16="http://schemas.microsoft.com/office/drawing/2014/main" id="{15152080-4685-421F-9C87-89C2CFC72D78}"/>
                    </a:ext>
                  </a:extLst>
                </p:cNvPr>
                <p:cNvSpPr>
                  <a:spLocks noChangeAspect="1"/>
                </p:cNvSpPr>
                <p:nvPr/>
              </p:nvSpPr>
              <p:spPr bwMode="auto">
                <a:xfrm flipH="1" flipV="1">
                  <a:off x="8885513" y="4363266"/>
                  <a:ext cx="325644"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2" name="Arc 366">
                  <a:extLst>
                    <a:ext uri="{FF2B5EF4-FFF2-40B4-BE49-F238E27FC236}">
                      <a16:creationId xmlns:a16="http://schemas.microsoft.com/office/drawing/2014/main" id="{DFCDA21F-DE26-4CA3-9139-5835704E037E}"/>
                    </a:ext>
                  </a:extLst>
                </p:cNvPr>
                <p:cNvSpPr>
                  <a:spLocks noChangeAspect="1"/>
                </p:cNvSpPr>
                <p:nvPr/>
              </p:nvSpPr>
              <p:spPr bwMode="auto">
                <a:xfrm flipH="1">
                  <a:off x="8909103" y="4339755"/>
                  <a:ext cx="278977" cy="930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 name="AutoShape 367">
                  <a:extLst>
                    <a:ext uri="{FF2B5EF4-FFF2-40B4-BE49-F238E27FC236}">
                      <a16:creationId xmlns:a16="http://schemas.microsoft.com/office/drawing/2014/main" id="{15753BFE-6A23-40F8-B33B-CED4D6C0C806}"/>
                    </a:ext>
                  </a:extLst>
                </p:cNvPr>
                <p:cNvSpPr>
                  <a:spLocks noChangeAspect="1" noChangeArrowheads="1"/>
                </p:cNvSpPr>
                <p:nvPr/>
              </p:nvSpPr>
              <p:spPr bwMode="auto">
                <a:xfrm flipH="1" flipV="1">
                  <a:off x="8815769" y="4293756"/>
                  <a:ext cx="465133"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34" name="Group 368">
                  <a:extLst>
                    <a:ext uri="{FF2B5EF4-FFF2-40B4-BE49-F238E27FC236}">
                      <a16:creationId xmlns:a16="http://schemas.microsoft.com/office/drawing/2014/main" id="{BE4E1F27-900F-423C-B634-364E883106B8}"/>
                    </a:ext>
                  </a:extLst>
                </p:cNvPr>
                <p:cNvGrpSpPr>
                  <a:grpSpLocks noChangeAspect="1"/>
                </p:cNvGrpSpPr>
                <p:nvPr/>
              </p:nvGrpSpPr>
              <p:grpSpPr bwMode="auto">
                <a:xfrm flipH="1" flipV="1">
                  <a:off x="8823974" y="4335155"/>
                  <a:ext cx="439492" cy="370549"/>
                  <a:chOff x="142" y="900"/>
                  <a:chExt cx="857" cy="725"/>
                </a:xfrm>
              </p:grpSpPr>
              <p:sp>
                <p:nvSpPr>
                  <p:cNvPr id="460" name="AutoShape 369">
                    <a:extLst>
                      <a:ext uri="{FF2B5EF4-FFF2-40B4-BE49-F238E27FC236}">
                        <a16:creationId xmlns:a16="http://schemas.microsoft.com/office/drawing/2014/main" id="{C4F68183-3B4F-4918-81B7-6FCA5F2FCD46}"/>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1" name="AutoShape 370">
                    <a:extLst>
                      <a:ext uri="{FF2B5EF4-FFF2-40B4-BE49-F238E27FC236}">
                        <a16:creationId xmlns:a16="http://schemas.microsoft.com/office/drawing/2014/main" id="{E6376470-142D-44E5-925F-AE1CA5D60B84}"/>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2" name="AutoShape 371">
                    <a:extLst>
                      <a:ext uri="{FF2B5EF4-FFF2-40B4-BE49-F238E27FC236}">
                        <a16:creationId xmlns:a16="http://schemas.microsoft.com/office/drawing/2014/main" id="{EA601A04-A6D8-4B02-9750-91260AA96E4A}"/>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3" name="AutoShape 372">
                    <a:extLst>
                      <a:ext uri="{FF2B5EF4-FFF2-40B4-BE49-F238E27FC236}">
                        <a16:creationId xmlns:a16="http://schemas.microsoft.com/office/drawing/2014/main" id="{52276513-CB86-4512-B31C-CE1C2982FFAF}"/>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4" name="AutoShape 373">
                    <a:extLst>
                      <a:ext uri="{FF2B5EF4-FFF2-40B4-BE49-F238E27FC236}">
                        <a16:creationId xmlns:a16="http://schemas.microsoft.com/office/drawing/2014/main" id="{591E481A-3604-4923-B4F9-CB23D5E0B906}"/>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5" name="AutoShape 374">
                    <a:extLst>
                      <a:ext uri="{FF2B5EF4-FFF2-40B4-BE49-F238E27FC236}">
                        <a16:creationId xmlns:a16="http://schemas.microsoft.com/office/drawing/2014/main" id="{94B12290-C7AD-428B-95EB-E791A810907E}"/>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35" name="Oval 376">
                  <a:extLst>
                    <a:ext uri="{FF2B5EF4-FFF2-40B4-BE49-F238E27FC236}">
                      <a16:creationId xmlns:a16="http://schemas.microsoft.com/office/drawing/2014/main" id="{C3C0C9DF-77D3-4D7F-AEFB-9E685CC3BBE7}"/>
                    </a:ext>
                  </a:extLst>
                </p:cNvPr>
                <p:cNvSpPr>
                  <a:spLocks noChangeAspect="1" noChangeArrowheads="1"/>
                </p:cNvSpPr>
                <p:nvPr/>
              </p:nvSpPr>
              <p:spPr bwMode="auto">
                <a:xfrm flipH="1" flipV="1">
                  <a:off x="8885000" y="4975694"/>
                  <a:ext cx="321542" cy="321559"/>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6" name="Oval 377">
                  <a:extLst>
                    <a:ext uri="{FF2B5EF4-FFF2-40B4-BE49-F238E27FC236}">
                      <a16:creationId xmlns:a16="http://schemas.microsoft.com/office/drawing/2014/main" id="{5B34C5B0-7F36-40DA-91E3-E4EBD0154EC4}"/>
                    </a:ext>
                  </a:extLst>
                </p:cNvPr>
                <p:cNvSpPr>
                  <a:spLocks noChangeAspect="1" noChangeArrowheads="1"/>
                </p:cNvSpPr>
                <p:nvPr/>
              </p:nvSpPr>
              <p:spPr bwMode="auto">
                <a:xfrm flipH="1" flipV="1">
                  <a:off x="8861923" y="4949539"/>
                  <a:ext cx="372312" cy="37233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37" name="Arc 378">
                  <a:extLst>
                    <a:ext uri="{FF2B5EF4-FFF2-40B4-BE49-F238E27FC236}">
                      <a16:creationId xmlns:a16="http://schemas.microsoft.com/office/drawing/2014/main" id="{4FDE300A-B463-487B-99A1-DB62167A2CCD}"/>
                    </a:ext>
                  </a:extLst>
                </p:cNvPr>
                <p:cNvSpPr>
                  <a:spLocks noChangeAspect="1"/>
                </p:cNvSpPr>
                <p:nvPr/>
              </p:nvSpPr>
              <p:spPr bwMode="auto">
                <a:xfrm flipH="1" flipV="1">
                  <a:off x="8932180" y="4926460"/>
                  <a:ext cx="232823" cy="128213"/>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8" name="Arc 379">
                  <a:extLst>
                    <a:ext uri="{FF2B5EF4-FFF2-40B4-BE49-F238E27FC236}">
                      <a16:creationId xmlns:a16="http://schemas.microsoft.com/office/drawing/2014/main" id="{730A3F5E-E9F5-4DB4-A877-86042A51272B}"/>
                    </a:ext>
                  </a:extLst>
                </p:cNvPr>
                <p:cNvSpPr>
                  <a:spLocks noChangeAspect="1"/>
                </p:cNvSpPr>
                <p:nvPr/>
              </p:nvSpPr>
              <p:spPr bwMode="auto">
                <a:xfrm flipH="1">
                  <a:off x="8909103" y="4926460"/>
                  <a:ext cx="278977" cy="6974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9" name="AutoShape 380">
                  <a:extLst>
                    <a:ext uri="{FF2B5EF4-FFF2-40B4-BE49-F238E27FC236}">
                      <a16:creationId xmlns:a16="http://schemas.microsoft.com/office/drawing/2014/main" id="{68C0E964-5FB3-44C7-A394-9AD576970302}"/>
                    </a:ext>
                  </a:extLst>
                </p:cNvPr>
                <p:cNvSpPr>
                  <a:spLocks noChangeAspect="1" noChangeArrowheads="1"/>
                </p:cNvSpPr>
                <p:nvPr/>
              </p:nvSpPr>
              <p:spPr bwMode="auto">
                <a:xfrm flipH="1" flipV="1">
                  <a:off x="8815769" y="4903382"/>
                  <a:ext cx="465133" cy="4651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0" name="Group 381">
                  <a:extLst>
                    <a:ext uri="{FF2B5EF4-FFF2-40B4-BE49-F238E27FC236}">
                      <a16:creationId xmlns:a16="http://schemas.microsoft.com/office/drawing/2014/main" id="{C9B2388D-FA6F-4672-96BB-B02F57398708}"/>
                    </a:ext>
                  </a:extLst>
                </p:cNvPr>
                <p:cNvGrpSpPr>
                  <a:grpSpLocks noChangeAspect="1"/>
                </p:cNvGrpSpPr>
                <p:nvPr/>
              </p:nvGrpSpPr>
              <p:grpSpPr bwMode="auto">
                <a:xfrm flipH="1" flipV="1">
                  <a:off x="8823974" y="4944923"/>
                  <a:ext cx="439492" cy="371819"/>
                  <a:chOff x="142" y="900"/>
                  <a:chExt cx="857" cy="725"/>
                </a:xfrm>
              </p:grpSpPr>
              <p:sp>
                <p:nvSpPr>
                  <p:cNvPr id="454" name="AutoShape 382">
                    <a:extLst>
                      <a:ext uri="{FF2B5EF4-FFF2-40B4-BE49-F238E27FC236}">
                        <a16:creationId xmlns:a16="http://schemas.microsoft.com/office/drawing/2014/main" id="{A3363E22-B0C6-458A-936E-9E82C9F1A56F}"/>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5" name="AutoShape 383">
                    <a:extLst>
                      <a:ext uri="{FF2B5EF4-FFF2-40B4-BE49-F238E27FC236}">
                        <a16:creationId xmlns:a16="http://schemas.microsoft.com/office/drawing/2014/main" id="{1A85CE48-96ED-4F9D-AEA7-B68578212998}"/>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6" name="AutoShape 384">
                    <a:extLst>
                      <a:ext uri="{FF2B5EF4-FFF2-40B4-BE49-F238E27FC236}">
                        <a16:creationId xmlns:a16="http://schemas.microsoft.com/office/drawing/2014/main" id="{0990F0BD-6BBF-49F2-B710-AD654290BB86}"/>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7" name="AutoShape 385">
                    <a:extLst>
                      <a:ext uri="{FF2B5EF4-FFF2-40B4-BE49-F238E27FC236}">
                        <a16:creationId xmlns:a16="http://schemas.microsoft.com/office/drawing/2014/main" id="{DB092CA5-2989-4EF8-8859-D46955734266}"/>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8" name="AutoShape 386">
                    <a:extLst>
                      <a:ext uri="{FF2B5EF4-FFF2-40B4-BE49-F238E27FC236}">
                        <a16:creationId xmlns:a16="http://schemas.microsoft.com/office/drawing/2014/main" id="{1984FEA5-258F-4A0C-A573-DA6B417273A0}"/>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9" name="AutoShape 387">
                    <a:extLst>
                      <a:ext uri="{FF2B5EF4-FFF2-40B4-BE49-F238E27FC236}">
                        <a16:creationId xmlns:a16="http://schemas.microsoft.com/office/drawing/2014/main" id="{0612AD29-1B7D-456E-8CC6-82B614552E5B}"/>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1" name="Oval 389">
                  <a:extLst>
                    <a:ext uri="{FF2B5EF4-FFF2-40B4-BE49-F238E27FC236}">
                      <a16:creationId xmlns:a16="http://schemas.microsoft.com/office/drawing/2014/main" id="{2CE38AED-8417-4800-8DC5-31AF6CD4C502}"/>
                    </a:ext>
                  </a:extLst>
                </p:cNvPr>
                <p:cNvSpPr>
                  <a:spLocks noChangeAspect="1" noChangeArrowheads="1"/>
                </p:cNvSpPr>
                <p:nvPr/>
              </p:nvSpPr>
              <p:spPr bwMode="auto">
                <a:xfrm flipH="1" flipV="1">
                  <a:off x="8403970" y="3825495"/>
                  <a:ext cx="240333" cy="240346"/>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2" name="Oval 390">
                  <a:extLst>
                    <a:ext uri="{FF2B5EF4-FFF2-40B4-BE49-F238E27FC236}">
                      <a16:creationId xmlns:a16="http://schemas.microsoft.com/office/drawing/2014/main" id="{DE454E04-19A7-4459-A23B-5D18FD711BC2}"/>
                    </a:ext>
                  </a:extLst>
                </p:cNvPr>
                <p:cNvSpPr>
                  <a:spLocks noChangeAspect="1" noChangeArrowheads="1"/>
                </p:cNvSpPr>
                <p:nvPr/>
              </p:nvSpPr>
              <p:spPr bwMode="auto">
                <a:xfrm flipH="1" flipV="1">
                  <a:off x="8389021" y="3805945"/>
                  <a:ext cx="2759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 name="Arc 391">
                  <a:extLst>
                    <a:ext uri="{FF2B5EF4-FFF2-40B4-BE49-F238E27FC236}">
                      <a16:creationId xmlns:a16="http://schemas.microsoft.com/office/drawing/2014/main" id="{559A7C4C-2AA1-433E-8FD6-00BC3F005279}"/>
                    </a:ext>
                  </a:extLst>
                </p:cNvPr>
                <p:cNvSpPr>
                  <a:spLocks noChangeAspect="1"/>
                </p:cNvSpPr>
                <p:nvPr/>
              </p:nvSpPr>
              <p:spPr bwMode="auto">
                <a:xfrm flipH="1" flipV="1">
                  <a:off x="8404354" y="3875328"/>
                  <a:ext cx="243400" cy="121898"/>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4" name="Arc 392">
                  <a:extLst>
                    <a:ext uri="{FF2B5EF4-FFF2-40B4-BE49-F238E27FC236}">
                      <a16:creationId xmlns:a16="http://schemas.microsoft.com/office/drawing/2014/main" id="{96D30D9D-C78B-4991-9CD2-D2C1E9C65106}"/>
                    </a:ext>
                  </a:extLst>
                </p:cNvPr>
                <p:cNvSpPr>
                  <a:spLocks noChangeAspect="1"/>
                </p:cNvSpPr>
                <p:nvPr/>
              </p:nvSpPr>
              <p:spPr bwMode="auto">
                <a:xfrm flipH="1">
                  <a:off x="8421986" y="3805945"/>
                  <a:ext cx="208519" cy="10426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5" name="AutoShape 393">
                  <a:extLst>
                    <a:ext uri="{FF2B5EF4-FFF2-40B4-BE49-F238E27FC236}">
                      <a16:creationId xmlns:a16="http://schemas.microsoft.com/office/drawing/2014/main" id="{C394649C-61E4-4843-BF19-3EDE5F0AE2C4}"/>
                    </a:ext>
                  </a:extLst>
                </p:cNvPr>
                <p:cNvSpPr>
                  <a:spLocks noChangeAspect="1" noChangeArrowheads="1"/>
                </p:cNvSpPr>
                <p:nvPr/>
              </p:nvSpPr>
              <p:spPr bwMode="auto">
                <a:xfrm flipH="1" flipV="1">
                  <a:off x="8352224" y="3771446"/>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6" name="Group 394">
                  <a:extLst>
                    <a:ext uri="{FF2B5EF4-FFF2-40B4-BE49-F238E27FC236}">
                      <a16:creationId xmlns:a16="http://schemas.microsoft.com/office/drawing/2014/main" id="{4C2EACB9-79D5-41BD-9A8E-C9023A79AB8C}"/>
                    </a:ext>
                  </a:extLst>
                </p:cNvPr>
                <p:cNvGrpSpPr>
                  <a:grpSpLocks noChangeAspect="1"/>
                </p:cNvGrpSpPr>
                <p:nvPr/>
              </p:nvGrpSpPr>
              <p:grpSpPr bwMode="auto">
                <a:xfrm flipH="1" flipV="1">
                  <a:off x="8358357" y="3802496"/>
                  <a:ext cx="328494" cy="277912"/>
                  <a:chOff x="142" y="900"/>
                  <a:chExt cx="857" cy="725"/>
                </a:xfrm>
              </p:grpSpPr>
              <p:sp>
                <p:nvSpPr>
                  <p:cNvPr id="448" name="AutoShape 395">
                    <a:extLst>
                      <a:ext uri="{FF2B5EF4-FFF2-40B4-BE49-F238E27FC236}">
                        <a16:creationId xmlns:a16="http://schemas.microsoft.com/office/drawing/2014/main" id="{F1D4B258-9E08-4DEE-8626-B354B1CE718D}"/>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9" name="AutoShape 396">
                    <a:extLst>
                      <a:ext uri="{FF2B5EF4-FFF2-40B4-BE49-F238E27FC236}">
                        <a16:creationId xmlns:a16="http://schemas.microsoft.com/office/drawing/2014/main" id="{A7525903-529B-4CE7-99EE-646A89B5FF87}"/>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 name="AutoShape 397">
                    <a:extLst>
                      <a:ext uri="{FF2B5EF4-FFF2-40B4-BE49-F238E27FC236}">
                        <a16:creationId xmlns:a16="http://schemas.microsoft.com/office/drawing/2014/main" id="{F2970EE5-7FD7-4F19-9BAC-4552E6BFFEBD}"/>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1" name="AutoShape 398">
                    <a:extLst>
                      <a:ext uri="{FF2B5EF4-FFF2-40B4-BE49-F238E27FC236}">
                        <a16:creationId xmlns:a16="http://schemas.microsoft.com/office/drawing/2014/main" id="{5B94B4D8-CCA5-41CF-BE80-E635DBB53630}"/>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2" name="AutoShape 399">
                    <a:extLst>
                      <a:ext uri="{FF2B5EF4-FFF2-40B4-BE49-F238E27FC236}">
                        <a16:creationId xmlns:a16="http://schemas.microsoft.com/office/drawing/2014/main" id="{297C6EE7-19B0-446C-B16F-9F7790B320E1}"/>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3" name="AutoShape 400">
                    <a:extLst>
                      <a:ext uri="{FF2B5EF4-FFF2-40B4-BE49-F238E27FC236}">
                        <a16:creationId xmlns:a16="http://schemas.microsoft.com/office/drawing/2014/main" id="{F6D249C3-D350-4C30-963B-09FE7359ED8F}"/>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47" name="Oval 402">
                  <a:extLst>
                    <a:ext uri="{FF2B5EF4-FFF2-40B4-BE49-F238E27FC236}">
                      <a16:creationId xmlns:a16="http://schemas.microsoft.com/office/drawing/2014/main" id="{63E56A04-6547-4734-AA41-2D5C1FAD20AC}"/>
                    </a:ext>
                  </a:extLst>
                </p:cNvPr>
                <p:cNvSpPr>
                  <a:spLocks noChangeAspect="1" noChangeArrowheads="1"/>
                </p:cNvSpPr>
                <p:nvPr/>
              </p:nvSpPr>
              <p:spPr bwMode="auto">
                <a:xfrm flipH="1" flipV="1">
                  <a:off x="8404354" y="4405205"/>
                  <a:ext cx="240333" cy="241443"/>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8" name="Oval 403">
                  <a:extLst>
                    <a:ext uri="{FF2B5EF4-FFF2-40B4-BE49-F238E27FC236}">
                      <a16:creationId xmlns:a16="http://schemas.microsoft.com/office/drawing/2014/main" id="{1F810273-DB5A-4D94-8B80-05B796879072}"/>
                    </a:ext>
                  </a:extLst>
                </p:cNvPr>
                <p:cNvSpPr>
                  <a:spLocks noChangeAspect="1" noChangeArrowheads="1"/>
                </p:cNvSpPr>
                <p:nvPr/>
              </p:nvSpPr>
              <p:spPr bwMode="auto">
                <a:xfrm flipH="1" flipV="1">
                  <a:off x="8386722" y="4385566"/>
                  <a:ext cx="278281" cy="27956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9" name="Arc 404">
                  <a:extLst>
                    <a:ext uri="{FF2B5EF4-FFF2-40B4-BE49-F238E27FC236}">
                      <a16:creationId xmlns:a16="http://schemas.microsoft.com/office/drawing/2014/main" id="{1F72E2DF-74A8-4841-8AA8-96F696746B01}"/>
                    </a:ext>
                  </a:extLst>
                </p:cNvPr>
                <p:cNvSpPr>
                  <a:spLocks noChangeAspect="1"/>
                </p:cNvSpPr>
                <p:nvPr/>
              </p:nvSpPr>
              <p:spPr bwMode="auto">
                <a:xfrm flipH="1" flipV="1">
                  <a:off x="8404354" y="4403279"/>
                  <a:ext cx="243400" cy="12245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0" name="Arc 405">
                  <a:extLst>
                    <a:ext uri="{FF2B5EF4-FFF2-40B4-BE49-F238E27FC236}">
                      <a16:creationId xmlns:a16="http://schemas.microsoft.com/office/drawing/2014/main" id="{837C3977-CCEC-4499-9019-DF3E6C94A392}"/>
                    </a:ext>
                  </a:extLst>
                </p:cNvPr>
                <p:cNvSpPr>
                  <a:spLocks noChangeAspect="1"/>
                </p:cNvSpPr>
                <p:nvPr/>
              </p:nvSpPr>
              <p:spPr bwMode="auto">
                <a:xfrm flipH="1">
                  <a:off x="8421986" y="4385566"/>
                  <a:ext cx="208519" cy="7008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1" name="AutoShape 406">
                  <a:extLst>
                    <a:ext uri="{FF2B5EF4-FFF2-40B4-BE49-F238E27FC236}">
                      <a16:creationId xmlns:a16="http://schemas.microsoft.com/office/drawing/2014/main" id="{AD8092E7-F3C4-4688-933F-18B1C2FED858}"/>
                    </a:ext>
                  </a:extLst>
                </p:cNvPr>
                <p:cNvSpPr>
                  <a:spLocks noChangeAspect="1" noChangeArrowheads="1"/>
                </p:cNvSpPr>
                <p:nvPr/>
              </p:nvSpPr>
              <p:spPr bwMode="auto">
                <a:xfrm flipH="1" flipV="1">
                  <a:off x="8352224" y="4350909"/>
                  <a:ext cx="347659" cy="3492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2" name="Group 407">
                  <a:extLst>
                    <a:ext uri="{FF2B5EF4-FFF2-40B4-BE49-F238E27FC236}">
                      <a16:creationId xmlns:a16="http://schemas.microsoft.com/office/drawing/2014/main" id="{0D74ADA5-BCB7-4657-826B-3F65E2D6AFD1}"/>
                    </a:ext>
                  </a:extLst>
                </p:cNvPr>
                <p:cNvGrpSpPr>
                  <a:grpSpLocks noChangeAspect="1"/>
                </p:cNvGrpSpPr>
                <p:nvPr/>
              </p:nvGrpSpPr>
              <p:grpSpPr bwMode="auto">
                <a:xfrm flipH="1" flipV="1">
                  <a:off x="8358357" y="4382100"/>
                  <a:ext cx="328494" cy="279181"/>
                  <a:chOff x="142" y="900"/>
                  <a:chExt cx="857" cy="725"/>
                </a:xfrm>
              </p:grpSpPr>
              <p:sp>
                <p:nvSpPr>
                  <p:cNvPr id="442" name="AutoShape 408">
                    <a:extLst>
                      <a:ext uri="{FF2B5EF4-FFF2-40B4-BE49-F238E27FC236}">
                        <a16:creationId xmlns:a16="http://schemas.microsoft.com/office/drawing/2014/main" id="{21BD6D52-4FF4-4C94-ABDF-0E8B6D46674E}"/>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3" name="AutoShape 409">
                    <a:extLst>
                      <a:ext uri="{FF2B5EF4-FFF2-40B4-BE49-F238E27FC236}">
                        <a16:creationId xmlns:a16="http://schemas.microsoft.com/office/drawing/2014/main" id="{96B9C5CD-AAF7-47D5-828E-EA7F54E735C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4" name="AutoShape 410">
                    <a:extLst>
                      <a:ext uri="{FF2B5EF4-FFF2-40B4-BE49-F238E27FC236}">
                        <a16:creationId xmlns:a16="http://schemas.microsoft.com/office/drawing/2014/main" id="{489C6FD2-3776-4B8F-9E25-FEAF2AB10C0E}"/>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5" name="AutoShape 411">
                    <a:extLst>
                      <a:ext uri="{FF2B5EF4-FFF2-40B4-BE49-F238E27FC236}">
                        <a16:creationId xmlns:a16="http://schemas.microsoft.com/office/drawing/2014/main" id="{F2092F31-5D78-4CD3-B33F-8BF792723ABD}"/>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6" name="AutoShape 412">
                    <a:extLst>
                      <a:ext uri="{FF2B5EF4-FFF2-40B4-BE49-F238E27FC236}">
                        <a16:creationId xmlns:a16="http://schemas.microsoft.com/office/drawing/2014/main" id="{7BFAC044-E3BC-47AE-9602-AE2D0DFEE3A6}"/>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7" name="AutoShape 413">
                    <a:extLst>
                      <a:ext uri="{FF2B5EF4-FFF2-40B4-BE49-F238E27FC236}">
                        <a16:creationId xmlns:a16="http://schemas.microsoft.com/office/drawing/2014/main" id="{581C53AA-A0EA-46E5-9B3F-06231C41E9B6}"/>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3" name="Oval 415">
                  <a:extLst>
                    <a:ext uri="{FF2B5EF4-FFF2-40B4-BE49-F238E27FC236}">
                      <a16:creationId xmlns:a16="http://schemas.microsoft.com/office/drawing/2014/main" id="{321729C5-057D-4BD3-9496-F02D3AA3E8C0}"/>
                    </a:ext>
                  </a:extLst>
                </p:cNvPr>
                <p:cNvSpPr>
                  <a:spLocks noChangeAspect="1" noChangeArrowheads="1"/>
                </p:cNvSpPr>
                <p:nvPr/>
              </p:nvSpPr>
              <p:spPr bwMode="auto">
                <a:xfrm flipH="1" flipV="1">
                  <a:off x="8403970" y="4986008"/>
                  <a:ext cx="240333" cy="240346"/>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4" name="Oval 416">
                  <a:extLst>
                    <a:ext uri="{FF2B5EF4-FFF2-40B4-BE49-F238E27FC236}">
                      <a16:creationId xmlns:a16="http://schemas.microsoft.com/office/drawing/2014/main" id="{A892372B-936B-443B-A2AB-7F411F6ED37E}"/>
                    </a:ext>
                  </a:extLst>
                </p:cNvPr>
                <p:cNvSpPr>
                  <a:spLocks noChangeAspect="1" noChangeArrowheads="1"/>
                </p:cNvSpPr>
                <p:nvPr/>
              </p:nvSpPr>
              <p:spPr bwMode="auto">
                <a:xfrm flipH="1" flipV="1">
                  <a:off x="8386722" y="4966458"/>
                  <a:ext cx="278281" cy="278296"/>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5" name="Arc 417">
                  <a:extLst>
                    <a:ext uri="{FF2B5EF4-FFF2-40B4-BE49-F238E27FC236}">
                      <a16:creationId xmlns:a16="http://schemas.microsoft.com/office/drawing/2014/main" id="{3DFF00FB-B6BB-44D8-9CBC-BA458BBA4B42}"/>
                    </a:ext>
                  </a:extLst>
                </p:cNvPr>
                <p:cNvSpPr>
                  <a:spLocks noChangeAspect="1"/>
                </p:cNvSpPr>
                <p:nvPr/>
              </p:nvSpPr>
              <p:spPr bwMode="auto">
                <a:xfrm flipH="1" flipV="1">
                  <a:off x="8439235" y="4949209"/>
                  <a:ext cx="174021" cy="95832"/>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6" name="Arc 418">
                  <a:extLst>
                    <a:ext uri="{FF2B5EF4-FFF2-40B4-BE49-F238E27FC236}">
                      <a16:creationId xmlns:a16="http://schemas.microsoft.com/office/drawing/2014/main" id="{BFA37606-5237-440B-8996-A21893CBE476}"/>
                    </a:ext>
                  </a:extLst>
                </p:cNvPr>
                <p:cNvSpPr>
                  <a:spLocks noChangeAspect="1"/>
                </p:cNvSpPr>
                <p:nvPr/>
              </p:nvSpPr>
              <p:spPr bwMode="auto">
                <a:xfrm flipH="1">
                  <a:off x="8421986" y="4949209"/>
                  <a:ext cx="208519" cy="5213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7" name="AutoShape 419">
                  <a:extLst>
                    <a:ext uri="{FF2B5EF4-FFF2-40B4-BE49-F238E27FC236}">
                      <a16:creationId xmlns:a16="http://schemas.microsoft.com/office/drawing/2014/main" id="{84D31001-F23D-42BC-9AA6-3B6EC0A1815C}"/>
                    </a:ext>
                  </a:extLst>
                </p:cNvPr>
                <p:cNvSpPr>
                  <a:spLocks noChangeAspect="1" noChangeArrowheads="1"/>
                </p:cNvSpPr>
                <p:nvPr/>
              </p:nvSpPr>
              <p:spPr bwMode="auto">
                <a:xfrm flipH="1" flipV="1">
                  <a:off x="8352224" y="4931959"/>
                  <a:ext cx="347659" cy="34767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58" name="Group 420">
                  <a:extLst>
                    <a:ext uri="{FF2B5EF4-FFF2-40B4-BE49-F238E27FC236}">
                      <a16:creationId xmlns:a16="http://schemas.microsoft.com/office/drawing/2014/main" id="{03DA0FF1-FB77-464B-B39E-E16A1F26E018}"/>
                    </a:ext>
                  </a:extLst>
                </p:cNvPr>
                <p:cNvGrpSpPr>
                  <a:grpSpLocks noChangeAspect="1"/>
                </p:cNvGrpSpPr>
                <p:nvPr/>
              </p:nvGrpSpPr>
              <p:grpSpPr bwMode="auto">
                <a:xfrm flipH="1" flipV="1">
                  <a:off x="8358357" y="4963009"/>
                  <a:ext cx="328494" cy="277912"/>
                  <a:chOff x="142" y="900"/>
                  <a:chExt cx="857" cy="725"/>
                </a:xfrm>
              </p:grpSpPr>
              <p:sp>
                <p:nvSpPr>
                  <p:cNvPr id="436" name="AutoShape 421">
                    <a:extLst>
                      <a:ext uri="{FF2B5EF4-FFF2-40B4-BE49-F238E27FC236}">
                        <a16:creationId xmlns:a16="http://schemas.microsoft.com/office/drawing/2014/main" id="{094E1BDA-4704-4B70-B23F-70C0433BCBC2}"/>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7" name="AutoShape 422">
                    <a:extLst>
                      <a:ext uri="{FF2B5EF4-FFF2-40B4-BE49-F238E27FC236}">
                        <a16:creationId xmlns:a16="http://schemas.microsoft.com/office/drawing/2014/main" id="{1AA1DB46-4B51-40BF-9104-E8149F31379C}"/>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8" name="AutoShape 423">
                    <a:extLst>
                      <a:ext uri="{FF2B5EF4-FFF2-40B4-BE49-F238E27FC236}">
                        <a16:creationId xmlns:a16="http://schemas.microsoft.com/office/drawing/2014/main" id="{5020FC49-E47A-4D3E-8D95-43DB4493E15A}"/>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9" name="AutoShape 424">
                    <a:extLst>
                      <a:ext uri="{FF2B5EF4-FFF2-40B4-BE49-F238E27FC236}">
                        <a16:creationId xmlns:a16="http://schemas.microsoft.com/office/drawing/2014/main" id="{C7513746-DF02-4E4D-A183-E5975CC1576E}"/>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 name="AutoShape 425">
                    <a:extLst>
                      <a:ext uri="{FF2B5EF4-FFF2-40B4-BE49-F238E27FC236}">
                        <a16:creationId xmlns:a16="http://schemas.microsoft.com/office/drawing/2014/main" id="{1DDA529B-B836-44A1-886D-A4AE763DF1F7}"/>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1" name="AutoShape 426">
                    <a:extLst>
                      <a:ext uri="{FF2B5EF4-FFF2-40B4-BE49-F238E27FC236}">
                        <a16:creationId xmlns:a16="http://schemas.microsoft.com/office/drawing/2014/main" id="{33DB4420-23C2-4F00-BD00-71B0F35AC1E5}"/>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59" name="Oval 428">
                  <a:extLst>
                    <a:ext uri="{FF2B5EF4-FFF2-40B4-BE49-F238E27FC236}">
                      <a16:creationId xmlns:a16="http://schemas.microsoft.com/office/drawing/2014/main" id="{F7713CFA-D770-4E4A-B513-307744AC1275}"/>
                    </a:ext>
                  </a:extLst>
                </p:cNvPr>
                <p:cNvSpPr>
                  <a:spLocks noChangeAspect="1" noChangeArrowheads="1"/>
                </p:cNvSpPr>
                <p:nvPr/>
              </p:nvSpPr>
              <p:spPr bwMode="auto">
                <a:xfrm flipH="1" flipV="1">
                  <a:off x="8116280" y="3914239"/>
                  <a:ext cx="120715" cy="119624"/>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0" name="Oval 429">
                  <a:extLst>
                    <a:ext uri="{FF2B5EF4-FFF2-40B4-BE49-F238E27FC236}">
                      <a16:creationId xmlns:a16="http://schemas.microsoft.com/office/drawing/2014/main" id="{826D916A-B767-44B9-A216-B0BB83CDF5B2}"/>
                    </a:ext>
                  </a:extLst>
                </p:cNvPr>
                <p:cNvSpPr>
                  <a:spLocks noChangeAspect="1" noChangeArrowheads="1"/>
                </p:cNvSpPr>
                <p:nvPr/>
              </p:nvSpPr>
              <p:spPr bwMode="auto">
                <a:xfrm flipH="1" flipV="1">
                  <a:off x="8108772" y="3904509"/>
                  <a:ext cx="138620" cy="13851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1" name="Arc 430">
                  <a:extLst>
                    <a:ext uri="{FF2B5EF4-FFF2-40B4-BE49-F238E27FC236}">
                      <a16:creationId xmlns:a16="http://schemas.microsoft.com/office/drawing/2014/main" id="{E9D7F06F-18C9-42F9-9808-254E62EA7D6B}"/>
                    </a:ext>
                  </a:extLst>
                </p:cNvPr>
                <p:cNvSpPr>
                  <a:spLocks noChangeAspect="1"/>
                </p:cNvSpPr>
                <p:nvPr/>
              </p:nvSpPr>
              <p:spPr bwMode="auto">
                <a:xfrm flipH="1" flipV="1">
                  <a:off x="8116473" y="3939042"/>
                  <a:ext cx="122255" cy="6067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2" name="Arc 431">
                  <a:extLst>
                    <a:ext uri="{FF2B5EF4-FFF2-40B4-BE49-F238E27FC236}">
                      <a16:creationId xmlns:a16="http://schemas.microsoft.com/office/drawing/2014/main" id="{99E558F2-EE07-4B2F-BBEC-12DE05424828}"/>
                    </a:ext>
                  </a:extLst>
                </p:cNvPr>
                <p:cNvSpPr>
                  <a:spLocks noChangeAspect="1"/>
                </p:cNvSpPr>
                <p:nvPr/>
              </p:nvSpPr>
              <p:spPr bwMode="auto">
                <a:xfrm flipH="1">
                  <a:off x="8125329" y="3904509"/>
                  <a:ext cx="104735" cy="5189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3" name="AutoShape 432">
                  <a:extLst>
                    <a:ext uri="{FF2B5EF4-FFF2-40B4-BE49-F238E27FC236}">
                      <a16:creationId xmlns:a16="http://schemas.microsoft.com/office/drawing/2014/main" id="{280937F9-43BC-4D41-9400-AF07598C2007}"/>
                    </a:ext>
                  </a:extLst>
                </p:cNvPr>
                <p:cNvSpPr>
                  <a:spLocks noChangeAspect="1" noChangeArrowheads="1"/>
                </p:cNvSpPr>
                <p:nvPr/>
              </p:nvSpPr>
              <p:spPr bwMode="auto">
                <a:xfrm flipH="1" flipV="1">
                  <a:off x="8090289" y="3887338"/>
                  <a:ext cx="174623" cy="1730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64" name="Group 433">
                  <a:extLst>
                    <a:ext uri="{FF2B5EF4-FFF2-40B4-BE49-F238E27FC236}">
                      <a16:creationId xmlns:a16="http://schemas.microsoft.com/office/drawing/2014/main" id="{D27F1024-B1AB-4044-AF88-298A5D99C14F}"/>
                    </a:ext>
                  </a:extLst>
                </p:cNvPr>
                <p:cNvGrpSpPr>
                  <a:grpSpLocks noChangeAspect="1"/>
                </p:cNvGrpSpPr>
                <p:nvPr/>
              </p:nvGrpSpPr>
              <p:grpSpPr bwMode="auto">
                <a:xfrm flipH="1" flipV="1">
                  <a:off x="8093369" y="3902792"/>
                  <a:ext cx="164997" cy="138322"/>
                  <a:chOff x="142" y="900"/>
                  <a:chExt cx="857" cy="725"/>
                </a:xfrm>
              </p:grpSpPr>
              <p:sp>
                <p:nvSpPr>
                  <p:cNvPr id="430" name="AutoShape 434">
                    <a:extLst>
                      <a:ext uri="{FF2B5EF4-FFF2-40B4-BE49-F238E27FC236}">
                        <a16:creationId xmlns:a16="http://schemas.microsoft.com/office/drawing/2014/main" id="{A4F3AE5D-8F2A-46E7-A480-2C3E3870B42F}"/>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1" name="AutoShape 435">
                    <a:extLst>
                      <a:ext uri="{FF2B5EF4-FFF2-40B4-BE49-F238E27FC236}">
                        <a16:creationId xmlns:a16="http://schemas.microsoft.com/office/drawing/2014/main" id="{96FC4BC7-C493-4B94-9B4A-ACE3A0198649}"/>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2" name="AutoShape 436">
                    <a:extLst>
                      <a:ext uri="{FF2B5EF4-FFF2-40B4-BE49-F238E27FC236}">
                        <a16:creationId xmlns:a16="http://schemas.microsoft.com/office/drawing/2014/main" id="{06C2702C-936E-4095-9806-4DC49A774AC8}"/>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3" name="AutoShape 437">
                    <a:extLst>
                      <a:ext uri="{FF2B5EF4-FFF2-40B4-BE49-F238E27FC236}">
                        <a16:creationId xmlns:a16="http://schemas.microsoft.com/office/drawing/2014/main" id="{2BAD6976-A35B-4ADF-8BC3-ECD370D399EA}"/>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4" name="AutoShape 438">
                    <a:extLst>
                      <a:ext uri="{FF2B5EF4-FFF2-40B4-BE49-F238E27FC236}">
                        <a16:creationId xmlns:a16="http://schemas.microsoft.com/office/drawing/2014/main" id="{FDF2F144-2158-46C4-915B-259567E48545}"/>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35" name="AutoShape 439">
                    <a:extLst>
                      <a:ext uri="{FF2B5EF4-FFF2-40B4-BE49-F238E27FC236}">
                        <a16:creationId xmlns:a16="http://schemas.microsoft.com/office/drawing/2014/main" id="{77E19C2E-331D-45FE-9DB3-83C7F83C3482}"/>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65" name="Oval 441">
                  <a:extLst>
                    <a:ext uri="{FF2B5EF4-FFF2-40B4-BE49-F238E27FC236}">
                      <a16:creationId xmlns:a16="http://schemas.microsoft.com/office/drawing/2014/main" id="{1877C7D3-51FC-4948-B49B-5AD12AC625EC}"/>
                    </a:ext>
                  </a:extLst>
                </p:cNvPr>
                <p:cNvSpPr>
                  <a:spLocks noChangeAspect="1" noChangeArrowheads="1"/>
                </p:cNvSpPr>
                <p:nvPr/>
              </p:nvSpPr>
              <p:spPr bwMode="auto">
                <a:xfrm flipH="1" flipV="1">
                  <a:off x="8116473" y="4465373"/>
                  <a:ext cx="120715" cy="120722"/>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6" name="Oval 442">
                  <a:extLst>
                    <a:ext uri="{FF2B5EF4-FFF2-40B4-BE49-F238E27FC236}">
                      <a16:creationId xmlns:a16="http://schemas.microsoft.com/office/drawing/2014/main" id="{E6DBF25A-DFFB-4158-A7F7-4098DE6813CC}"/>
                    </a:ext>
                  </a:extLst>
                </p:cNvPr>
                <p:cNvSpPr>
                  <a:spLocks noChangeAspect="1" noChangeArrowheads="1"/>
                </p:cNvSpPr>
                <p:nvPr/>
              </p:nvSpPr>
              <p:spPr bwMode="auto">
                <a:xfrm flipH="1" flipV="1">
                  <a:off x="8107617" y="4455554"/>
                  <a:ext cx="139775" cy="139783"/>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7" name="Arc 443">
                  <a:extLst>
                    <a:ext uri="{FF2B5EF4-FFF2-40B4-BE49-F238E27FC236}">
                      <a16:creationId xmlns:a16="http://schemas.microsoft.com/office/drawing/2014/main" id="{9046DBDF-B445-4D1B-89C9-3844052B7E02}"/>
                    </a:ext>
                  </a:extLst>
                </p:cNvPr>
                <p:cNvSpPr>
                  <a:spLocks noChangeAspect="1"/>
                </p:cNvSpPr>
                <p:nvPr/>
              </p:nvSpPr>
              <p:spPr bwMode="auto">
                <a:xfrm flipH="1" flipV="1">
                  <a:off x="8116473" y="4464410"/>
                  <a:ext cx="122255" cy="6122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8" name="Arc 444">
                  <a:extLst>
                    <a:ext uri="{FF2B5EF4-FFF2-40B4-BE49-F238E27FC236}">
                      <a16:creationId xmlns:a16="http://schemas.microsoft.com/office/drawing/2014/main" id="{9C0FA51A-C729-4D58-981A-FAEB197880AD}"/>
                    </a:ext>
                  </a:extLst>
                </p:cNvPr>
                <p:cNvSpPr>
                  <a:spLocks noChangeAspect="1"/>
                </p:cNvSpPr>
                <p:nvPr/>
              </p:nvSpPr>
              <p:spPr bwMode="auto">
                <a:xfrm flipH="1">
                  <a:off x="8125329" y="4455554"/>
                  <a:ext cx="104735" cy="35042"/>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9" name="AutoShape 445">
                  <a:extLst>
                    <a:ext uri="{FF2B5EF4-FFF2-40B4-BE49-F238E27FC236}">
                      <a16:creationId xmlns:a16="http://schemas.microsoft.com/office/drawing/2014/main" id="{D5F82D0C-0DD2-43CA-82AB-8CFD47823145}"/>
                    </a:ext>
                  </a:extLst>
                </p:cNvPr>
                <p:cNvSpPr>
                  <a:spLocks noChangeAspect="1" noChangeArrowheads="1"/>
                </p:cNvSpPr>
                <p:nvPr/>
              </p:nvSpPr>
              <p:spPr bwMode="auto">
                <a:xfrm flipH="1" flipV="1">
                  <a:off x="8090289" y="4438225"/>
                  <a:ext cx="174623" cy="17463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70" name="Group 446">
                  <a:extLst>
                    <a:ext uri="{FF2B5EF4-FFF2-40B4-BE49-F238E27FC236}">
                      <a16:creationId xmlns:a16="http://schemas.microsoft.com/office/drawing/2014/main" id="{E36E3B89-C7CF-45F0-A868-D0EFA03474C2}"/>
                    </a:ext>
                  </a:extLst>
                </p:cNvPr>
                <p:cNvGrpSpPr>
                  <a:grpSpLocks noChangeAspect="1"/>
                </p:cNvGrpSpPr>
                <p:nvPr/>
              </p:nvGrpSpPr>
              <p:grpSpPr bwMode="auto">
                <a:xfrm flipH="1" flipV="1">
                  <a:off x="8093369" y="4453821"/>
                  <a:ext cx="164997" cy="139591"/>
                  <a:chOff x="142" y="900"/>
                  <a:chExt cx="857" cy="725"/>
                </a:xfrm>
              </p:grpSpPr>
              <p:sp>
                <p:nvSpPr>
                  <p:cNvPr id="424" name="AutoShape 447">
                    <a:extLst>
                      <a:ext uri="{FF2B5EF4-FFF2-40B4-BE49-F238E27FC236}">
                        <a16:creationId xmlns:a16="http://schemas.microsoft.com/office/drawing/2014/main" id="{0FE11210-48E5-4D0A-BC04-436476B369E6}"/>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5" name="AutoShape 448">
                    <a:extLst>
                      <a:ext uri="{FF2B5EF4-FFF2-40B4-BE49-F238E27FC236}">
                        <a16:creationId xmlns:a16="http://schemas.microsoft.com/office/drawing/2014/main" id="{A3E4CE4D-055D-4082-A308-61E002F650F7}"/>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6" name="AutoShape 449">
                    <a:extLst>
                      <a:ext uri="{FF2B5EF4-FFF2-40B4-BE49-F238E27FC236}">
                        <a16:creationId xmlns:a16="http://schemas.microsoft.com/office/drawing/2014/main" id="{12DA7A04-AB58-4643-A2A4-66531B4237F1}"/>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7" name="AutoShape 450">
                    <a:extLst>
                      <a:ext uri="{FF2B5EF4-FFF2-40B4-BE49-F238E27FC236}">
                        <a16:creationId xmlns:a16="http://schemas.microsoft.com/office/drawing/2014/main" id="{671E5821-AB53-49ED-B002-A30E5F6784CD}"/>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8" name="AutoShape 451">
                    <a:extLst>
                      <a:ext uri="{FF2B5EF4-FFF2-40B4-BE49-F238E27FC236}">
                        <a16:creationId xmlns:a16="http://schemas.microsoft.com/office/drawing/2014/main" id="{172DB8B3-A2E1-458E-9BFE-13B47219D96C}"/>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9" name="AutoShape 452">
                    <a:extLst>
                      <a:ext uri="{FF2B5EF4-FFF2-40B4-BE49-F238E27FC236}">
                        <a16:creationId xmlns:a16="http://schemas.microsoft.com/office/drawing/2014/main" id="{C57C64CF-C7D8-4CAC-882C-E5A37559A22E}"/>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1" name="Oval 454">
                  <a:extLst>
                    <a:ext uri="{FF2B5EF4-FFF2-40B4-BE49-F238E27FC236}">
                      <a16:creationId xmlns:a16="http://schemas.microsoft.com/office/drawing/2014/main" id="{D3E9B2AA-882E-4471-ABE4-A8EE5B078C33}"/>
                    </a:ext>
                  </a:extLst>
                </p:cNvPr>
                <p:cNvSpPr>
                  <a:spLocks noChangeAspect="1" noChangeArrowheads="1"/>
                </p:cNvSpPr>
                <p:nvPr/>
              </p:nvSpPr>
              <p:spPr bwMode="auto">
                <a:xfrm flipH="1" flipV="1">
                  <a:off x="8116280" y="5017600"/>
                  <a:ext cx="120715" cy="119624"/>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 name="Oval 455">
                  <a:extLst>
                    <a:ext uri="{FF2B5EF4-FFF2-40B4-BE49-F238E27FC236}">
                      <a16:creationId xmlns:a16="http://schemas.microsoft.com/office/drawing/2014/main" id="{4C2D33C2-EEA3-4708-AE01-FBA837FE5044}"/>
                    </a:ext>
                  </a:extLst>
                </p:cNvPr>
                <p:cNvSpPr>
                  <a:spLocks noChangeAspect="1" noChangeArrowheads="1"/>
                </p:cNvSpPr>
                <p:nvPr/>
              </p:nvSpPr>
              <p:spPr bwMode="auto">
                <a:xfrm flipH="1" flipV="1">
                  <a:off x="8107617" y="5007870"/>
                  <a:ext cx="139775" cy="138512"/>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3" name="Arc 456">
                  <a:extLst>
                    <a:ext uri="{FF2B5EF4-FFF2-40B4-BE49-F238E27FC236}">
                      <a16:creationId xmlns:a16="http://schemas.microsoft.com/office/drawing/2014/main" id="{57A1221D-CB25-47CC-AB3F-B33BB0B37460}"/>
                    </a:ext>
                  </a:extLst>
                </p:cNvPr>
                <p:cNvSpPr>
                  <a:spLocks noChangeAspect="1"/>
                </p:cNvSpPr>
                <p:nvPr/>
              </p:nvSpPr>
              <p:spPr bwMode="auto">
                <a:xfrm flipH="1" flipV="1">
                  <a:off x="8133993" y="4999284"/>
                  <a:ext cx="87408" cy="4769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4" name="Arc 457">
                  <a:extLst>
                    <a:ext uri="{FF2B5EF4-FFF2-40B4-BE49-F238E27FC236}">
                      <a16:creationId xmlns:a16="http://schemas.microsoft.com/office/drawing/2014/main" id="{2F91289D-7160-4FCB-8826-15621CA670F3}"/>
                    </a:ext>
                  </a:extLst>
                </p:cNvPr>
                <p:cNvSpPr>
                  <a:spLocks noChangeAspect="1"/>
                </p:cNvSpPr>
                <p:nvPr/>
              </p:nvSpPr>
              <p:spPr bwMode="auto">
                <a:xfrm flipH="1">
                  <a:off x="8125329" y="4999284"/>
                  <a:ext cx="104735" cy="25947"/>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5" name="AutoShape 458">
                  <a:extLst>
                    <a:ext uri="{FF2B5EF4-FFF2-40B4-BE49-F238E27FC236}">
                      <a16:creationId xmlns:a16="http://schemas.microsoft.com/office/drawing/2014/main" id="{E0E83A98-F476-4D66-B819-240F9B1DE3BB}"/>
                    </a:ext>
                  </a:extLst>
                </p:cNvPr>
                <p:cNvSpPr>
                  <a:spLocks noChangeAspect="1" noChangeArrowheads="1"/>
                </p:cNvSpPr>
                <p:nvPr/>
              </p:nvSpPr>
              <p:spPr bwMode="auto">
                <a:xfrm flipH="1" flipV="1">
                  <a:off x="8090289" y="4990699"/>
                  <a:ext cx="174623" cy="17304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76" name="Group 459">
                  <a:extLst>
                    <a:ext uri="{FF2B5EF4-FFF2-40B4-BE49-F238E27FC236}">
                      <a16:creationId xmlns:a16="http://schemas.microsoft.com/office/drawing/2014/main" id="{0C56E0A7-3108-4056-9490-B338C8E11CB5}"/>
                    </a:ext>
                  </a:extLst>
                </p:cNvPr>
                <p:cNvGrpSpPr>
                  <a:grpSpLocks noChangeAspect="1"/>
                </p:cNvGrpSpPr>
                <p:nvPr/>
              </p:nvGrpSpPr>
              <p:grpSpPr bwMode="auto">
                <a:xfrm flipH="1" flipV="1">
                  <a:off x="8093369" y="5006153"/>
                  <a:ext cx="164997" cy="138322"/>
                  <a:chOff x="142" y="900"/>
                  <a:chExt cx="857" cy="725"/>
                </a:xfrm>
              </p:grpSpPr>
              <p:sp>
                <p:nvSpPr>
                  <p:cNvPr id="418" name="AutoShape 460">
                    <a:extLst>
                      <a:ext uri="{FF2B5EF4-FFF2-40B4-BE49-F238E27FC236}">
                        <a16:creationId xmlns:a16="http://schemas.microsoft.com/office/drawing/2014/main" id="{C89BBAD9-D8A7-475A-955E-E82C12E86C9F}"/>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9" name="AutoShape 461">
                    <a:extLst>
                      <a:ext uri="{FF2B5EF4-FFF2-40B4-BE49-F238E27FC236}">
                        <a16:creationId xmlns:a16="http://schemas.microsoft.com/office/drawing/2014/main" id="{76507ADB-712C-4793-BCA5-9EC28954F2B4}"/>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0" name="AutoShape 462">
                    <a:extLst>
                      <a:ext uri="{FF2B5EF4-FFF2-40B4-BE49-F238E27FC236}">
                        <a16:creationId xmlns:a16="http://schemas.microsoft.com/office/drawing/2014/main" id="{06C3DF3E-17A9-4351-9EEE-EB99FBD59DCA}"/>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1" name="AutoShape 463">
                    <a:extLst>
                      <a:ext uri="{FF2B5EF4-FFF2-40B4-BE49-F238E27FC236}">
                        <a16:creationId xmlns:a16="http://schemas.microsoft.com/office/drawing/2014/main" id="{F7680644-7955-4437-86FD-5A1FE661C46A}"/>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2" name="AutoShape 464">
                    <a:extLst>
                      <a:ext uri="{FF2B5EF4-FFF2-40B4-BE49-F238E27FC236}">
                        <a16:creationId xmlns:a16="http://schemas.microsoft.com/office/drawing/2014/main" id="{E86B4669-1862-4088-9812-71CA51B023AD}"/>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23" name="AutoShape 465">
                    <a:extLst>
                      <a:ext uri="{FF2B5EF4-FFF2-40B4-BE49-F238E27FC236}">
                        <a16:creationId xmlns:a16="http://schemas.microsoft.com/office/drawing/2014/main" id="{BF6C5774-FB3B-4832-986C-E7E38C56E99D}"/>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77" name="Oval 467">
                  <a:extLst>
                    <a:ext uri="{FF2B5EF4-FFF2-40B4-BE49-F238E27FC236}">
                      <a16:creationId xmlns:a16="http://schemas.microsoft.com/office/drawing/2014/main" id="{8DE469B5-688C-430D-B738-648D6F9ED54C}"/>
                    </a:ext>
                  </a:extLst>
                </p:cNvPr>
                <p:cNvSpPr>
                  <a:spLocks noChangeAspect="1" noChangeArrowheads="1"/>
                </p:cNvSpPr>
                <p:nvPr/>
              </p:nvSpPr>
              <p:spPr bwMode="auto">
                <a:xfrm>
                  <a:off x="6538812" y="3899641"/>
                  <a:ext cx="320444" cy="320461"/>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8" name="Oval 468">
                  <a:extLst>
                    <a:ext uri="{FF2B5EF4-FFF2-40B4-BE49-F238E27FC236}">
                      <a16:creationId xmlns:a16="http://schemas.microsoft.com/office/drawing/2014/main" id="{5BEFBE7A-3334-4C0A-B34B-F6C2FDBA8A5A}"/>
                    </a:ext>
                  </a:extLst>
                </p:cNvPr>
                <p:cNvSpPr>
                  <a:spLocks noChangeAspect="1" noChangeArrowheads="1"/>
                </p:cNvSpPr>
                <p:nvPr/>
              </p:nvSpPr>
              <p:spPr bwMode="auto">
                <a:xfrm>
                  <a:off x="6511214" y="3875108"/>
                  <a:ext cx="367974" cy="371060"/>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9" name="Arc 469">
                  <a:extLst>
                    <a:ext uri="{FF2B5EF4-FFF2-40B4-BE49-F238E27FC236}">
                      <a16:creationId xmlns:a16="http://schemas.microsoft.com/office/drawing/2014/main" id="{9421B97D-BBE0-4394-8144-FFA640AB8C84}"/>
                    </a:ext>
                  </a:extLst>
                </p:cNvPr>
                <p:cNvSpPr>
                  <a:spLocks noChangeAspect="1"/>
                </p:cNvSpPr>
                <p:nvPr/>
              </p:nvSpPr>
              <p:spPr bwMode="auto">
                <a:xfrm>
                  <a:off x="6534212" y="3991129"/>
                  <a:ext cx="324533" cy="16253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0" name="Arc 470">
                  <a:extLst>
                    <a:ext uri="{FF2B5EF4-FFF2-40B4-BE49-F238E27FC236}">
                      <a16:creationId xmlns:a16="http://schemas.microsoft.com/office/drawing/2014/main" id="{A55B85E6-1A9B-41F7-8601-23FD86E4FC5B}"/>
                    </a:ext>
                  </a:extLst>
                </p:cNvPr>
                <p:cNvSpPr>
                  <a:spLocks noChangeAspect="1"/>
                </p:cNvSpPr>
                <p:nvPr/>
              </p:nvSpPr>
              <p:spPr bwMode="auto">
                <a:xfrm flipV="1">
                  <a:off x="6557211" y="4107149"/>
                  <a:ext cx="278025" cy="139020"/>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1" name="AutoShape 471">
                  <a:extLst>
                    <a:ext uri="{FF2B5EF4-FFF2-40B4-BE49-F238E27FC236}">
                      <a16:creationId xmlns:a16="http://schemas.microsoft.com/office/drawing/2014/main" id="{A688C2C3-E664-485A-A40C-234F68B8146E}"/>
                    </a:ext>
                  </a:extLst>
                </p:cNvPr>
                <p:cNvSpPr>
                  <a:spLocks noChangeAspect="1" noChangeArrowheads="1"/>
                </p:cNvSpPr>
                <p:nvPr/>
              </p:nvSpPr>
              <p:spPr bwMode="auto">
                <a:xfrm>
                  <a:off x="6464706" y="3828598"/>
                  <a:ext cx="463545" cy="46357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2" name="Group 472">
                  <a:extLst>
                    <a:ext uri="{FF2B5EF4-FFF2-40B4-BE49-F238E27FC236}">
                      <a16:creationId xmlns:a16="http://schemas.microsoft.com/office/drawing/2014/main" id="{7D9ECA92-FBA5-47DB-8160-5F853D125D28}"/>
                    </a:ext>
                  </a:extLst>
                </p:cNvPr>
                <p:cNvGrpSpPr>
                  <a:grpSpLocks noChangeAspect="1"/>
                </p:cNvGrpSpPr>
                <p:nvPr/>
              </p:nvGrpSpPr>
              <p:grpSpPr bwMode="auto">
                <a:xfrm>
                  <a:off x="6482083" y="3880219"/>
                  <a:ext cx="437991" cy="370549"/>
                  <a:chOff x="142" y="900"/>
                  <a:chExt cx="857" cy="725"/>
                </a:xfrm>
              </p:grpSpPr>
              <p:sp>
                <p:nvSpPr>
                  <p:cNvPr id="412" name="AutoShape 473">
                    <a:extLst>
                      <a:ext uri="{FF2B5EF4-FFF2-40B4-BE49-F238E27FC236}">
                        <a16:creationId xmlns:a16="http://schemas.microsoft.com/office/drawing/2014/main" id="{86560394-FE9E-4ED2-BF46-9D7DD9E1E39C}"/>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3" name="AutoShape 474">
                    <a:extLst>
                      <a:ext uri="{FF2B5EF4-FFF2-40B4-BE49-F238E27FC236}">
                        <a16:creationId xmlns:a16="http://schemas.microsoft.com/office/drawing/2014/main" id="{C374D2CB-4DD1-4CAF-B6B6-6A6229A44B07}"/>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4" name="AutoShape 475">
                    <a:extLst>
                      <a:ext uri="{FF2B5EF4-FFF2-40B4-BE49-F238E27FC236}">
                        <a16:creationId xmlns:a16="http://schemas.microsoft.com/office/drawing/2014/main" id="{D24863DB-1960-4761-B50C-4CFE1FEA688D}"/>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5" name="AutoShape 476">
                    <a:extLst>
                      <a:ext uri="{FF2B5EF4-FFF2-40B4-BE49-F238E27FC236}">
                        <a16:creationId xmlns:a16="http://schemas.microsoft.com/office/drawing/2014/main" id="{CD5F9770-2B7C-44B0-9A28-40E6FE7AAE3C}"/>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6" name="AutoShape 477">
                    <a:extLst>
                      <a:ext uri="{FF2B5EF4-FFF2-40B4-BE49-F238E27FC236}">
                        <a16:creationId xmlns:a16="http://schemas.microsoft.com/office/drawing/2014/main" id="{A48D010C-3047-459C-8E61-C2C91AC93EAC}"/>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7" name="AutoShape 478">
                    <a:extLst>
                      <a:ext uri="{FF2B5EF4-FFF2-40B4-BE49-F238E27FC236}">
                        <a16:creationId xmlns:a16="http://schemas.microsoft.com/office/drawing/2014/main" id="{834F4771-0E31-491A-96F9-5FA2964AAD5E}"/>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3" name="Oval 480">
                  <a:extLst>
                    <a:ext uri="{FF2B5EF4-FFF2-40B4-BE49-F238E27FC236}">
                      <a16:creationId xmlns:a16="http://schemas.microsoft.com/office/drawing/2014/main" id="{BD07A0A3-76CD-4733-893B-2BC5F584D16E}"/>
                    </a:ext>
                  </a:extLst>
                </p:cNvPr>
                <p:cNvSpPr>
                  <a:spLocks noChangeAspect="1" noChangeArrowheads="1"/>
                </p:cNvSpPr>
                <p:nvPr/>
              </p:nvSpPr>
              <p:spPr bwMode="auto">
                <a:xfrm flipH="1" flipV="1">
                  <a:off x="7958824" y="3958065"/>
                  <a:ext cx="60358" cy="60361"/>
                </a:xfrm>
                <a:prstGeom prst="ellipse">
                  <a:avLst/>
                </a:prstGeom>
                <a:solidFill>
                  <a:srgbClr val="FF9F9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4" name="Oval 481">
                  <a:extLst>
                    <a:ext uri="{FF2B5EF4-FFF2-40B4-BE49-F238E27FC236}">
                      <a16:creationId xmlns:a16="http://schemas.microsoft.com/office/drawing/2014/main" id="{A4803A56-FC0A-4342-BC34-1C980523DFCC}"/>
                    </a:ext>
                  </a:extLst>
                </p:cNvPr>
                <p:cNvSpPr>
                  <a:spLocks noChangeAspect="1" noChangeArrowheads="1"/>
                </p:cNvSpPr>
                <p:nvPr/>
              </p:nvSpPr>
              <p:spPr bwMode="auto">
                <a:xfrm flipH="1" flipV="1">
                  <a:off x="7955069" y="3953155"/>
                  <a:ext cx="69311"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5" name="Arc 482">
                  <a:extLst>
                    <a:ext uri="{FF2B5EF4-FFF2-40B4-BE49-F238E27FC236}">
                      <a16:creationId xmlns:a16="http://schemas.microsoft.com/office/drawing/2014/main" id="{35654D06-084E-41F4-BA27-1A885FF6F131}"/>
                    </a:ext>
                  </a:extLst>
                </p:cNvPr>
                <p:cNvSpPr>
                  <a:spLocks noChangeAspect="1"/>
                </p:cNvSpPr>
                <p:nvPr/>
              </p:nvSpPr>
              <p:spPr bwMode="auto">
                <a:xfrm flipH="1" flipV="1">
                  <a:off x="7958920" y="3970580"/>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6" name="Arc 483">
                  <a:extLst>
                    <a:ext uri="{FF2B5EF4-FFF2-40B4-BE49-F238E27FC236}">
                      <a16:creationId xmlns:a16="http://schemas.microsoft.com/office/drawing/2014/main" id="{B880C259-1523-426C-9F32-87036E6B7AF4}"/>
                    </a:ext>
                  </a:extLst>
                </p:cNvPr>
                <p:cNvSpPr>
                  <a:spLocks noChangeAspect="1"/>
                </p:cNvSpPr>
                <p:nvPr/>
              </p:nvSpPr>
              <p:spPr bwMode="auto">
                <a:xfrm flipH="1">
                  <a:off x="7963348" y="3953155"/>
                  <a:ext cx="52368" cy="26185"/>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FF9F9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7" name="AutoShape 484">
                  <a:extLst>
                    <a:ext uri="{FF2B5EF4-FFF2-40B4-BE49-F238E27FC236}">
                      <a16:creationId xmlns:a16="http://schemas.microsoft.com/office/drawing/2014/main" id="{6CC4F4A7-953B-4C40-9841-09A78EAEFB7F}"/>
                    </a:ext>
                  </a:extLst>
                </p:cNvPr>
                <p:cNvSpPr>
                  <a:spLocks noChangeAspect="1" noChangeArrowheads="1"/>
                </p:cNvSpPr>
                <p:nvPr/>
              </p:nvSpPr>
              <p:spPr bwMode="auto">
                <a:xfrm flipH="1" flipV="1">
                  <a:off x="7945828" y="3944491"/>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8" name="Group 485">
                  <a:extLst>
                    <a:ext uri="{FF2B5EF4-FFF2-40B4-BE49-F238E27FC236}">
                      <a16:creationId xmlns:a16="http://schemas.microsoft.com/office/drawing/2014/main" id="{447658DE-2069-450A-BC74-0C90F32C6D12}"/>
                    </a:ext>
                  </a:extLst>
                </p:cNvPr>
                <p:cNvGrpSpPr>
                  <a:grpSpLocks noChangeAspect="1"/>
                </p:cNvGrpSpPr>
                <p:nvPr/>
              </p:nvGrpSpPr>
              <p:grpSpPr bwMode="auto">
                <a:xfrm flipH="1" flipV="1">
                  <a:off x="7947368" y="3952289"/>
                  <a:ext cx="82499" cy="69795"/>
                  <a:chOff x="142" y="900"/>
                  <a:chExt cx="857" cy="725"/>
                </a:xfrm>
              </p:grpSpPr>
              <p:sp>
                <p:nvSpPr>
                  <p:cNvPr id="406" name="AutoShape 486">
                    <a:extLst>
                      <a:ext uri="{FF2B5EF4-FFF2-40B4-BE49-F238E27FC236}">
                        <a16:creationId xmlns:a16="http://schemas.microsoft.com/office/drawing/2014/main" id="{74D5F4E6-9257-4581-B513-935E64971AF3}"/>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7" name="AutoShape 487">
                    <a:extLst>
                      <a:ext uri="{FF2B5EF4-FFF2-40B4-BE49-F238E27FC236}">
                        <a16:creationId xmlns:a16="http://schemas.microsoft.com/office/drawing/2014/main" id="{60077F01-17C6-4FB4-A94A-70B30518E1FE}"/>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8" name="AutoShape 488">
                    <a:extLst>
                      <a:ext uri="{FF2B5EF4-FFF2-40B4-BE49-F238E27FC236}">
                        <a16:creationId xmlns:a16="http://schemas.microsoft.com/office/drawing/2014/main" id="{BC883266-E91D-475A-8931-2BCE509601E5}"/>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9" name="AutoShape 489">
                    <a:extLst>
                      <a:ext uri="{FF2B5EF4-FFF2-40B4-BE49-F238E27FC236}">
                        <a16:creationId xmlns:a16="http://schemas.microsoft.com/office/drawing/2014/main" id="{1E8E2D2D-F65B-422F-A209-6799C67F108D}"/>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 name="AutoShape 490">
                    <a:extLst>
                      <a:ext uri="{FF2B5EF4-FFF2-40B4-BE49-F238E27FC236}">
                        <a16:creationId xmlns:a16="http://schemas.microsoft.com/office/drawing/2014/main" id="{12F98A08-0B7B-4661-8824-BB277D178D10}"/>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1" name="AutoShape 491">
                    <a:extLst>
                      <a:ext uri="{FF2B5EF4-FFF2-40B4-BE49-F238E27FC236}">
                        <a16:creationId xmlns:a16="http://schemas.microsoft.com/office/drawing/2014/main" id="{02E40B22-0939-4F42-B5C7-1B1F72001B02}"/>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89" name="Oval 493">
                  <a:extLst>
                    <a:ext uri="{FF2B5EF4-FFF2-40B4-BE49-F238E27FC236}">
                      <a16:creationId xmlns:a16="http://schemas.microsoft.com/office/drawing/2014/main" id="{02D168EC-E6CE-4875-9687-EF092A0F2295}"/>
                    </a:ext>
                  </a:extLst>
                </p:cNvPr>
                <p:cNvSpPr>
                  <a:spLocks noChangeAspect="1" noChangeArrowheads="1"/>
                </p:cNvSpPr>
                <p:nvPr/>
              </p:nvSpPr>
              <p:spPr bwMode="auto">
                <a:xfrm flipH="1" flipV="1">
                  <a:off x="7958920" y="4510539"/>
                  <a:ext cx="60358" cy="60361"/>
                </a:xfrm>
                <a:prstGeom prst="ellipse">
                  <a:avLst/>
                </a:prstGeom>
                <a:solidFill>
                  <a:srgbClr val="8FFF8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0" name="Oval 494">
                  <a:extLst>
                    <a:ext uri="{FF2B5EF4-FFF2-40B4-BE49-F238E27FC236}">
                      <a16:creationId xmlns:a16="http://schemas.microsoft.com/office/drawing/2014/main" id="{5BAA602A-D818-44C7-98D7-1C63220FD8B8}"/>
                    </a:ext>
                  </a:extLst>
                </p:cNvPr>
                <p:cNvSpPr>
                  <a:spLocks noChangeAspect="1" noChangeArrowheads="1"/>
                </p:cNvSpPr>
                <p:nvPr/>
              </p:nvSpPr>
              <p:spPr bwMode="auto">
                <a:xfrm flipH="1" flipV="1">
                  <a:off x="7954492" y="450562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1" name="Arc 495">
                  <a:extLst>
                    <a:ext uri="{FF2B5EF4-FFF2-40B4-BE49-F238E27FC236}">
                      <a16:creationId xmlns:a16="http://schemas.microsoft.com/office/drawing/2014/main" id="{B017DC9D-1E5F-4E7F-B8A3-8AA50FA7DCF7}"/>
                    </a:ext>
                  </a:extLst>
                </p:cNvPr>
                <p:cNvSpPr>
                  <a:spLocks noChangeAspect="1"/>
                </p:cNvSpPr>
                <p:nvPr/>
              </p:nvSpPr>
              <p:spPr bwMode="auto">
                <a:xfrm flipH="1" flipV="1">
                  <a:off x="7958920" y="4510058"/>
                  <a:ext cx="61128" cy="30614"/>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2" name="Arc 496">
                  <a:extLst>
                    <a:ext uri="{FF2B5EF4-FFF2-40B4-BE49-F238E27FC236}">
                      <a16:creationId xmlns:a16="http://schemas.microsoft.com/office/drawing/2014/main" id="{A43EE98B-725A-44BE-88D0-EF14D9C0B194}"/>
                    </a:ext>
                  </a:extLst>
                </p:cNvPr>
                <p:cNvSpPr>
                  <a:spLocks noChangeAspect="1"/>
                </p:cNvSpPr>
                <p:nvPr/>
              </p:nvSpPr>
              <p:spPr bwMode="auto">
                <a:xfrm flipH="1">
                  <a:off x="7963348" y="4505629"/>
                  <a:ext cx="52368" cy="17521"/>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8FFF8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3" name="AutoShape 497">
                  <a:extLst>
                    <a:ext uri="{FF2B5EF4-FFF2-40B4-BE49-F238E27FC236}">
                      <a16:creationId xmlns:a16="http://schemas.microsoft.com/office/drawing/2014/main" id="{68C5058C-F607-48CE-B7DF-371C268D20A7}"/>
                    </a:ext>
                  </a:extLst>
                </p:cNvPr>
                <p:cNvSpPr>
                  <a:spLocks noChangeAspect="1" noChangeArrowheads="1"/>
                </p:cNvSpPr>
                <p:nvPr/>
              </p:nvSpPr>
              <p:spPr bwMode="auto">
                <a:xfrm flipH="1" flipV="1">
                  <a:off x="7945828" y="449696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94" name="Group 498">
                  <a:extLst>
                    <a:ext uri="{FF2B5EF4-FFF2-40B4-BE49-F238E27FC236}">
                      <a16:creationId xmlns:a16="http://schemas.microsoft.com/office/drawing/2014/main" id="{02900BB4-5FDD-43E0-BD42-3806E079416D}"/>
                    </a:ext>
                  </a:extLst>
                </p:cNvPr>
                <p:cNvGrpSpPr>
                  <a:grpSpLocks noChangeAspect="1"/>
                </p:cNvGrpSpPr>
                <p:nvPr/>
              </p:nvGrpSpPr>
              <p:grpSpPr bwMode="auto">
                <a:xfrm flipH="1" flipV="1">
                  <a:off x="7947368" y="4504763"/>
                  <a:ext cx="82499" cy="69795"/>
                  <a:chOff x="142" y="900"/>
                  <a:chExt cx="857" cy="725"/>
                </a:xfrm>
              </p:grpSpPr>
              <p:sp>
                <p:nvSpPr>
                  <p:cNvPr id="400" name="AutoShape 499">
                    <a:extLst>
                      <a:ext uri="{FF2B5EF4-FFF2-40B4-BE49-F238E27FC236}">
                        <a16:creationId xmlns:a16="http://schemas.microsoft.com/office/drawing/2014/main" id="{854330E1-6ADA-4669-9393-4AEE98DCED67}"/>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1" name="AutoShape 500">
                    <a:extLst>
                      <a:ext uri="{FF2B5EF4-FFF2-40B4-BE49-F238E27FC236}">
                        <a16:creationId xmlns:a16="http://schemas.microsoft.com/office/drawing/2014/main" id="{EF45CD70-2A18-465C-B7FD-CE447A0D5A6B}"/>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2" name="AutoShape 501">
                    <a:extLst>
                      <a:ext uri="{FF2B5EF4-FFF2-40B4-BE49-F238E27FC236}">
                        <a16:creationId xmlns:a16="http://schemas.microsoft.com/office/drawing/2014/main" id="{9D9B6097-8FB4-4202-9B2E-FD0370A0CBF9}"/>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3" name="AutoShape 502">
                    <a:extLst>
                      <a:ext uri="{FF2B5EF4-FFF2-40B4-BE49-F238E27FC236}">
                        <a16:creationId xmlns:a16="http://schemas.microsoft.com/office/drawing/2014/main" id="{9C7FF68D-2A23-402D-9419-7F2691687CA8}"/>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4" name="AutoShape 503">
                    <a:extLst>
                      <a:ext uri="{FF2B5EF4-FFF2-40B4-BE49-F238E27FC236}">
                        <a16:creationId xmlns:a16="http://schemas.microsoft.com/office/drawing/2014/main" id="{36CBEDA5-6D6C-465E-B8CA-C1BF009CAC5B}"/>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05" name="AutoShape 504">
                    <a:extLst>
                      <a:ext uri="{FF2B5EF4-FFF2-40B4-BE49-F238E27FC236}">
                        <a16:creationId xmlns:a16="http://schemas.microsoft.com/office/drawing/2014/main" id="{79DC738E-06F3-4FD4-9D64-31E3E5F8B7AE}"/>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95" name="Oval 506">
                  <a:extLst>
                    <a:ext uri="{FF2B5EF4-FFF2-40B4-BE49-F238E27FC236}">
                      <a16:creationId xmlns:a16="http://schemas.microsoft.com/office/drawing/2014/main" id="{40530AC5-7106-48DB-8E1D-5642EB7B9EEF}"/>
                    </a:ext>
                  </a:extLst>
                </p:cNvPr>
                <p:cNvSpPr>
                  <a:spLocks noChangeAspect="1" noChangeArrowheads="1"/>
                </p:cNvSpPr>
                <p:nvPr/>
              </p:nvSpPr>
              <p:spPr bwMode="auto">
                <a:xfrm flipH="1" flipV="1">
                  <a:off x="7958824" y="5032849"/>
                  <a:ext cx="60358" cy="60361"/>
                </a:xfrm>
                <a:prstGeom prst="ellipse">
                  <a:avLst/>
                </a:prstGeom>
                <a:solidFill>
                  <a:srgbClr val="E6A7FF"/>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6" name="Oval 507">
                  <a:extLst>
                    <a:ext uri="{FF2B5EF4-FFF2-40B4-BE49-F238E27FC236}">
                      <a16:creationId xmlns:a16="http://schemas.microsoft.com/office/drawing/2014/main" id="{9497E1F9-35BD-4FEC-B272-29BC26844556}"/>
                    </a:ext>
                  </a:extLst>
                </p:cNvPr>
                <p:cNvSpPr>
                  <a:spLocks noChangeAspect="1" noChangeArrowheads="1"/>
                </p:cNvSpPr>
                <p:nvPr/>
              </p:nvSpPr>
              <p:spPr bwMode="auto">
                <a:xfrm flipH="1" flipV="1">
                  <a:off x="7954492" y="5027939"/>
                  <a:ext cx="69888" cy="69891"/>
                </a:xfrm>
                <a:prstGeom prst="ellipse">
                  <a:avLst/>
                </a:prstGeom>
                <a:solidFill>
                  <a:srgbClr val="000000">
                    <a:alpha val="59999"/>
                  </a:srgbClr>
                </a:solidFill>
                <a:ln>
                  <a:noFill/>
                </a:ln>
                <a:effectLst/>
                <a:extLst>
                  <a:ext uri="{91240B29-F687-4F45-9708-019B960494DF}">
                    <a14:hiddenLine xmlns:a14="http://schemas.microsoft.com/office/drawing/2010/main" w="9525"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97" name="Arc 508">
                  <a:extLst>
                    <a:ext uri="{FF2B5EF4-FFF2-40B4-BE49-F238E27FC236}">
                      <a16:creationId xmlns:a16="http://schemas.microsoft.com/office/drawing/2014/main" id="{25409ED1-EFD4-42C7-9E7F-046A4BAFB8CD}"/>
                    </a:ext>
                  </a:extLst>
                </p:cNvPr>
                <p:cNvSpPr>
                  <a:spLocks noChangeAspect="1"/>
                </p:cNvSpPr>
                <p:nvPr/>
              </p:nvSpPr>
              <p:spPr bwMode="auto">
                <a:xfrm flipH="1" flipV="1">
                  <a:off x="7967680" y="5023607"/>
                  <a:ext cx="43704" cy="24067"/>
                </a:xfrm>
                <a:custGeom>
                  <a:avLst/>
                  <a:gdLst>
                    <a:gd name="T0" fmla="*/ 0 w 33756"/>
                    <a:gd name="T1" fmla="*/ 0 h 21600"/>
                    <a:gd name="T2" fmla="*/ 0 w 33756"/>
                    <a:gd name="T3" fmla="*/ 0 h 21600"/>
                    <a:gd name="T4" fmla="*/ 0 w 33756"/>
                    <a:gd name="T5" fmla="*/ 0 h 21600"/>
                    <a:gd name="T6" fmla="*/ 0 60000 65536"/>
                    <a:gd name="T7" fmla="*/ 0 60000 65536"/>
                    <a:gd name="T8" fmla="*/ 0 60000 65536"/>
                  </a:gdLst>
                  <a:ahLst/>
                  <a:cxnLst>
                    <a:cxn ang="T6">
                      <a:pos x="T0" y="T1"/>
                    </a:cxn>
                    <a:cxn ang="T7">
                      <a:pos x="T2" y="T3"/>
                    </a:cxn>
                    <a:cxn ang="T8">
                      <a:pos x="T4" y="T5"/>
                    </a:cxn>
                  </a:cxnLst>
                  <a:rect l="0" t="0" r="r" b="b"/>
                  <a:pathLst>
                    <a:path w="33756" h="21600" fill="none" extrusionOk="0">
                      <a:moveTo>
                        <a:pt x="-1" y="7922"/>
                      </a:moveTo>
                      <a:cubicBezTo>
                        <a:pt x="4102" y="2908"/>
                        <a:pt x="10239" y="-1"/>
                        <a:pt x="16718" y="0"/>
                      </a:cubicBezTo>
                      <a:cubicBezTo>
                        <a:pt x="23376" y="0"/>
                        <a:pt x="29662" y="3070"/>
                        <a:pt x="33755" y="8323"/>
                      </a:cubicBezTo>
                    </a:path>
                    <a:path w="33756" h="21600" stroke="0" extrusionOk="0">
                      <a:moveTo>
                        <a:pt x="-1" y="7922"/>
                      </a:moveTo>
                      <a:cubicBezTo>
                        <a:pt x="4102" y="2908"/>
                        <a:pt x="10239" y="-1"/>
                        <a:pt x="16718" y="0"/>
                      </a:cubicBezTo>
                      <a:cubicBezTo>
                        <a:pt x="23376" y="0"/>
                        <a:pt x="29662" y="3070"/>
                        <a:pt x="33755" y="8323"/>
                      </a:cubicBezTo>
                      <a:lnTo>
                        <a:pt x="16718" y="21600"/>
                      </a:lnTo>
                      <a:lnTo>
                        <a:pt x="-1" y="7922"/>
                      </a:lnTo>
                      <a:close/>
                    </a:path>
                  </a:pathLst>
                </a:custGeom>
                <a:solidFill>
                  <a:srgbClr val="E6A7FF"/>
                </a:solidFill>
                <a:ln w="9525">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8" name="Arc 509">
                  <a:extLst>
                    <a:ext uri="{FF2B5EF4-FFF2-40B4-BE49-F238E27FC236}">
                      <a16:creationId xmlns:a16="http://schemas.microsoft.com/office/drawing/2014/main" id="{5C85D779-6CC5-4E13-8107-54524251B561}"/>
                    </a:ext>
                  </a:extLst>
                </p:cNvPr>
                <p:cNvSpPr>
                  <a:spLocks noChangeAspect="1"/>
                </p:cNvSpPr>
                <p:nvPr/>
              </p:nvSpPr>
              <p:spPr bwMode="auto">
                <a:xfrm flipH="1">
                  <a:off x="7963348" y="5023607"/>
                  <a:ext cx="52368" cy="13093"/>
                </a:xfrm>
                <a:custGeom>
                  <a:avLst/>
                  <a:gdLst>
                    <a:gd name="T0" fmla="*/ 0 w 43200"/>
                    <a:gd name="T1" fmla="*/ 0 h 21638"/>
                    <a:gd name="T2" fmla="*/ 0 w 43200"/>
                    <a:gd name="T3" fmla="*/ 0 h 21638"/>
                    <a:gd name="T4" fmla="*/ 0 w 43200"/>
                    <a:gd name="T5" fmla="*/ 0 h 21638"/>
                    <a:gd name="T6" fmla="*/ 0 60000 65536"/>
                    <a:gd name="T7" fmla="*/ 0 60000 65536"/>
                    <a:gd name="T8" fmla="*/ 0 60000 65536"/>
                  </a:gdLst>
                  <a:ahLst/>
                  <a:cxnLst>
                    <a:cxn ang="T6">
                      <a:pos x="T0" y="T1"/>
                    </a:cxn>
                    <a:cxn ang="T7">
                      <a:pos x="T2" y="T3"/>
                    </a:cxn>
                    <a:cxn ang="T8">
                      <a:pos x="T4" y="T5"/>
                    </a:cxn>
                  </a:cxnLst>
                  <a:rect l="0" t="0" r="r" b="b"/>
                  <a:pathLst>
                    <a:path w="43200" h="21638" fill="none" extrusionOk="0">
                      <a:moveTo>
                        <a:pt x="0" y="21637"/>
                      </a:moveTo>
                      <a:cubicBezTo>
                        <a:pt x="0" y="21625"/>
                        <a:pt x="0" y="21612"/>
                        <a:pt x="0" y="21600"/>
                      </a:cubicBezTo>
                      <a:cubicBezTo>
                        <a:pt x="0" y="9670"/>
                        <a:pt x="9670" y="0"/>
                        <a:pt x="21600" y="0"/>
                      </a:cubicBezTo>
                      <a:cubicBezTo>
                        <a:pt x="33529" y="-1"/>
                        <a:pt x="43199" y="9670"/>
                        <a:pt x="43200" y="21599"/>
                      </a:cubicBezTo>
                    </a:path>
                    <a:path w="43200" h="21638" stroke="0" extrusionOk="0">
                      <a:moveTo>
                        <a:pt x="0" y="21637"/>
                      </a:moveTo>
                      <a:cubicBezTo>
                        <a:pt x="0" y="21625"/>
                        <a:pt x="0" y="21612"/>
                        <a:pt x="0" y="21600"/>
                      </a:cubicBezTo>
                      <a:cubicBezTo>
                        <a:pt x="0" y="9670"/>
                        <a:pt x="9670" y="0"/>
                        <a:pt x="21600" y="0"/>
                      </a:cubicBezTo>
                      <a:cubicBezTo>
                        <a:pt x="33529" y="-1"/>
                        <a:pt x="43199" y="9670"/>
                        <a:pt x="43200" y="21599"/>
                      </a:cubicBezTo>
                      <a:lnTo>
                        <a:pt x="21600" y="21600"/>
                      </a:lnTo>
                      <a:lnTo>
                        <a:pt x="0" y="21637"/>
                      </a:lnTo>
                      <a:close/>
                    </a:path>
                  </a:pathLst>
                </a:custGeom>
                <a:solidFill>
                  <a:srgbClr val="E6A7FF"/>
                </a:solidFill>
                <a:ln>
                  <a:noFill/>
                </a:ln>
                <a:effectLst/>
                <a:extLst>
                  <a:ext uri="{91240B29-F687-4F45-9708-019B960494DF}">
                    <a14:hiddenLine xmlns:a14="http://schemas.microsoft.com/office/drawing/2010/main" w="9525">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9" name="AutoShape 510">
                  <a:extLst>
                    <a:ext uri="{FF2B5EF4-FFF2-40B4-BE49-F238E27FC236}">
                      <a16:creationId xmlns:a16="http://schemas.microsoft.com/office/drawing/2014/main" id="{72BF81FC-0B31-4336-B3C0-156A9FE12C0D}"/>
                    </a:ext>
                  </a:extLst>
                </p:cNvPr>
                <p:cNvSpPr>
                  <a:spLocks noChangeAspect="1" noChangeArrowheads="1"/>
                </p:cNvSpPr>
                <p:nvPr/>
              </p:nvSpPr>
              <p:spPr bwMode="auto">
                <a:xfrm flipH="1" flipV="1">
                  <a:off x="7945828" y="5019275"/>
                  <a:ext cx="87312" cy="8731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00" name="Group 511">
                  <a:extLst>
                    <a:ext uri="{FF2B5EF4-FFF2-40B4-BE49-F238E27FC236}">
                      <a16:creationId xmlns:a16="http://schemas.microsoft.com/office/drawing/2014/main" id="{D8ECBA7F-5306-48D8-9145-3CF76314559D}"/>
                    </a:ext>
                  </a:extLst>
                </p:cNvPr>
                <p:cNvGrpSpPr>
                  <a:grpSpLocks noChangeAspect="1"/>
                </p:cNvGrpSpPr>
                <p:nvPr/>
              </p:nvGrpSpPr>
              <p:grpSpPr bwMode="auto">
                <a:xfrm flipH="1" flipV="1">
                  <a:off x="7947368" y="5027073"/>
                  <a:ext cx="82499" cy="69795"/>
                  <a:chOff x="142" y="900"/>
                  <a:chExt cx="857" cy="725"/>
                </a:xfrm>
              </p:grpSpPr>
              <p:sp>
                <p:nvSpPr>
                  <p:cNvPr id="394" name="AutoShape 512">
                    <a:extLst>
                      <a:ext uri="{FF2B5EF4-FFF2-40B4-BE49-F238E27FC236}">
                        <a16:creationId xmlns:a16="http://schemas.microsoft.com/office/drawing/2014/main" id="{63EDA549-4E9E-411D-BD06-9CBDDFF6C303}"/>
                      </a:ext>
                    </a:extLst>
                  </p:cNvPr>
                  <p:cNvSpPr>
                    <a:spLocks noChangeAspect="1" noChangeArrowheads="1"/>
                  </p:cNvSpPr>
                  <p:nvPr/>
                </p:nvSpPr>
                <p:spPr bwMode="auto">
                  <a:xfrm rot="3300000">
                    <a:off x="325" y="770"/>
                    <a:ext cx="221" cy="588"/>
                  </a:xfrm>
                  <a:prstGeom prst="moon">
                    <a:avLst>
                      <a:gd name="adj" fmla="val 21241"/>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5" name="AutoShape 513">
                    <a:extLst>
                      <a:ext uri="{FF2B5EF4-FFF2-40B4-BE49-F238E27FC236}">
                        <a16:creationId xmlns:a16="http://schemas.microsoft.com/office/drawing/2014/main" id="{F9F8244F-3CFB-4F3E-9AF4-C6D5F253FD86}"/>
                      </a:ext>
                    </a:extLst>
                  </p:cNvPr>
                  <p:cNvSpPr>
                    <a:spLocks noChangeAspect="1" noChangeArrowheads="1"/>
                  </p:cNvSpPr>
                  <p:nvPr/>
                </p:nvSpPr>
                <p:spPr bwMode="auto">
                  <a:xfrm rot="-1020000">
                    <a:off x="230" y="1027"/>
                    <a:ext cx="221" cy="587"/>
                  </a:xfrm>
                  <a:prstGeom prst="moon">
                    <a:avLst>
                      <a:gd name="adj" fmla="val 22264"/>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6" name="AutoShape 514">
                    <a:extLst>
                      <a:ext uri="{FF2B5EF4-FFF2-40B4-BE49-F238E27FC236}">
                        <a16:creationId xmlns:a16="http://schemas.microsoft.com/office/drawing/2014/main" id="{F8C84BDC-DE01-439C-B256-52B6A3D69DB3}"/>
                      </a:ext>
                    </a:extLst>
                  </p:cNvPr>
                  <p:cNvSpPr>
                    <a:spLocks noChangeAspect="1" noChangeArrowheads="1"/>
                  </p:cNvSpPr>
                  <p:nvPr/>
                </p:nvSpPr>
                <p:spPr bwMode="auto">
                  <a:xfrm rot="-5340000">
                    <a:off x="452" y="1191"/>
                    <a:ext cx="220" cy="588"/>
                  </a:xfrm>
                  <a:prstGeom prst="moon">
                    <a:avLst>
                      <a:gd name="adj" fmla="val 20676"/>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7" name="AutoShape 515">
                    <a:extLst>
                      <a:ext uri="{FF2B5EF4-FFF2-40B4-BE49-F238E27FC236}">
                        <a16:creationId xmlns:a16="http://schemas.microsoft.com/office/drawing/2014/main" id="{C50FF35D-EF66-4709-97B2-19CCEFDF287C}"/>
                      </a:ext>
                    </a:extLst>
                  </p:cNvPr>
                  <p:cNvSpPr>
                    <a:spLocks noChangeAspect="1" noChangeArrowheads="1"/>
                  </p:cNvSpPr>
                  <p:nvPr/>
                </p:nvSpPr>
                <p:spPr bwMode="auto">
                  <a:xfrm rot="-9660000">
                    <a:off x="675" y="1038"/>
                    <a:ext cx="221" cy="587"/>
                  </a:xfrm>
                  <a:prstGeom prst="moon">
                    <a:avLst>
                      <a:gd name="adj" fmla="val 21718"/>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8" name="AutoShape 516">
                    <a:extLst>
                      <a:ext uri="{FF2B5EF4-FFF2-40B4-BE49-F238E27FC236}">
                        <a16:creationId xmlns:a16="http://schemas.microsoft.com/office/drawing/2014/main" id="{C900B0C3-1C91-4D39-A378-0FE8B7F47689}"/>
                      </a:ext>
                    </a:extLst>
                  </p:cNvPr>
                  <p:cNvSpPr>
                    <a:spLocks noChangeAspect="1" noChangeArrowheads="1"/>
                  </p:cNvSpPr>
                  <p:nvPr/>
                </p:nvSpPr>
                <p:spPr bwMode="auto">
                  <a:xfrm rot="7620000">
                    <a:off x="594" y="771"/>
                    <a:ext cx="221" cy="588"/>
                  </a:xfrm>
                  <a:prstGeom prst="moon">
                    <a:avLst>
                      <a:gd name="adj" fmla="val 21917"/>
                    </a:avLst>
                  </a:prstGeom>
                  <a:solidFill>
                    <a:srgbClr val="000000"/>
                  </a:solidFill>
                  <a:ln w="9525"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9" name="AutoShape 517">
                    <a:extLst>
                      <a:ext uri="{FF2B5EF4-FFF2-40B4-BE49-F238E27FC236}">
                        <a16:creationId xmlns:a16="http://schemas.microsoft.com/office/drawing/2014/main" id="{D9983D6D-855F-4EBE-86F8-EDF4BF197B00}"/>
                      </a:ext>
                    </a:extLst>
                  </p:cNvPr>
                  <p:cNvSpPr>
                    <a:spLocks noChangeAspect="1" noChangeArrowheads="1"/>
                  </p:cNvSpPr>
                  <p:nvPr/>
                </p:nvSpPr>
                <p:spPr bwMode="auto">
                  <a:xfrm rot="-1020000">
                    <a:off x="212" y="900"/>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9525"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01" name="Text Box 518">
                  <a:extLst>
                    <a:ext uri="{FF2B5EF4-FFF2-40B4-BE49-F238E27FC236}">
                      <a16:creationId xmlns:a16="http://schemas.microsoft.com/office/drawing/2014/main" id="{DC22594C-7650-4878-AA55-A894D06DDDFF}"/>
                    </a:ext>
                  </a:extLst>
                </p:cNvPr>
                <p:cNvSpPr txBox="1">
                  <a:spLocks noChangeAspect="1" noChangeArrowheads="1"/>
                </p:cNvSpPr>
                <p:nvPr/>
              </p:nvSpPr>
              <p:spPr bwMode="auto">
                <a:xfrm>
                  <a:off x="6100087" y="6011102"/>
                  <a:ext cx="1915629" cy="4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ja-JP" altLang="en-US" sz="1400" dirty="0">
                      <a:effectLst>
                        <a:outerShdw blurRad="38100" dist="38100" dir="2700000" algn="tl">
                          <a:srgbClr val="C0C0C0"/>
                        </a:outerShdw>
                      </a:effectLst>
                      <a:latin typeface="Arial" charset="0"/>
                    </a:rPr>
                    <a:t>内側から欠ける</a:t>
                  </a:r>
                </a:p>
              </p:txBody>
            </p:sp>
            <p:sp>
              <p:nvSpPr>
                <p:cNvPr id="202" name="Text Box 519">
                  <a:extLst>
                    <a:ext uri="{FF2B5EF4-FFF2-40B4-BE49-F238E27FC236}">
                      <a16:creationId xmlns:a16="http://schemas.microsoft.com/office/drawing/2014/main" id="{CBDD2117-84D0-4B16-BD33-43FA9776DB33}"/>
                    </a:ext>
                  </a:extLst>
                </p:cNvPr>
                <p:cNvSpPr txBox="1">
                  <a:spLocks noChangeAspect="1" noChangeArrowheads="1"/>
                </p:cNvSpPr>
                <p:nvPr/>
              </p:nvSpPr>
              <p:spPr bwMode="auto">
                <a:xfrm>
                  <a:off x="7878397" y="6011991"/>
                  <a:ext cx="1903660" cy="4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1400" dirty="0">
                      <a:effectLst>
                        <a:outerShdw blurRad="38100" dist="38100" dir="2700000" algn="tl">
                          <a:srgbClr val="C0C0C0"/>
                        </a:outerShdw>
                      </a:effectLst>
                      <a:latin typeface="Arial" charset="0"/>
                    </a:rPr>
                    <a:t>外側から欠ける</a:t>
                  </a:r>
                </a:p>
              </p:txBody>
            </p:sp>
            <p:grpSp>
              <p:nvGrpSpPr>
                <p:cNvPr id="204" name="グループ化 17">
                  <a:extLst>
                    <a:ext uri="{FF2B5EF4-FFF2-40B4-BE49-F238E27FC236}">
                      <a16:creationId xmlns:a16="http://schemas.microsoft.com/office/drawing/2014/main" id="{464CBF29-E3C8-48A6-BCAF-BDE6B6C5B1A6}"/>
                    </a:ext>
                  </a:extLst>
                </p:cNvPr>
                <p:cNvGrpSpPr>
                  <a:grpSpLocks/>
                </p:cNvGrpSpPr>
                <p:nvPr/>
              </p:nvGrpSpPr>
              <p:grpSpPr bwMode="auto">
                <a:xfrm>
                  <a:off x="4055935" y="2735525"/>
                  <a:ext cx="1929023" cy="3850506"/>
                  <a:chOff x="1317066" y="2963036"/>
                  <a:chExt cx="1929043" cy="3850340"/>
                </a:xfrm>
              </p:grpSpPr>
              <p:grpSp>
                <p:nvGrpSpPr>
                  <p:cNvPr id="303" name="グループ化 5">
                    <a:extLst>
                      <a:ext uri="{FF2B5EF4-FFF2-40B4-BE49-F238E27FC236}">
                        <a16:creationId xmlns:a16="http://schemas.microsoft.com/office/drawing/2014/main" id="{D66727FD-F73C-420C-9318-C4899249254A}"/>
                      </a:ext>
                    </a:extLst>
                  </p:cNvPr>
                  <p:cNvGrpSpPr>
                    <a:grpSpLocks/>
                  </p:cNvGrpSpPr>
                  <p:nvPr/>
                </p:nvGrpSpPr>
                <p:grpSpPr bwMode="auto">
                  <a:xfrm>
                    <a:off x="2685448" y="3611154"/>
                    <a:ext cx="518400" cy="589838"/>
                    <a:chOff x="2565279" y="3573463"/>
                    <a:chExt cx="518400" cy="589838"/>
                  </a:xfrm>
                </p:grpSpPr>
                <p:grpSp>
                  <p:nvGrpSpPr>
                    <p:cNvPr id="382" name="Group 521">
                      <a:extLst>
                        <a:ext uri="{FF2B5EF4-FFF2-40B4-BE49-F238E27FC236}">
                          <a16:creationId xmlns:a16="http://schemas.microsoft.com/office/drawing/2014/main" id="{D7991252-245E-4106-AC54-3335E9C8DE1E}"/>
                        </a:ext>
                      </a:extLst>
                    </p:cNvPr>
                    <p:cNvGrpSpPr>
                      <a:grpSpLocks noChangeAspect="1"/>
                    </p:cNvGrpSpPr>
                    <p:nvPr/>
                  </p:nvGrpSpPr>
                  <p:grpSpPr bwMode="auto">
                    <a:xfrm>
                      <a:off x="2590801" y="3573463"/>
                      <a:ext cx="463550" cy="463550"/>
                      <a:chOff x="1292" y="1888"/>
                      <a:chExt cx="907" cy="907"/>
                    </a:xfrm>
                  </p:grpSpPr>
                  <p:grpSp>
                    <p:nvGrpSpPr>
                      <p:cNvPr id="384" name="Group 522">
                        <a:extLst>
                          <a:ext uri="{FF2B5EF4-FFF2-40B4-BE49-F238E27FC236}">
                            <a16:creationId xmlns:a16="http://schemas.microsoft.com/office/drawing/2014/main" id="{76336880-543D-43C5-B87F-13A5F0AF7387}"/>
                          </a:ext>
                        </a:extLst>
                      </p:cNvPr>
                      <p:cNvGrpSpPr>
                        <a:grpSpLocks noChangeAspect="1"/>
                      </p:cNvGrpSpPr>
                      <p:nvPr/>
                    </p:nvGrpSpPr>
                    <p:grpSpPr bwMode="auto">
                      <a:xfrm>
                        <a:off x="1292" y="1888"/>
                        <a:ext cx="907" cy="907"/>
                        <a:chOff x="1292" y="1888"/>
                        <a:chExt cx="907" cy="907"/>
                      </a:xfrm>
                    </p:grpSpPr>
                    <p:sp>
                      <p:nvSpPr>
                        <p:cNvPr id="392" name="Oval 523">
                          <a:extLst>
                            <a:ext uri="{FF2B5EF4-FFF2-40B4-BE49-F238E27FC236}">
                              <a16:creationId xmlns:a16="http://schemas.microsoft.com/office/drawing/2014/main" id="{B5170126-E759-4612-91DE-57917A4D6AF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3" name="AutoShape 524">
                          <a:extLst>
                            <a:ext uri="{FF2B5EF4-FFF2-40B4-BE49-F238E27FC236}">
                              <a16:creationId xmlns:a16="http://schemas.microsoft.com/office/drawing/2014/main" id="{8C651375-8052-403C-98E9-8F830F69B6BF}"/>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85" name="Group 525">
                        <a:extLst>
                          <a:ext uri="{FF2B5EF4-FFF2-40B4-BE49-F238E27FC236}">
                            <a16:creationId xmlns:a16="http://schemas.microsoft.com/office/drawing/2014/main" id="{74F190FA-E724-47ED-B2A5-12FB2A709371}"/>
                          </a:ext>
                        </a:extLst>
                      </p:cNvPr>
                      <p:cNvGrpSpPr>
                        <a:grpSpLocks noChangeAspect="1"/>
                      </p:cNvGrpSpPr>
                      <p:nvPr/>
                    </p:nvGrpSpPr>
                    <p:grpSpPr bwMode="auto">
                      <a:xfrm>
                        <a:off x="1321" y="1989"/>
                        <a:ext cx="857" cy="725"/>
                        <a:chOff x="1321" y="1989"/>
                        <a:chExt cx="857" cy="725"/>
                      </a:xfrm>
                    </p:grpSpPr>
                    <p:sp>
                      <p:nvSpPr>
                        <p:cNvPr id="386" name="AutoShape 526">
                          <a:extLst>
                            <a:ext uri="{FF2B5EF4-FFF2-40B4-BE49-F238E27FC236}">
                              <a16:creationId xmlns:a16="http://schemas.microsoft.com/office/drawing/2014/main" id="{C520BE21-3FBE-4D93-A8E9-A5D73B9FBB9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7" name="AutoShape 527">
                          <a:extLst>
                            <a:ext uri="{FF2B5EF4-FFF2-40B4-BE49-F238E27FC236}">
                              <a16:creationId xmlns:a16="http://schemas.microsoft.com/office/drawing/2014/main" id="{8F28E8E4-AB8E-4546-9F4F-C46ADA30DC30}"/>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8" name="AutoShape 528">
                          <a:extLst>
                            <a:ext uri="{FF2B5EF4-FFF2-40B4-BE49-F238E27FC236}">
                              <a16:creationId xmlns:a16="http://schemas.microsoft.com/office/drawing/2014/main" id="{A8619FEE-BF30-4C18-8D7D-38D973DA15AF}"/>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 name="AutoShape 529">
                          <a:extLst>
                            <a:ext uri="{FF2B5EF4-FFF2-40B4-BE49-F238E27FC236}">
                              <a16:creationId xmlns:a16="http://schemas.microsoft.com/office/drawing/2014/main" id="{8610D178-56F5-4FF1-A86D-796B680C56DE}"/>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0" name="AutoShape 530">
                          <a:extLst>
                            <a:ext uri="{FF2B5EF4-FFF2-40B4-BE49-F238E27FC236}">
                              <a16:creationId xmlns:a16="http://schemas.microsoft.com/office/drawing/2014/main" id="{E1AF256E-1F4E-469E-9611-27374FC08BD3}"/>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91" name="AutoShape 531">
                          <a:extLst>
                            <a:ext uri="{FF2B5EF4-FFF2-40B4-BE49-F238E27FC236}">
                              <a16:creationId xmlns:a16="http://schemas.microsoft.com/office/drawing/2014/main" id="{3E67D7FF-9DAC-41AB-B5B3-0DB04E8E3298}"/>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83" name="Oval 576">
                      <a:extLst>
                        <a:ext uri="{FF2B5EF4-FFF2-40B4-BE49-F238E27FC236}">
                          <a16:creationId xmlns:a16="http://schemas.microsoft.com/office/drawing/2014/main" id="{21EC30D0-EF37-41CB-8072-29531E9ECB3B}"/>
                        </a:ext>
                      </a:extLst>
                    </p:cNvPr>
                    <p:cNvSpPr>
                      <a:spLocks noChangeAspect="1" noChangeArrowheads="1"/>
                    </p:cNvSpPr>
                    <p:nvPr/>
                  </p:nvSpPr>
                  <p:spPr bwMode="auto">
                    <a:xfrm>
                      <a:off x="2565279" y="3644901"/>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04" name="グループ化 4">
                    <a:extLst>
                      <a:ext uri="{FF2B5EF4-FFF2-40B4-BE49-F238E27FC236}">
                        <a16:creationId xmlns:a16="http://schemas.microsoft.com/office/drawing/2014/main" id="{EF1C4A75-1179-4C8E-9F23-2907569C95EC}"/>
                      </a:ext>
                    </a:extLst>
                  </p:cNvPr>
                  <p:cNvGrpSpPr>
                    <a:grpSpLocks/>
                  </p:cNvGrpSpPr>
                  <p:nvPr/>
                </p:nvGrpSpPr>
                <p:grpSpPr bwMode="auto">
                  <a:xfrm>
                    <a:off x="2020772" y="4036881"/>
                    <a:ext cx="518400" cy="688263"/>
                    <a:chOff x="1628654" y="4076701"/>
                    <a:chExt cx="518400" cy="688263"/>
                  </a:xfrm>
                </p:grpSpPr>
                <p:grpSp>
                  <p:nvGrpSpPr>
                    <p:cNvPr id="370" name="Group 565">
                      <a:extLst>
                        <a:ext uri="{FF2B5EF4-FFF2-40B4-BE49-F238E27FC236}">
                          <a16:creationId xmlns:a16="http://schemas.microsoft.com/office/drawing/2014/main" id="{B88CD352-F1B2-42F7-B8AD-C456F5969DEB}"/>
                        </a:ext>
                      </a:extLst>
                    </p:cNvPr>
                    <p:cNvGrpSpPr>
                      <a:grpSpLocks noChangeAspect="1"/>
                    </p:cNvGrpSpPr>
                    <p:nvPr/>
                  </p:nvGrpSpPr>
                  <p:grpSpPr bwMode="auto">
                    <a:xfrm>
                      <a:off x="1654176" y="4076701"/>
                      <a:ext cx="463550" cy="463550"/>
                      <a:chOff x="1292" y="1888"/>
                      <a:chExt cx="907" cy="907"/>
                    </a:xfrm>
                  </p:grpSpPr>
                  <p:grpSp>
                    <p:nvGrpSpPr>
                      <p:cNvPr id="372" name="Group 566">
                        <a:extLst>
                          <a:ext uri="{FF2B5EF4-FFF2-40B4-BE49-F238E27FC236}">
                            <a16:creationId xmlns:a16="http://schemas.microsoft.com/office/drawing/2014/main" id="{BD3F954F-334F-481C-9292-0671ABF618A6}"/>
                          </a:ext>
                        </a:extLst>
                      </p:cNvPr>
                      <p:cNvGrpSpPr>
                        <a:grpSpLocks noChangeAspect="1"/>
                      </p:cNvGrpSpPr>
                      <p:nvPr/>
                    </p:nvGrpSpPr>
                    <p:grpSpPr bwMode="auto">
                      <a:xfrm>
                        <a:off x="1292" y="1888"/>
                        <a:ext cx="907" cy="907"/>
                        <a:chOff x="1292" y="1888"/>
                        <a:chExt cx="907" cy="907"/>
                      </a:xfrm>
                    </p:grpSpPr>
                    <p:sp>
                      <p:nvSpPr>
                        <p:cNvPr id="380" name="Oval 567">
                          <a:extLst>
                            <a:ext uri="{FF2B5EF4-FFF2-40B4-BE49-F238E27FC236}">
                              <a16:creationId xmlns:a16="http://schemas.microsoft.com/office/drawing/2014/main" id="{49A4A622-B1A5-40D3-9063-8B3CEEAB2DBF}"/>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1" name="AutoShape 568">
                          <a:extLst>
                            <a:ext uri="{FF2B5EF4-FFF2-40B4-BE49-F238E27FC236}">
                              <a16:creationId xmlns:a16="http://schemas.microsoft.com/office/drawing/2014/main" id="{DEA2B86F-5201-466E-B93B-B06D433FD777}"/>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73" name="Group 569">
                        <a:extLst>
                          <a:ext uri="{FF2B5EF4-FFF2-40B4-BE49-F238E27FC236}">
                            <a16:creationId xmlns:a16="http://schemas.microsoft.com/office/drawing/2014/main" id="{B6433884-5E22-46B6-A60C-0B2C9E758290}"/>
                          </a:ext>
                        </a:extLst>
                      </p:cNvPr>
                      <p:cNvGrpSpPr>
                        <a:grpSpLocks noChangeAspect="1"/>
                      </p:cNvGrpSpPr>
                      <p:nvPr/>
                    </p:nvGrpSpPr>
                    <p:grpSpPr bwMode="auto">
                      <a:xfrm>
                        <a:off x="1321" y="1989"/>
                        <a:ext cx="857" cy="725"/>
                        <a:chOff x="1321" y="1989"/>
                        <a:chExt cx="857" cy="725"/>
                      </a:xfrm>
                    </p:grpSpPr>
                    <p:sp>
                      <p:nvSpPr>
                        <p:cNvPr id="374" name="AutoShape 570">
                          <a:extLst>
                            <a:ext uri="{FF2B5EF4-FFF2-40B4-BE49-F238E27FC236}">
                              <a16:creationId xmlns:a16="http://schemas.microsoft.com/office/drawing/2014/main" id="{E1D27F33-70CA-4BCB-8491-52932C35400C}"/>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5" name="AutoShape 571">
                          <a:extLst>
                            <a:ext uri="{FF2B5EF4-FFF2-40B4-BE49-F238E27FC236}">
                              <a16:creationId xmlns:a16="http://schemas.microsoft.com/office/drawing/2014/main" id="{617FE65C-ED2F-4189-83D2-65E85E8B8C68}"/>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6" name="AutoShape 572">
                          <a:extLst>
                            <a:ext uri="{FF2B5EF4-FFF2-40B4-BE49-F238E27FC236}">
                              <a16:creationId xmlns:a16="http://schemas.microsoft.com/office/drawing/2014/main" id="{9C4029F6-51CF-411E-9984-F723C05DB796}"/>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7" name="AutoShape 573">
                          <a:extLst>
                            <a:ext uri="{FF2B5EF4-FFF2-40B4-BE49-F238E27FC236}">
                              <a16:creationId xmlns:a16="http://schemas.microsoft.com/office/drawing/2014/main" id="{12E089BD-7B97-4EDE-80F6-4312CBB30D43}"/>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8" name="AutoShape 574">
                          <a:extLst>
                            <a:ext uri="{FF2B5EF4-FFF2-40B4-BE49-F238E27FC236}">
                              <a16:creationId xmlns:a16="http://schemas.microsoft.com/office/drawing/2014/main" id="{DD909C7D-DE5F-4061-8A2D-50446677D538}"/>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79" name="AutoShape 575">
                          <a:extLst>
                            <a:ext uri="{FF2B5EF4-FFF2-40B4-BE49-F238E27FC236}">
                              <a16:creationId xmlns:a16="http://schemas.microsoft.com/office/drawing/2014/main" id="{87402FE2-01F0-4BC8-9C7C-DFF7296AB55E}"/>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71" name="Oval 580">
                      <a:extLst>
                        <a:ext uri="{FF2B5EF4-FFF2-40B4-BE49-F238E27FC236}">
                          <a16:creationId xmlns:a16="http://schemas.microsoft.com/office/drawing/2014/main" id="{0C4478DF-089F-4FDE-8B9F-94946512DCCF}"/>
                        </a:ext>
                      </a:extLst>
                    </p:cNvPr>
                    <p:cNvSpPr>
                      <a:spLocks noChangeAspect="1" noChangeArrowheads="1"/>
                    </p:cNvSpPr>
                    <p:nvPr/>
                  </p:nvSpPr>
                  <p:spPr bwMode="auto">
                    <a:xfrm>
                      <a:off x="1628654" y="4246564"/>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05" name="グループ化 3">
                    <a:extLst>
                      <a:ext uri="{FF2B5EF4-FFF2-40B4-BE49-F238E27FC236}">
                        <a16:creationId xmlns:a16="http://schemas.microsoft.com/office/drawing/2014/main" id="{7E8C2587-9AA3-423B-A9C6-B79818D1111D}"/>
                      </a:ext>
                    </a:extLst>
                  </p:cNvPr>
                  <p:cNvGrpSpPr>
                    <a:grpSpLocks/>
                  </p:cNvGrpSpPr>
                  <p:nvPr/>
                </p:nvGrpSpPr>
                <p:grpSpPr bwMode="auto">
                  <a:xfrm>
                    <a:off x="1317066" y="4528512"/>
                    <a:ext cx="518400" cy="759700"/>
                    <a:chOff x="693616" y="4508501"/>
                    <a:chExt cx="518400" cy="759700"/>
                  </a:xfrm>
                </p:grpSpPr>
                <p:grpSp>
                  <p:nvGrpSpPr>
                    <p:cNvPr id="358" name="Group 554">
                      <a:extLst>
                        <a:ext uri="{FF2B5EF4-FFF2-40B4-BE49-F238E27FC236}">
                          <a16:creationId xmlns:a16="http://schemas.microsoft.com/office/drawing/2014/main" id="{9D264DBF-C8D2-4899-B642-43ABD88927F0}"/>
                        </a:ext>
                      </a:extLst>
                    </p:cNvPr>
                    <p:cNvGrpSpPr>
                      <a:grpSpLocks noChangeAspect="1"/>
                    </p:cNvGrpSpPr>
                    <p:nvPr/>
                  </p:nvGrpSpPr>
                  <p:grpSpPr bwMode="auto">
                    <a:xfrm>
                      <a:off x="719138" y="4508501"/>
                      <a:ext cx="463550" cy="463550"/>
                      <a:chOff x="1292" y="1888"/>
                      <a:chExt cx="907" cy="907"/>
                    </a:xfrm>
                  </p:grpSpPr>
                  <p:grpSp>
                    <p:nvGrpSpPr>
                      <p:cNvPr id="360" name="Group 555">
                        <a:extLst>
                          <a:ext uri="{FF2B5EF4-FFF2-40B4-BE49-F238E27FC236}">
                            <a16:creationId xmlns:a16="http://schemas.microsoft.com/office/drawing/2014/main" id="{A26BF335-B978-4348-972F-ACE51F8350F6}"/>
                          </a:ext>
                        </a:extLst>
                      </p:cNvPr>
                      <p:cNvGrpSpPr>
                        <a:grpSpLocks noChangeAspect="1"/>
                      </p:cNvGrpSpPr>
                      <p:nvPr/>
                    </p:nvGrpSpPr>
                    <p:grpSpPr bwMode="auto">
                      <a:xfrm>
                        <a:off x="1292" y="1888"/>
                        <a:ext cx="907" cy="907"/>
                        <a:chOff x="1292" y="1888"/>
                        <a:chExt cx="907" cy="907"/>
                      </a:xfrm>
                    </p:grpSpPr>
                    <p:sp>
                      <p:nvSpPr>
                        <p:cNvPr id="368" name="Oval 556">
                          <a:extLst>
                            <a:ext uri="{FF2B5EF4-FFF2-40B4-BE49-F238E27FC236}">
                              <a16:creationId xmlns:a16="http://schemas.microsoft.com/office/drawing/2014/main" id="{E69C883C-0403-4767-9750-5A81600A4AA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9" name="AutoShape 557">
                          <a:extLst>
                            <a:ext uri="{FF2B5EF4-FFF2-40B4-BE49-F238E27FC236}">
                              <a16:creationId xmlns:a16="http://schemas.microsoft.com/office/drawing/2014/main" id="{1027B521-7B5C-4485-ACA3-F3D667DFB611}"/>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61" name="Group 558">
                        <a:extLst>
                          <a:ext uri="{FF2B5EF4-FFF2-40B4-BE49-F238E27FC236}">
                            <a16:creationId xmlns:a16="http://schemas.microsoft.com/office/drawing/2014/main" id="{B62B1CA5-A6E3-45FD-B34F-055E777A6495}"/>
                          </a:ext>
                        </a:extLst>
                      </p:cNvPr>
                      <p:cNvGrpSpPr>
                        <a:grpSpLocks noChangeAspect="1"/>
                      </p:cNvGrpSpPr>
                      <p:nvPr/>
                    </p:nvGrpSpPr>
                    <p:grpSpPr bwMode="auto">
                      <a:xfrm>
                        <a:off x="1321" y="1989"/>
                        <a:ext cx="857" cy="725"/>
                        <a:chOff x="1321" y="1989"/>
                        <a:chExt cx="857" cy="725"/>
                      </a:xfrm>
                    </p:grpSpPr>
                    <p:sp>
                      <p:nvSpPr>
                        <p:cNvPr id="362" name="AutoShape 559">
                          <a:extLst>
                            <a:ext uri="{FF2B5EF4-FFF2-40B4-BE49-F238E27FC236}">
                              <a16:creationId xmlns:a16="http://schemas.microsoft.com/office/drawing/2014/main" id="{FFFAA5F7-A5D8-4E33-B0DE-0ED64E22DDBC}"/>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3" name="AutoShape 560">
                          <a:extLst>
                            <a:ext uri="{FF2B5EF4-FFF2-40B4-BE49-F238E27FC236}">
                              <a16:creationId xmlns:a16="http://schemas.microsoft.com/office/drawing/2014/main" id="{F7EDC804-BC48-40A9-A7BB-86D9065C0260}"/>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4" name="AutoShape 561">
                          <a:extLst>
                            <a:ext uri="{FF2B5EF4-FFF2-40B4-BE49-F238E27FC236}">
                              <a16:creationId xmlns:a16="http://schemas.microsoft.com/office/drawing/2014/main" id="{2E90F625-12D2-471B-B22B-47FFC74048ED}"/>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5" name="AutoShape 562">
                          <a:extLst>
                            <a:ext uri="{FF2B5EF4-FFF2-40B4-BE49-F238E27FC236}">
                              <a16:creationId xmlns:a16="http://schemas.microsoft.com/office/drawing/2014/main" id="{0631039B-2700-4FB0-A7BE-475D83EC3863}"/>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6" name="AutoShape 563">
                          <a:extLst>
                            <a:ext uri="{FF2B5EF4-FFF2-40B4-BE49-F238E27FC236}">
                              <a16:creationId xmlns:a16="http://schemas.microsoft.com/office/drawing/2014/main" id="{0B5F6568-F1C0-4BD2-81C3-6760590138BB}"/>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7" name="AutoShape 564">
                          <a:extLst>
                            <a:ext uri="{FF2B5EF4-FFF2-40B4-BE49-F238E27FC236}">
                              <a16:creationId xmlns:a16="http://schemas.microsoft.com/office/drawing/2014/main" id="{DFCBAE49-2653-43DF-855D-D299BDC65B64}"/>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59" name="Oval 583">
                      <a:extLst>
                        <a:ext uri="{FF2B5EF4-FFF2-40B4-BE49-F238E27FC236}">
                          <a16:creationId xmlns:a16="http://schemas.microsoft.com/office/drawing/2014/main" id="{EB6382CD-840B-4116-958F-649560367558}"/>
                        </a:ext>
                      </a:extLst>
                    </p:cNvPr>
                    <p:cNvSpPr>
                      <a:spLocks noChangeAspect="1" noChangeArrowheads="1"/>
                    </p:cNvSpPr>
                    <p:nvPr/>
                  </p:nvSpPr>
                  <p:spPr bwMode="auto">
                    <a:xfrm>
                      <a:off x="693616" y="4749801"/>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06" name="グループ化 6">
                    <a:extLst>
                      <a:ext uri="{FF2B5EF4-FFF2-40B4-BE49-F238E27FC236}">
                        <a16:creationId xmlns:a16="http://schemas.microsoft.com/office/drawing/2014/main" id="{11644851-10AB-4E56-BEB2-CA9A5D0347D9}"/>
                      </a:ext>
                    </a:extLst>
                  </p:cNvPr>
                  <p:cNvGrpSpPr>
                    <a:grpSpLocks/>
                  </p:cNvGrpSpPr>
                  <p:nvPr/>
                </p:nvGrpSpPr>
                <p:grpSpPr bwMode="auto">
                  <a:xfrm>
                    <a:off x="2024975" y="4951800"/>
                    <a:ext cx="518400" cy="831138"/>
                    <a:chOff x="1628654" y="4941888"/>
                    <a:chExt cx="518400" cy="831138"/>
                  </a:xfrm>
                </p:grpSpPr>
                <p:grpSp>
                  <p:nvGrpSpPr>
                    <p:cNvPr id="346" name="Group 543">
                      <a:extLst>
                        <a:ext uri="{FF2B5EF4-FFF2-40B4-BE49-F238E27FC236}">
                          <a16:creationId xmlns:a16="http://schemas.microsoft.com/office/drawing/2014/main" id="{0812DC76-89E3-49A2-B2B1-17139DC5A261}"/>
                        </a:ext>
                      </a:extLst>
                    </p:cNvPr>
                    <p:cNvGrpSpPr>
                      <a:grpSpLocks noChangeAspect="1"/>
                    </p:cNvGrpSpPr>
                    <p:nvPr/>
                  </p:nvGrpSpPr>
                  <p:grpSpPr bwMode="auto">
                    <a:xfrm>
                      <a:off x="1654176" y="4941888"/>
                      <a:ext cx="463550" cy="463550"/>
                      <a:chOff x="1292" y="1888"/>
                      <a:chExt cx="907" cy="907"/>
                    </a:xfrm>
                  </p:grpSpPr>
                  <p:grpSp>
                    <p:nvGrpSpPr>
                      <p:cNvPr id="348" name="Group 544">
                        <a:extLst>
                          <a:ext uri="{FF2B5EF4-FFF2-40B4-BE49-F238E27FC236}">
                            <a16:creationId xmlns:a16="http://schemas.microsoft.com/office/drawing/2014/main" id="{EDACF683-1433-4AD3-9211-A37ADD3425B8}"/>
                          </a:ext>
                        </a:extLst>
                      </p:cNvPr>
                      <p:cNvGrpSpPr>
                        <a:grpSpLocks noChangeAspect="1"/>
                      </p:cNvGrpSpPr>
                      <p:nvPr/>
                    </p:nvGrpSpPr>
                    <p:grpSpPr bwMode="auto">
                      <a:xfrm>
                        <a:off x="1292" y="1888"/>
                        <a:ext cx="907" cy="907"/>
                        <a:chOff x="1292" y="1888"/>
                        <a:chExt cx="907" cy="907"/>
                      </a:xfrm>
                    </p:grpSpPr>
                    <p:sp>
                      <p:nvSpPr>
                        <p:cNvPr id="356" name="Oval 545">
                          <a:extLst>
                            <a:ext uri="{FF2B5EF4-FFF2-40B4-BE49-F238E27FC236}">
                              <a16:creationId xmlns:a16="http://schemas.microsoft.com/office/drawing/2014/main" id="{9A38E064-2AE0-4DD6-97D0-FBBA9AE1A11D}"/>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7" name="AutoShape 546">
                          <a:extLst>
                            <a:ext uri="{FF2B5EF4-FFF2-40B4-BE49-F238E27FC236}">
                              <a16:creationId xmlns:a16="http://schemas.microsoft.com/office/drawing/2014/main" id="{063FE6CD-962A-4905-B776-2C16E1E212D1}"/>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49" name="Group 547">
                        <a:extLst>
                          <a:ext uri="{FF2B5EF4-FFF2-40B4-BE49-F238E27FC236}">
                            <a16:creationId xmlns:a16="http://schemas.microsoft.com/office/drawing/2014/main" id="{909B270D-D9DB-4C31-A223-9191DA57EEAB}"/>
                          </a:ext>
                        </a:extLst>
                      </p:cNvPr>
                      <p:cNvGrpSpPr>
                        <a:grpSpLocks noChangeAspect="1"/>
                      </p:cNvGrpSpPr>
                      <p:nvPr/>
                    </p:nvGrpSpPr>
                    <p:grpSpPr bwMode="auto">
                      <a:xfrm>
                        <a:off x="1321" y="1989"/>
                        <a:ext cx="857" cy="725"/>
                        <a:chOff x="1321" y="1989"/>
                        <a:chExt cx="857" cy="725"/>
                      </a:xfrm>
                    </p:grpSpPr>
                    <p:sp>
                      <p:nvSpPr>
                        <p:cNvPr id="350" name="AutoShape 548">
                          <a:extLst>
                            <a:ext uri="{FF2B5EF4-FFF2-40B4-BE49-F238E27FC236}">
                              <a16:creationId xmlns:a16="http://schemas.microsoft.com/office/drawing/2014/main" id="{241B18D6-6496-4747-A923-86150BE0372C}"/>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1" name="AutoShape 549">
                          <a:extLst>
                            <a:ext uri="{FF2B5EF4-FFF2-40B4-BE49-F238E27FC236}">
                              <a16:creationId xmlns:a16="http://schemas.microsoft.com/office/drawing/2014/main" id="{7CA4D7D0-E726-4FDB-B09E-9BF1C139D67F}"/>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2" name="AutoShape 550">
                          <a:extLst>
                            <a:ext uri="{FF2B5EF4-FFF2-40B4-BE49-F238E27FC236}">
                              <a16:creationId xmlns:a16="http://schemas.microsoft.com/office/drawing/2014/main" id="{DEF4DA2C-B5FB-4576-8CD2-6D479E6133D9}"/>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3" name="AutoShape 551">
                          <a:extLst>
                            <a:ext uri="{FF2B5EF4-FFF2-40B4-BE49-F238E27FC236}">
                              <a16:creationId xmlns:a16="http://schemas.microsoft.com/office/drawing/2014/main" id="{B9D40C7B-F85C-4EC4-9C69-0397CBB21E90}"/>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4" name="AutoShape 552">
                          <a:extLst>
                            <a:ext uri="{FF2B5EF4-FFF2-40B4-BE49-F238E27FC236}">
                              <a16:creationId xmlns:a16="http://schemas.microsoft.com/office/drawing/2014/main" id="{4139ECA4-2ED7-4BDB-B6E1-AF9E5ACDB2A1}"/>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55" name="AutoShape 553">
                          <a:extLst>
                            <a:ext uri="{FF2B5EF4-FFF2-40B4-BE49-F238E27FC236}">
                              <a16:creationId xmlns:a16="http://schemas.microsoft.com/office/drawing/2014/main" id="{E5BD5653-43A8-4077-AF02-A0CB720D1F16}"/>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47" name="Oval 585">
                      <a:extLst>
                        <a:ext uri="{FF2B5EF4-FFF2-40B4-BE49-F238E27FC236}">
                          <a16:creationId xmlns:a16="http://schemas.microsoft.com/office/drawing/2014/main" id="{7A5010FD-C202-4DDB-A162-01E4AA9E80EE}"/>
                        </a:ext>
                      </a:extLst>
                    </p:cNvPr>
                    <p:cNvSpPr>
                      <a:spLocks noChangeAspect="1" noChangeArrowheads="1"/>
                    </p:cNvSpPr>
                    <p:nvPr/>
                  </p:nvSpPr>
                  <p:spPr bwMode="auto">
                    <a:xfrm>
                      <a:off x="1628654" y="525462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07" name="グループ化 2">
                    <a:extLst>
                      <a:ext uri="{FF2B5EF4-FFF2-40B4-BE49-F238E27FC236}">
                        <a16:creationId xmlns:a16="http://schemas.microsoft.com/office/drawing/2014/main" id="{1A1EEFCD-FF22-4956-AB2D-4538783C469E}"/>
                      </a:ext>
                    </a:extLst>
                  </p:cNvPr>
                  <p:cNvGrpSpPr>
                    <a:grpSpLocks/>
                  </p:cNvGrpSpPr>
                  <p:nvPr/>
                </p:nvGrpSpPr>
                <p:grpSpPr bwMode="auto">
                  <a:xfrm>
                    <a:off x="2727709" y="5363584"/>
                    <a:ext cx="518400" cy="902575"/>
                    <a:chOff x="2584329" y="5373688"/>
                    <a:chExt cx="518400" cy="902575"/>
                  </a:xfrm>
                </p:grpSpPr>
                <p:grpSp>
                  <p:nvGrpSpPr>
                    <p:cNvPr id="334" name="Group 532">
                      <a:extLst>
                        <a:ext uri="{FF2B5EF4-FFF2-40B4-BE49-F238E27FC236}">
                          <a16:creationId xmlns:a16="http://schemas.microsoft.com/office/drawing/2014/main" id="{FEF0C48D-91A7-4BA6-8113-EEF95092F79B}"/>
                        </a:ext>
                      </a:extLst>
                    </p:cNvPr>
                    <p:cNvGrpSpPr>
                      <a:grpSpLocks noChangeAspect="1"/>
                    </p:cNvGrpSpPr>
                    <p:nvPr/>
                  </p:nvGrpSpPr>
                  <p:grpSpPr bwMode="auto">
                    <a:xfrm>
                      <a:off x="2611439" y="5373688"/>
                      <a:ext cx="463550" cy="463550"/>
                      <a:chOff x="1292" y="1888"/>
                      <a:chExt cx="907" cy="907"/>
                    </a:xfrm>
                  </p:grpSpPr>
                  <p:grpSp>
                    <p:nvGrpSpPr>
                      <p:cNvPr id="336" name="Group 533">
                        <a:extLst>
                          <a:ext uri="{FF2B5EF4-FFF2-40B4-BE49-F238E27FC236}">
                            <a16:creationId xmlns:a16="http://schemas.microsoft.com/office/drawing/2014/main" id="{13603633-A706-4CB4-9259-431BCE094FD7}"/>
                          </a:ext>
                        </a:extLst>
                      </p:cNvPr>
                      <p:cNvGrpSpPr>
                        <a:grpSpLocks noChangeAspect="1"/>
                      </p:cNvGrpSpPr>
                      <p:nvPr/>
                    </p:nvGrpSpPr>
                    <p:grpSpPr bwMode="auto">
                      <a:xfrm>
                        <a:off x="1292" y="1888"/>
                        <a:ext cx="907" cy="907"/>
                        <a:chOff x="1292" y="1888"/>
                        <a:chExt cx="907" cy="907"/>
                      </a:xfrm>
                    </p:grpSpPr>
                    <p:sp>
                      <p:nvSpPr>
                        <p:cNvPr id="344" name="Oval 534">
                          <a:extLst>
                            <a:ext uri="{FF2B5EF4-FFF2-40B4-BE49-F238E27FC236}">
                              <a16:creationId xmlns:a16="http://schemas.microsoft.com/office/drawing/2014/main" id="{7EF36300-C2B5-44CA-93CB-F1F80B29D45D}"/>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5" name="AutoShape 535">
                          <a:extLst>
                            <a:ext uri="{FF2B5EF4-FFF2-40B4-BE49-F238E27FC236}">
                              <a16:creationId xmlns:a16="http://schemas.microsoft.com/office/drawing/2014/main" id="{300DD99E-EEF8-45A7-8794-BFEF833BB973}"/>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37" name="Group 536">
                        <a:extLst>
                          <a:ext uri="{FF2B5EF4-FFF2-40B4-BE49-F238E27FC236}">
                            <a16:creationId xmlns:a16="http://schemas.microsoft.com/office/drawing/2014/main" id="{B3CE1452-EFD5-4A31-A33B-297DFECBD7A6}"/>
                          </a:ext>
                        </a:extLst>
                      </p:cNvPr>
                      <p:cNvGrpSpPr>
                        <a:grpSpLocks noChangeAspect="1"/>
                      </p:cNvGrpSpPr>
                      <p:nvPr/>
                    </p:nvGrpSpPr>
                    <p:grpSpPr bwMode="auto">
                      <a:xfrm>
                        <a:off x="1321" y="1989"/>
                        <a:ext cx="857" cy="725"/>
                        <a:chOff x="1321" y="1989"/>
                        <a:chExt cx="857" cy="725"/>
                      </a:xfrm>
                    </p:grpSpPr>
                    <p:sp>
                      <p:nvSpPr>
                        <p:cNvPr id="338" name="AutoShape 537">
                          <a:extLst>
                            <a:ext uri="{FF2B5EF4-FFF2-40B4-BE49-F238E27FC236}">
                              <a16:creationId xmlns:a16="http://schemas.microsoft.com/office/drawing/2014/main" id="{3BB71B0B-3E18-4D52-9F3C-951D04EA5CC0}"/>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9" name="AutoShape 538">
                          <a:extLst>
                            <a:ext uri="{FF2B5EF4-FFF2-40B4-BE49-F238E27FC236}">
                              <a16:creationId xmlns:a16="http://schemas.microsoft.com/office/drawing/2014/main" id="{BF668AB7-3DB8-4F19-B678-F186835A77CF}"/>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0" name="AutoShape 539">
                          <a:extLst>
                            <a:ext uri="{FF2B5EF4-FFF2-40B4-BE49-F238E27FC236}">
                              <a16:creationId xmlns:a16="http://schemas.microsoft.com/office/drawing/2014/main" id="{80C4D736-F5C1-4F6F-9F53-BC3BE25467D1}"/>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1" name="AutoShape 540">
                          <a:extLst>
                            <a:ext uri="{FF2B5EF4-FFF2-40B4-BE49-F238E27FC236}">
                              <a16:creationId xmlns:a16="http://schemas.microsoft.com/office/drawing/2014/main" id="{F0210124-B071-483D-AC64-EA4CFE976709}"/>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2" name="AutoShape 541">
                          <a:extLst>
                            <a:ext uri="{FF2B5EF4-FFF2-40B4-BE49-F238E27FC236}">
                              <a16:creationId xmlns:a16="http://schemas.microsoft.com/office/drawing/2014/main" id="{521EBD6B-C60C-4FC1-A4B0-17B92F44A84A}"/>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43" name="AutoShape 542">
                          <a:extLst>
                            <a:ext uri="{FF2B5EF4-FFF2-40B4-BE49-F238E27FC236}">
                              <a16:creationId xmlns:a16="http://schemas.microsoft.com/office/drawing/2014/main" id="{407F94E4-45EF-4765-AFE3-63FFD55792D0}"/>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35" name="Oval 600">
                      <a:extLst>
                        <a:ext uri="{FF2B5EF4-FFF2-40B4-BE49-F238E27FC236}">
                          <a16:creationId xmlns:a16="http://schemas.microsoft.com/office/drawing/2014/main" id="{C98CD773-E515-44DF-AEEA-DB07905BDAF2}"/>
                        </a:ext>
                      </a:extLst>
                    </p:cNvPr>
                    <p:cNvSpPr>
                      <a:spLocks noChangeAspect="1" noChangeArrowheads="1"/>
                    </p:cNvSpPr>
                    <p:nvPr/>
                  </p:nvSpPr>
                  <p:spPr bwMode="auto">
                    <a:xfrm>
                      <a:off x="2584329" y="5757863"/>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08" name="グループ化 7">
                    <a:extLst>
                      <a:ext uri="{FF2B5EF4-FFF2-40B4-BE49-F238E27FC236}">
                        <a16:creationId xmlns:a16="http://schemas.microsoft.com/office/drawing/2014/main" id="{F92C4035-6B4A-4ABB-ACC4-EB5ED8DEA1CB}"/>
                      </a:ext>
                    </a:extLst>
                  </p:cNvPr>
                  <p:cNvGrpSpPr>
                    <a:grpSpLocks/>
                  </p:cNvGrpSpPr>
                  <p:nvPr/>
                </p:nvGrpSpPr>
                <p:grpSpPr bwMode="auto">
                  <a:xfrm>
                    <a:off x="2683067" y="2963036"/>
                    <a:ext cx="518400" cy="518400"/>
                    <a:chOff x="2683067" y="2963036"/>
                    <a:chExt cx="518400" cy="518400"/>
                  </a:xfrm>
                </p:grpSpPr>
                <p:grpSp>
                  <p:nvGrpSpPr>
                    <p:cNvPr id="322" name="Group 521">
                      <a:extLst>
                        <a:ext uri="{FF2B5EF4-FFF2-40B4-BE49-F238E27FC236}">
                          <a16:creationId xmlns:a16="http://schemas.microsoft.com/office/drawing/2014/main" id="{14382908-038D-4222-8262-910ADAD52C17}"/>
                        </a:ext>
                      </a:extLst>
                    </p:cNvPr>
                    <p:cNvGrpSpPr>
                      <a:grpSpLocks noChangeAspect="1"/>
                    </p:cNvGrpSpPr>
                    <p:nvPr/>
                  </p:nvGrpSpPr>
                  <p:grpSpPr bwMode="auto">
                    <a:xfrm>
                      <a:off x="2710970" y="2990316"/>
                      <a:ext cx="463550" cy="463550"/>
                      <a:chOff x="1292" y="1888"/>
                      <a:chExt cx="907" cy="907"/>
                    </a:xfrm>
                  </p:grpSpPr>
                  <p:grpSp>
                    <p:nvGrpSpPr>
                      <p:cNvPr id="324" name="Group 522">
                        <a:extLst>
                          <a:ext uri="{FF2B5EF4-FFF2-40B4-BE49-F238E27FC236}">
                            <a16:creationId xmlns:a16="http://schemas.microsoft.com/office/drawing/2014/main" id="{BC7F1B6E-90E9-47E9-A017-C368A8BE002D}"/>
                          </a:ext>
                        </a:extLst>
                      </p:cNvPr>
                      <p:cNvGrpSpPr>
                        <a:grpSpLocks noChangeAspect="1"/>
                      </p:cNvGrpSpPr>
                      <p:nvPr/>
                    </p:nvGrpSpPr>
                    <p:grpSpPr bwMode="auto">
                      <a:xfrm>
                        <a:off x="1292" y="1888"/>
                        <a:ext cx="907" cy="907"/>
                        <a:chOff x="1292" y="1888"/>
                        <a:chExt cx="907" cy="907"/>
                      </a:xfrm>
                    </p:grpSpPr>
                    <p:sp>
                      <p:nvSpPr>
                        <p:cNvPr id="332" name="Oval 523">
                          <a:extLst>
                            <a:ext uri="{FF2B5EF4-FFF2-40B4-BE49-F238E27FC236}">
                              <a16:creationId xmlns:a16="http://schemas.microsoft.com/office/drawing/2014/main" id="{B06349ED-5980-4E99-A810-6C4CCA9211E7}"/>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3" name="AutoShape 524">
                          <a:extLst>
                            <a:ext uri="{FF2B5EF4-FFF2-40B4-BE49-F238E27FC236}">
                              <a16:creationId xmlns:a16="http://schemas.microsoft.com/office/drawing/2014/main" id="{86CB8EF8-DD74-44F9-A917-2A26307C950F}"/>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5" name="Group 525">
                        <a:extLst>
                          <a:ext uri="{FF2B5EF4-FFF2-40B4-BE49-F238E27FC236}">
                            <a16:creationId xmlns:a16="http://schemas.microsoft.com/office/drawing/2014/main" id="{C4B9ED2C-0252-4285-8486-DB2466C3BC85}"/>
                          </a:ext>
                        </a:extLst>
                      </p:cNvPr>
                      <p:cNvGrpSpPr>
                        <a:grpSpLocks noChangeAspect="1"/>
                      </p:cNvGrpSpPr>
                      <p:nvPr/>
                    </p:nvGrpSpPr>
                    <p:grpSpPr bwMode="auto">
                      <a:xfrm>
                        <a:off x="1321" y="1989"/>
                        <a:ext cx="857" cy="725"/>
                        <a:chOff x="1321" y="1989"/>
                        <a:chExt cx="857" cy="725"/>
                      </a:xfrm>
                    </p:grpSpPr>
                    <p:sp>
                      <p:nvSpPr>
                        <p:cNvPr id="326" name="AutoShape 526">
                          <a:extLst>
                            <a:ext uri="{FF2B5EF4-FFF2-40B4-BE49-F238E27FC236}">
                              <a16:creationId xmlns:a16="http://schemas.microsoft.com/office/drawing/2014/main" id="{D982EE81-7E26-4A20-BBE5-D91075948151}"/>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7" name="AutoShape 527">
                          <a:extLst>
                            <a:ext uri="{FF2B5EF4-FFF2-40B4-BE49-F238E27FC236}">
                              <a16:creationId xmlns:a16="http://schemas.microsoft.com/office/drawing/2014/main" id="{A321CBBD-F0DA-454D-A18A-91C7CD8F511F}"/>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8" name="AutoShape 528">
                          <a:extLst>
                            <a:ext uri="{FF2B5EF4-FFF2-40B4-BE49-F238E27FC236}">
                              <a16:creationId xmlns:a16="http://schemas.microsoft.com/office/drawing/2014/main" id="{0924D378-94B4-4157-B8BC-1A1BBF3998DC}"/>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9" name="AutoShape 529">
                          <a:extLst>
                            <a:ext uri="{FF2B5EF4-FFF2-40B4-BE49-F238E27FC236}">
                              <a16:creationId xmlns:a16="http://schemas.microsoft.com/office/drawing/2014/main" id="{AE05FACC-6347-41ED-A182-B085C21CA05B}"/>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0" name="AutoShape 530">
                          <a:extLst>
                            <a:ext uri="{FF2B5EF4-FFF2-40B4-BE49-F238E27FC236}">
                              <a16:creationId xmlns:a16="http://schemas.microsoft.com/office/drawing/2014/main" id="{B0DE1AA1-427B-414E-BC9C-77518AD525C7}"/>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1" name="AutoShape 531">
                          <a:extLst>
                            <a:ext uri="{FF2B5EF4-FFF2-40B4-BE49-F238E27FC236}">
                              <a16:creationId xmlns:a16="http://schemas.microsoft.com/office/drawing/2014/main" id="{B9B84273-7964-4F35-84AE-9C25CB9A29A1}"/>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23" name="Oval 576">
                      <a:extLst>
                        <a:ext uri="{FF2B5EF4-FFF2-40B4-BE49-F238E27FC236}">
                          <a16:creationId xmlns:a16="http://schemas.microsoft.com/office/drawing/2014/main" id="{E01CB787-8A72-4CC1-A3E9-E26C7DBB930B}"/>
                        </a:ext>
                      </a:extLst>
                    </p:cNvPr>
                    <p:cNvSpPr>
                      <a:spLocks noChangeAspect="1" noChangeArrowheads="1"/>
                    </p:cNvSpPr>
                    <p:nvPr/>
                  </p:nvSpPr>
                  <p:spPr bwMode="auto">
                    <a:xfrm>
                      <a:off x="2683067" y="296303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309" name="グループ化 14">
                    <a:extLst>
                      <a:ext uri="{FF2B5EF4-FFF2-40B4-BE49-F238E27FC236}">
                        <a16:creationId xmlns:a16="http://schemas.microsoft.com/office/drawing/2014/main" id="{5D344AAF-15C2-4177-8D43-01A7E05F0520}"/>
                      </a:ext>
                    </a:extLst>
                  </p:cNvPr>
                  <p:cNvGrpSpPr>
                    <a:grpSpLocks/>
                  </p:cNvGrpSpPr>
                  <p:nvPr/>
                </p:nvGrpSpPr>
                <p:grpSpPr bwMode="auto">
                  <a:xfrm>
                    <a:off x="2037376" y="5860853"/>
                    <a:ext cx="518400" cy="952523"/>
                    <a:chOff x="2139601" y="5860853"/>
                    <a:chExt cx="518400" cy="952523"/>
                  </a:xfrm>
                </p:grpSpPr>
                <p:grpSp>
                  <p:nvGrpSpPr>
                    <p:cNvPr id="310" name="Group 532">
                      <a:extLst>
                        <a:ext uri="{FF2B5EF4-FFF2-40B4-BE49-F238E27FC236}">
                          <a16:creationId xmlns:a16="http://schemas.microsoft.com/office/drawing/2014/main" id="{D13E3F97-44C6-40A4-AF94-D1E620CAF839}"/>
                        </a:ext>
                      </a:extLst>
                    </p:cNvPr>
                    <p:cNvGrpSpPr>
                      <a:grpSpLocks noChangeAspect="1"/>
                    </p:cNvGrpSpPr>
                    <p:nvPr/>
                  </p:nvGrpSpPr>
                  <p:grpSpPr bwMode="auto">
                    <a:xfrm>
                      <a:off x="2166711" y="5860853"/>
                      <a:ext cx="463550" cy="463550"/>
                      <a:chOff x="1292" y="1888"/>
                      <a:chExt cx="907" cy="907"/>
                    </a:xfrm>
                  </p:grpSpPr>
                  <p:grpSp>
                    <p:nvGrpSpPr>
                      <p:cNvPr id="312" name="Group 533">
                        <a:extLst>
                          <a:ext uri="{FF2B5EF4-FFF2-40B4-BE49-F238E27FC236}">
                            <a16:creationId xmlns:a16="http://schemas.microsoft.com/office/drawing/2014/main" id="{A8BEDA37-250A-4CD0-A0FA-0F8E2BFD8F46}"/>
                          </a:ext>
                        </a:extLst>
                      </p:cNvPr>
                      <p:cNvGrpSpPr>
                        <a:grpSpLocks noChangeAspect="1"/>
                      </p:cNvGrpSpPr>
                      <p:nvPr/>
                    </p:nvGrpSpPr>
                    <p:grpSpPr bwMode="auto">
                      <a:xfrm>
                        <a:off x="1292" y="1888"/>
                        <a:ext cx="907" cy="907"/>
                        <a:chOff x="1292" y="1888"/>
                        <a:chExt cx="907" cy="907"/>
                      </a:xfrm>
                    </p:grpSpPr>
                    <p:sp>
                      <p:nvSpPr>
                        <p:cNvPr id="320" name="Oval 534">
                          <a:extLst>
                            <a:ext uri="{FF2B5EF4-FFF2-40B4-BE49-F238E27FC236}">
                              <a16:creationId xmlns:a16="http://schemas.microsoft.com/office/drawing/2014/main" id="{6C32287B-CCDD-4288-BC0B-6E9C530385CC}"/>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21" name="AutoShape 535">
                          <a:extLst>
                            <a:ext uri="{FF2B5EF4-FFF2-40B4-BE49-F238E27FC236}">
                              <a16:creationId xmlns:a16="http://schemas.microsoft.com/office/drawing/2014/main" id="{2FDB379F-20EE-4B64-8363-3EF9BCFFDDD8}"/>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13" name="Group 536">
                        <a:extLst>
                          <a:ext uri="{FF2B5EF4-FFF2-40B4-BE49-F238E27FC236}">
                            <a16:creationId xmlns:a16="http://schemas.microsoft.com/office/drawing/2014/main" id="{60521D5F-B5DD-4A44-B692-27F850FCBE6B}"/>
                          </a:ext>
                        </a:extLst>
                      </p:cNvPr>
                      <p:cNvGrpSpPr>
                        <a:grpSpLocks noChangeAspect="1"/>
                      </p:cNvGrpSpPr>
                      <p:nvPr/>
                    </p:nvGrpSpPr>
                    <p:grpSpPr bwMode="auto">
                      <a:xfrm>
                        <a:off x="1321" y="1989"/>
                        <a:ext cx="857" cy="725"/>
                        <a:chOff x="1321" y="1989"/>
                        <a:chExt cx="857" cy="725"/>
                      </a:xfrm>
                    </p:grpSpPr>
                    <p:sp>
                      <p:nvSpPr>
                        <p:cNvPr id="314" name="AutoShape 537">
                          <a:extLst>
                            <a:ext uri="{FF2B5EF4-FFF2-40B4-BE49-F238E27FC236}">
                              <a16:creationId xmlns:a16="http://schemas.microsoft.com/office/drawing/2014/main" id="{805681C3-2C12-4D55-AF0F-9E51E25E3AA7}"/>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5" name="AutoShape 538">
                          <a:extLst>
                            <a:ext uri="{FF2B5EF4-FFF2-40B4-BE49-F238E27FC236}">
                              <a16:creationId xmlns:a16="http://schemas.microsoft.com/office/drawing/2014/main" id="{07BE5EAF-AE83-47CF-8327-697D2F259DC2}"/>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6" name="AutoShape 539">
                          <a:extLst>
                            <a:ext uri="{FF2B5EF4-FFF2-40B4-BE49-F238E27FC236}">
                              <a16:creationId xmlns:a16="http://schemas.microsoft.com/office/drawing/2014/main" id="{063ADAB1-DED6-48FE-939B-300BBA97F6CB}"/>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7" name="AutoShape 540">
                          <a:extLst>
                            <a:ext uri="{FF2B5EF4-FFF2-40B4-BE49-F238E27FC236}">
                              <a16:creationId xmlns:a16="http://schemas.microsoft.com/office/drawing/2014/main" id="{96EA97EC-C734-4390-9882-D67DB8C5864A}"/>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8" name="AutoShape 541">
                          <a:extLst>
                            <a:ext uri="{FF2B5EF4-FFF2-40B4-BE49-F238E27FC236}">
                              <a16:creationId xmlns:a16="http://schemas.microsoft.com/office/drawing/2014/main" id="{4A342A68-0EDA-4E5C-BD9E-7CBC54876B23}"/>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19" name="AutoShape 542">
                          <a:extLst>
                            <a:ext uri="{FF2B5EF4-FFF2-40B4-BE49-F238E27FC236}">
                              <a16:creationId xmlns:a16="http://schemas.microsoft.com/office/drawing/2014/main" id="{BB239F58-4250-4699-A8C3-B4DC307F1C03}"/>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311" name="Oval 600">
                      <a:extLst>
                        <a:ext uri="{FF2B5EF4-FFF2-40B4-BE49-F238E27FC236}">
                          <a16:creationId xmlns:a16="http://schemas.microsoft.com/office/drawing/2014/main" id="{D739CB34-C64C-461B-B894-82ADEA72C10A}"/>
                        </a:ext>
                      </a:extLst>
                    </p:cNvPr>
                    <p:cNvSpPr>
                      <a:spLocks noChangeAspect="1" noChangeArrowheads="1"/>
                    </p:cNvSpPr>
                    <p:nvPr/>
                  </p:nvSpPr>
                  <p:spPr bwMode="auto">
                    <a:xfrm>
                      <a:off x="2139601" y="6294976"/>
                      <a:ext cx="518400" cy="5184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grpSp>
              <p:nvGrpSpPr>
                <p:cNvPr id="205" name="グループ化 20">
                  <a:extLst>
                    <a:ext uri="{FF2B5EF4-FFF2-40B4-BE49-F238E27FC236}">
                      <a16:creationId xmlns:a16="http://schemas.microsoft.com/office/drawing/2014/main" id="{7B01373E-3A34-4863-9A77-2A1D847811C9}"/>
                    </a:ext>
                  </a:extLst>
                </p:cNvPr>
                <p:cNvGrpSpPr>
                  <a:grpSpLocks/>
                </p:cNvGrpSpPr>
                <p:nvPr/>
              </p:nvGrpSpPr>
              <p:grpSpPr bwMode="auto">
                <a:xfrm>
                  <a:off x="9759081" y="2769442"/>
                  <a:ext cx="1369651" cy="3816589"/>
                  <a:chOff x="7020272" y="2996952"/>
                  <a:chExt cx="1369666" cy="3816424"/>
                </a:xfrm>
              </p:grpSpPr>
              <p:grpSp>
                <p:nvGrpSpPr>
                  <p:cNvPr id="212" name="グループ化 13">
                    <a:extLst>
                      <a:ext uri="{FF2B5EF4-FFF2-40B4-BE49-F238E27FC236}">
                        <a16:creationId xmlns:a16="http://schemas.microsoft.com/office/drawing/2014/main" id="{6B66A0EB-3BB5-427F-982A-63D7C8F6EB5E}"/>
                      </a:ext>
                    </a:extLst>
                  </p:cNvPr>
                  <p:cNvGrpSpPr>
                    <a:grpSpLocks/>
                  </p:cNvGrpSpPr>
                  <p:nvPr/>
                </p:nvGrpSpPr>
                <p:grpSpPr bwMode="auto">
                  <a:xfrm>
                    <a:off x="7020272" y="3255963"/>
                    <a:ext cx="463550" cy="504825"/>
                    <a:chOff x="7021513" y="3255963"/>
                    <a:chExt cx="463550" cy="504825"/>
                  </a:xfrm>
                </p:grpSpPr>
                <p:grpSp>
                  <p:nvGrpSpPr>
                    <p:cNvPr id="291" name="Group 612">
                      <a:extLst>
                        <a:ext uri="{FF2B5EF4-FFF2-40B4-BE49-F238E27FC236}">
                          <a16:creationId xmlns:a16="http://schemas.microsoft.com/office/drawing/2014/main" id="{16EF1D39-363D-40EE-A1C1-4C54913F0F48}"/>
                        </a:ext>
                      </a:extLst>
                    </p:cNvPr>
                    <p:cNvGrpSpPr>
                      <a:grpSpLocks noChangeAspect="1"/>
                    </p:cNvGrpSpPr>
                    <p:nvPr/>
                  </p:nvGrpSpPr>
                  <p:grpSpPr bwMode="auto">
                    <a:xfrm rot="10800000">
                      <a:off x="7021513" y="3297238"/>
                      <a:ext cx="463550" cy="463550"/>
                      <a:chOff x="1292" y="1888"/>
                      <a:chExt cx="907" cy="907"/>
                    </a:xfrm>
                  </p:grpSpPr>
                  <p:grpSp>
                    <p:nvGrpSpPr>
                      <p:cNvPr id="293" name="Group 613">
                        <a:extLst>
                          <a:ext uri="{FF2B5EF4-FFF2-40B4-BE49-F238E27FC236}">
                            <a16:creationId xmlns:a16="http://schemas.microsoft.com/office/drawing/2014/main" id="{CBBC34C9-A2C8-499E-82EB-2221E2E148A5}"/>
                          </a:ext>
                        </a:extLst>
                      </p:cNvPr>
                      <p:cNvGrpSpPr>
                        <a:grpSpLocks noChangeAspect="1"/>
                      </p:cNvGrpSpPr>
                      <p:nvPr/>
                    </p:nvGrpSpPr>
                    <p:grpSpPr bwMode="auto">
                      <a:xfrm>
                        <a:off x="1292" y="1888"/>
                        <a:ext cx="907" cy="907"/>
                        <a:chOff x="1292" y="1888"/>
                        <a:chExt cx="907" cy="907"/>
                      </a:xfrm>
                    </p:grpSpPr>
                    <p:sp>
                      <p:nvSpPr>
                        <p:cNvPr id="301" name="Oval 614">
                          <a:extLst>
                            <a:ext uri="{FF2B5EF4-FFF2-40B4-BE49-F238E27FC236}">
                              <a16:creationId xmlns:a16="http://schemas.microsoft.com/office/drawing/2014/main" id="{17DFD5F0-F5E9-4682-9C09-223E9D32C3A2}"/>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2" name="AutoShape 615">
                          <a:extLst>
                            <a:ext uri="{FF2B5EF4-FFF2-40B4-BE49-F238E27FC236}">
                              <a16:creationId xmlns:a16="http://schemas.microsoft.com/office/drawing/2014/main" id="{AC8E0A6C-CF09-45AE-A584-607A01AFDC3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94" name="Group 616">
                        <a:extLst>
                          <a:ext uri="{FF2B5EF4-FFF2-40B4-BE49-F238E27FC236}">
                            <a16:creationId xmlns:a16="http://schemas.microsoft.com/office/drawing/2014/main" id="{5655DC35-8A74-4D70-B258-119D31DAE1AA}"/>
                          </a:ext>
                        </a:extLst>
                      </p:cNvPr>
                      <p:cNvGrpSpPr>
                        <a:grpSpLocks noChangeAspect="1"/>
                      </p:cNvGrpSpPr>
                      <p:nvPr/>
                    </p:nvGrpSpPr>
                    <p:grpSpPr bwMode="auto">
                      <a:xfrm>
                        <a:off x="1321" y="1989"/>
                        <a:ext cx="857" cy="725"/>
                        <a:chOff x="1321" y="1989"/>
                        <a:chExt cx="857" cy="725"/>
                      </a:xfrm>
                    </p:grpSpPr>
                    <p:sp>
                      <p:nvSpPr>
                        <p:cNvPr id="295" name="AutoShape 617">
                          <a:extLst>
                            <a:ext uri="{FF2B5EF4-FFF2-40B4-BE49-F238E27FC236}">
                              <a16:creationId xmlns:a16="http://schemas.microsoft.com/office/drawing/2014/main" id="{48AB9D03-C615-40E5-A508-CD846F21B926}"/>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6" name="AutoShape 618">
                          <a:extLst>
                            <a:ext uri="{FF2B5EF4-FFF2-40B4-BE49-F238E27FC236}">
                              <a16:creationId xmlns:a16="http://schemas.microsoft.com/office/drawing/2014/main" id="{94127DB5-E84A-488F-B103-5EEC9C0B6E97}"/>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7" name="AutoShape 619">
                          <a:extLst>
                            <a:ext uri="{FF2B5EF4-FFF2-40B4-BE49-F238E27FC236}">
                              <a16:creationId xmlns:a16="http://schemas.microsoft.com/office/drawing/2014/main" id="{6E774F91-54DB-4B28-92CF-B537F9E716B4}"/>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8" name="AutoShape 620">
                          <a:extLst>
                            <a:ext uri="{FF2B5EF4-FFF2-40B4-BE49-F238E27FC236}">
                              <a16:creationId xmlns:a16="http://schemas.microsoft.com/office/drawing/2014/main" id="{73099F4E-EFE7-44CC-A51B-B5D45594017A}"/>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9" name="AutoShape 621">
                          <a:extLst>
                            <a:ext uri="{FF2B5EF4-FFF2-40B4-BE49-F238E27FC236}">
                              <a16:creationId xmlns:a16="http://schemas.microsoft.com/office/drawing/2014/main" id="{5B8DE0BD-2EFC-4D32-9C48-6DA67FB4709A}"/>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0" name="AutoShape 622">
                          <a:extLst>
                            <a:ext uri="{FF2B5EF4-FFF2-40B4-BE49-F238E27FC236}">
                              <a16:creationId xmlns:a16="http://schemas.microsoft.com/office/drawing/2014/main" id="{53080600-B3E3-43A1-9FF7-0C3900A4BBC9}"/>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92" name="Oval 623">
                      <a:extLst>
                        <a:ext uri="{FF2B5EF4-FFF2-40B4-BE49-F238E27FC236}">
                          <a16:creationId xmlns:a16="http://schemas.microsoft.com/office/drawing/2014/main" id="{8103E3A6-2E7D-42ED-AF44-7EFC4990C7D9}"/>
                        </a:ext>
                      </a:extLst>
                    </p:cNvPr>
                    <p:cNvSpPr>
                      <a:spLocks noChangeAspect="1" noChangeArrowheads="1"/>
                    </p:cNvSpPr>
                    <p:nvPr/>
                  </p:nvSpPr>
                  <p:spPr bwMode="auto">
                    <a:xfrm rot="10800000">
                      <a:off x="7035801" y="3255963"/>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3" name="グループ化 12">
                    <a:extLst>
                      <a:ext uri="{FF2B5EF4-FFF2-40B4-BE49-F238E27FC236}">
                        <a16:creationId xmlns:a16="http://schemas.microsoft.com/office/drawing/2014/main" id="{80553DC0-B464-4CAD-A663-2D6C4D421D2E}"/>
                      </a:ext>
                    </a:extLst>
                  </p:cNvPr>
                  <p:cNvGrpSpPr>
                    <a:grpSpLocks/>
                  </p:cNvGrpSpPr>
                  <p:nvPr/>
                </p:nvGrpSpPr>
                <p:grpSpPr bwMode="auto">
                  <a:xfrm>
                    <a:off x="7493001" y="3762376"/>
                    <a:ext cx="463550" cy="603250"/>
                    <a:chOff x="7493001" y="3762376"/>
                    <a:chExt cx="463550" cy="603250"/>
                  </a:xfrm>
                </p:grpSpPr>
                <p:grpSp>
                  <p:nvGrpSpPr>
                    <p:cNvPr id="279" name="Group 625">
                      <a:extLst>
                        <a:ext uri="{FF2B5EF4-FFF2-40B4-BE49-F238E27FC236}">
                          <a16:creationId xmlns:a16="http://schemas.microsoft.com/office/drawing/2014/main" id="{8EABC4F2-EED6-46A1-9369-A123A58DEA62}"/>
                        </a:ext>
                      </a:extLst>
                    </p:cNvPr>
                    <p:cNvGrpSpPr>
                      <a:grpSpLocks noChangeAspect="1"/>
                    </p:cNvGrpSpPr>
                    <p:nvPr/>
                  </p:nvGrpSpPr>
                  <p:grpSpPr bwMode="auto">
                    <a:xfrm rot="10800000">
                      <a:off x="7493001" y="3902076"/>
                      <a:ext cx="463550" cy="463550"/>
                      <a:chOff x="1292" y="1888"/>
                      <a:chExt cx="907" cy="907"/>
                    </a:xfrm>
                  </p:grpSpPr>
                  <p:grpSp>
                    <p:nvGrpSpPr>
                      <p:cNvPr id="281" name="Group 626">
                        <a:extLst>
                          <a:ext uri="{FF2B5EF4-FFF2-40B4-BE49-F238E27FC236}">
                            <a16:creationId xmlns:a16="http://schemas.microsoft.com/office/drawing/2014/main" id="{1B081BF2-7D47-4958-AF84-BD76B3CB5D25}"/>
                          </a:ext>
                        </a:extLst>
                      </p:cNvPr>
                      <p:cNvGrpSpPr>
                        <a:grpSpLocks noChangeAspect="1"/>
                      </p:cNvGrpSpPr>
                      <p:nvPr/>
                    </p:nvGrpSpPr>
                    <p:grpSpPr bwMode="auto">
                      <a:xfrm>
                        <a:off x="1292" y="1888"/>
                        <a:ext cx="907" cy="907"/>
                        <a:chOff x="1292" y="1888"/>
                        <a:chExt cx="907" cy="907"/>
                      </a:xfrm>
                    </p:grpSpPr>
                    <p:sp>
                      <p:nvSpPr>
                        <p:cNvPr id="289" name="Oval 627">
                          <a:extLst>
                            <a:ext uri="{FF2B5EF4-FFF2-40B4-BE49-F238E27FC236}">
                              <a16:creationId xmlns:a16="http://schemas.microsoft.com/office/drawing/2014/main" id="{C6E76A41-08DB-42CE-B9B4-39594C806900}"/>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90" name="AutoShape 628">
                          <a:extLst>
                            <a:ext uri="{FF2B5EF4-FFF2-40B4-BE49-F238E27FC236}">
                              <a16:creationId xmlns:a16="http://schemas.microsoft.com/office/drawing/2014/main" id="{B05D29D3-462C-426F-BD7A-D8DF253B944E}"/>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82" name="Group 629">
                        <a:extLst>
                          <a:ext uri="{FF2B5EF4-FFF2-40B4-BE49-F238E27FC236}">
                            <a16:creationId xmlns:a16="http://schemas.microsoft.com/office/drawing/2014/main" id="{800A412E-8719-4AA8-A104-22C0CE4EBB3A}"/>
                          </a:ext>
                        </a:extLst>
                      </p:cNvPr>
                      <p:cNvGrpSpPr>
                        <a:grpSpLocks noChangeAspect="1"/>
                      </p:cNvGrpSpPr>
                      <p:nvPr/>
                    </p:nvGrpSpPr>
                    <p:grpSpPr bwMode="auto">
                      <a:xfrm>
                        <a:off x="1321" y="1989"/>
                        <a:ext cx="857" cy="725"/>
                        <a:chOff x="1321" y="1989"/>
                        <a:chExt cx="857" cy="725"/>
                      </a:xfrm>
                    </p:grpSpPr>
                    <p:sp>
                      <p:nvSpPr>
                        <p:cNvPr id="283" name="AutoShape 630">
                          <a:extLst>
                            <a:ext uri="{FF2B5EF4-FFF2-40B4-BE49-F238E27FC236}">
                              <a16:creationId xmlns:a16="http://schemas.microsoft.com/office/drawing/2014/main" id="{D1F1DDEC-05C1-48C3-BE7F-7DD5B622819F}"/>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4" name="AutoShape 631">
                          <a:extLst>
                            <a:ext uri="{FF2B5EF4-FFF2-40B4-BE49-F238E27FC236}">
                              <a16:creationId xmlns:a16="http://schemas.microsoft.com/office/drawing/2014/main" id="{285E91BF-2638-4E70-A8B0-384D5BE3D108}"/>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5" name="AutoShape 632">
                          <a:extLst>
                            <a:ext uri="{FF2B5EF4-FFF2-40B4-BE49-F238E27FC236}">
                              <a16:creationId xmlns:a16="http://schemas.microsoft.com/office/drawing/2014/main" id="{EF81B3C0-46FA-4368-8A0C-9A534ED271C6}"/>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6" name="AutoShape 633">
                          <a:extLst>
                            <a:ext uri="{FF2B5EF4-FFF2-40B4-BE49-F238E27FC236}">
                              <a16:creationId xmlns:a16="http://schemas.microsoft.com/office/drawing/2014/main" id="{4FAB605B-0A37-41B3-BDF9-4F4F9AE61557}"/>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7" name="AutoShape 634">
                          <a:extLst>
                            <a:ext uri="{FF2B5EF4-FFF2-40B4-BE49-F238E27FC236}">
                              <a16:creationId xmlns:a16="http://schemas.microsoft.com/office/drawing/2014/main" id="{23E5076A-21F4-4770-A947-91E64288EEBD}"/>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88" name="AutoShape 635">
                          <a:extLst>
                            <a:ext uri="{FF2B5EF4-FFF2-40B4-BE49-F238E27FC236}">
                              <a16:creationId xmlns:a16="http://schemas.microsoft.com/office/drawing/2014/main" id="{7D2B4440-7FBD-42AD-BA82-368FEA264822}"/>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80" name="Oval 636">
                      <a:extLst>
                        <a:ext uri="{FF2B5EF4-FFF2-40B4-BE49-F238E27FC236}">
                          <a16:creationId xmlns:a16="http://schemas.microsoft.com/office/drawing/2014/main" id="{0922F847-BBEE-4873-83EE-5205E9A37ED6}"/>
                        </a:ext>
                      </a:extLst>
                    </p:cNvPr>
                    <p:cNvSpPr>
                      <a:spLocks noChangeAspect="1" noChangeArrowheads="1"/>
                    </p:cNvSpPr>
                    <p:nvPr/>
                  </p:nvSpPr>
                  <p:spPr bwMode="auto">
                    <a:xfrm rot="10800000">
                      <a:off x="7508876" y="3762376"/>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4" name="グループ化 11">
                    <a:extLst>
                      <a:ext uri="{FF2B5EF4-FFF2-40B4-BE49-F238E27FC236}">
                        <a16:creationId xmlns:a16="http://schemas.microsoft.com/office/drawing/2014/main" id="{110D4216-19AA-4E8E-A299-56ED134AF6DA}"/>
                      </a:ext>
                    </a:extLst>
                  </p:cNvPr>
                  <p:cNvGrpSpPr>
                    <a:grpSpLocks/>
                  </p:cNvGrpSpPr>
                  <p:nvPr/>
                </p:nvGrpSpPr>
                <p:grpSpPr bwMode="auto">
                  <a:xfrm>
                    <a:off x="7926388" y="4302126"/>
                    <a:ext cx="463550" cy="673100"/>
                    <a:chOff x="7926388" y="4302126"/>
                    <a:chExt cx="463550" cy="673100"/>
                  </a:xfrm>
                </p:grpSpPr>
                <p:grpSp>
                  <p:nvGrpSpPr>
                    <p:cNvPr id="267" name="Group 638">
                      <a:extLst>
                        <a:ext uri="{FF2B5EF4-FFF2-40B4-BE49-F238E27FC236}">
                          <a16:creationId xmlns:a16="http://schemas.microsoft.com/office/drawing/2014/main" id="{BF86409E-91D9-4C4F-B7FB-624511B1E9D1}"/>
                        </a:ext>
                      </a:extLst>
                    </p:cNvPr>
                    <p:cNvGrpSpPr>
                      <a:grpSpLocks noChangeAspect="1"/>
                    </p:cNvGrpSpPr>
                    <p:nvPr/>
                  </p:nvGrpSpPr>
                  <p:grpSpPr bwMode="auto">
                    <a:xfrm rot="10800000">
                      <a:off x="7926388" y="4511676"/>
                      <a:ext cx="463550" cy="463550"/>
                      <a:chOff x="1292" y="1888"/>
                      <a:chExt cx="907" cy="907"/>
                    </a:xfrm>
                  </p:grpSpPr>
                  <p:grpSp>
                    <p:nvGrpSpPr>
                      <p:cNvPr id="269" name="Group 639">
                        <a:extLst>
                          <a:ext uri="{FF2B5EF4-FFF2-40B4-BE49-F238E27FC236}">
                            <a16:creationId xmlns:a16="http://schemas.microsoft.com/office/drawing/2014/main" id="{828CFA4E-4735-4501-A05B-32AFC046D3E4}"/>
                          </a:ext>
                        </a:extLst>
                      </p:cNvPr>
                      <p:cNvGrpSpPr>
                        <a:grpSpLocks noChangeAspect="1"/>
                      </p:cNvGrpSpPr>
                      <p:nvPr/>
                    </p:nvGrpSpPr>
                    <p:grpSpPr bwMode="auto">
                      <a:xfrm>
                        <a:off x="1292" y="1888"/>
                        <a:ext cx="907" cy="907"/>
                        <a:chOff x="1292" y="1888"/>
                        <a:chExt cx="907" cy="907"/>
                      </a:xfrm>
                    </p:grpSpPr>
                    <p:sp>
                      <p:nvSpPr>
                        <p:cNvPr id="277" name="Oval 640">
                          <a:extLst>
                            <a:ext uri="{FF2B5EF4-FFF2-40B4-BE49-F238E27FC236}">
                              <a16:creationId xmlns:a16="http://schemas.microsoft.com/office/drawing/2014/main" id="{AAE02B72-957E-45FD-B407-964310A2F750}"/>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8" name="AutoShape 641">
                          <a:extLst>
                            <a:ext uri="{FF2B5EF4-FFF2-40B4-BE49-F238E27FC236}">
                              <a16:creationId xmlns:a16="http://schemas.microsoft.com/office/drawing/2014/main" id="{E79205F6-103D-4C13-8940-C8A86C35661F}"/>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0" name="Group 642">
                        <a:extLst>
                          <a:ext uri="{FF2B5EF4-FFF2-40B4-BE49-F238E27FC236}">
                            <a16:creationId xmlns:a16="http://schemas.microsoft.com/office/drawing/2014/main" id="{A19B46F8-E2C7-4B04-923C-BA371D9FC4B7}"/>
                          </a:ext>
                        </a:extLst>
                      </p:cNvPr>
                      <p:cNvGrpSpPr>
                        <a:grpSpLocks noChangeAspect="1"/>
                      </p:cNvGrpSpPr>
                      <p:nvPr/>
                    </p:nvGrpSpPr>
                    <p:grpSpPr bwMode="auto">
                      <a:xfrm>
                        <a:off x="1321" y="1989"/>
                        <a:ext cx="857" cy="725"/>
                        <a:chOff x="1321" y="1989"/>
                        <a:chExt cx="857" cy="725"/>
                      </a:xfrm>
                    </p:grpSpPr>
                    <p:sp>
                      <p:nvSpPr>
                        <p:cNvPr id="271" name="AutoShape 643">
                          <a:extLst>
                            <a:ext uri="{FF2B5EF4-FFF2-40B4-BE49-F238E27FC236}">
                              <a16:creationId xmlns:a16="http://schemas.microsoft.com/office/drawing/2014/main" id="{58001F9E-A3C2-4D82-A706-5AE4F6350275}"/>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2" name="AutoShape 644">
                          <a:extLst>
                            <a:ext uri="{FF2B5EF4-FFF2-40B4-BE49-F238E27FC236}">
                              <a16:creationId xmlns:a16="http://schemas.microsoft.com/office/drawing/2014/main" id="{548F91B2-D6C5-47A0-B9BC-6C3FD4F9FD94}"/>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3" name="AutoShape 645">
                          <a:extLst>
                            <a:ext uri="{FF2B5EF4-FFF2-40B4-BE49-F238E27FC236}">
                              <a16:creationId xmlns:a16="http://schemas.microsoft.com/office/drawing/2014/main" id="{D0E51E16-5E3F-4FB9-A3E0-75677AE898ED}"/>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4" name="AutoShape 646">
                          <a:extLst>
                            <a:ext uri="{FF2B5EF4-FFF2-40B4-BE49-F238E27FC236}">
                              <a16:creationId xmlns:a16="http://schemas.microsoft.com/office/drawing/2014/main" id="{F321AB1A-E27E-452C-87B4-C3DEE6696155}"/>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5" name="AutoShape 647">
                          <a:extLst>
                            <a:ext uri="{FF2B5EF4-FFF2-40B4-BE49-F238E27FC236}">
                              <a16:creationId xmlns:a16="http://schemas.microsoft.com/office/drawing/2014/main" id="{32571A80-C994-4CC1-B074-428EF1276EEC}"/>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6" name="AutoShape 648">
                          <a:extLst>
                            <a:ext uri="{FF2B5EF4-FFF2-40B4-BE49-F238E27FC236}">
                              <a16:creationId xmlns:a16="http://schemas.microsoft.com/office/drawing/2014/main" id="{ED5E2CEB-B26B-4E5F-8556-814A9E246409}"/>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68" name="Oval 649">
                      <a:extLst>
                        <a:ext uri="{FF2B5EF4-FFF2-40B4-BE49-F238E27FC236}">
                          <a16:creationId xmlns:a16="http://schemas.microsoft.com/office/drawing/2014/main" id="{9B95DF88-9DCD-494E-ABC4-0F54108AEFCE}"/>
                        </a:ext>
                      </a:extLst>
                    </p:cNvPr>
                    <p:cNvSpPr>
                      <a:spLocks noChangeAspect="1" noChangeArrowheads="1"/>
                    </p:cNvSpPr>
                    <p:nvPr/>
                  </p:nvSpPr>
                  <p:spPr bwMode="auto">
                    <a:xfrm rot="10800000">
                      <a:off x="7940676" y="4302126"/>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5" name="グループ化 10">
                    <a:extLst>
                      <a:ext uri="{FF2B5EF4-FFF2-40B4-BE49-F238E27FC236}">
                        <a16:creationId xmlns:a16="http://schemas.microsoft.com/office/drawing/2014/main" id="{1A388BAA-2586-4CA9-A55F-22B63BF926B4}"/>
                      </a:ext>
                    </a:extLst>
                  </p:cNvPr>
                  <p:cNvGrpSpPr>
                    <a:grpSpLocks/>
                  </p:cNvGrpSpPr>
                  <p:nvPr/>
                </p:nvGrpSpPr>
                <p:grpSpPr bwMode="auto">
                  <a:xfrm>
                    <a:off x="7493001" y="4843463"/>
                    <a:ext cx="463550" cy="746125"/>
                    <a:chOff x="7493001" y="4843463"/>
                    <a:chExt cx="463550" cy="746125"/>
                  </a:xfrm>
                </p:grpSpPr>
                <p:grpSp>
                  <p:nvGrpSpPr>
                    <p:cNvPr id="255" name="Group 651">
                      <a:extLst>
                        <a:ext uri="{FF2B5EF4-FFF2-40B4-BE49-F238E27FC236}">
                          <a16:creationId xmlns:a16="http://schemas.microsoft.com/office/drawing/2014/main" id="{BBD4A52E-39A5-4073-A5D9-25353F702014}"/>
                        </a:ext>
                      </a:extLst>
                    </p:cNvPr>
                    <p:cNvGrpSpPr>
                      <a:grpSpLocks noChangeAspect="1"/>
                    </p:cNvGrpSpPr>
                    <p:nvPr/>
                  </p:nvGrpSpPr>
                  <p:grpSpPr bwMode="auto">
                    <a:xfrm rot="10800000">
                      <a:off x="7493001" y="5126038"/>
                      <a:ext cx="463550" cy="463550"/>
                      <a:chOff x="1292" y="1888"/>
                      <a:chExt cx="907" cy="907"/>
                    </a:xfrm>
                  </p:grpSpPr>
                  <p:grpSp>
                    <p:nvGrpSpPr>
                      <p:cNvPr id="257" name="Group 652">
                        <a:extLst>
                          <a:ext uri="{FF2B5EF4-FFF2-40B4-BE49-F238E27FC236}">
                            <a16:creationId xmlns:a16="http://schemas.microsoft.com/office/drawing/2014/main" id="{BBE3D4AA-8C37-439A-8433-C1183C393694}"/>
                          </a:ext>
                        </a:extLst>
                      </p:cNvPr>
                      <p:cNvGrpSpPr>
                        <a:grpSpLocks noChangeAspect="1"/>
                      </p:cNvGrpSpPr>
                      <p:nvPr/>
                    </p:nvGrpSpPr>
                    <p:grpSpPr bwMode="auto">
                      <a:xfrm>
                        <a:off x="1292" y="1888"/>
                        <a:ext cx="907" cy="907"/>
                        <a:chOff x="1292" y="1888"/>
                        <a:chExt cx="907" cy="907"/>
                      </a:xfrm>
                    </p:grpSpPr>
                    <p:sp>
                      <p:nvSpPr>
                        <p:cNvPr id="265" name="Oval 653">
                          <a:extLst>
                            <a:ext uri="{FF2B5EF4-FFF2-40B4-BE49-F238E27FC236}">
                              <a16:creationId xmlns:a16="http://schemas.microsoft.com/office/drawing/2014/main" id="{081E6E8E-64E4-4C9C-92F9-2E89E759E5E1}"/>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6" name="AutoShape 654">
                          <a:extLst>
                            <a:ext uri="{FF2B5EF4-FFF2-40B4-BE49-F238E27FC236}">
                              <a16:creationId xmlns:a16="http://schemas.microsoft.com/office/drawing/2014/main" id="{8D21CC8E-0A17-4282-A940-EB9158C6699A}"/>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58" name="Group 655">
                        <a:extLst>
                          <a:ext uri="{FF2B5EF4-FFF2-40B4-BE49-F238E27FC236}">
                            <a16:creationId xmlns:a16="http://schemas.microsoft.com/office/drawing/2014/main" id="{1A194878-7ED7-429A-99E0-D06C3A4E4C5A}"/>
                          </a:ext>
                        </a:extLst>
                      </p:cNvPr>
                      <p:cNvGrpSpPr>
                        <a:grpSpLocks noChangeAspect="1"/>
                      </p:cNvGrpSpPr>
                      <p:nvPr/>
                    </p:nvGrpSpPr>
                    <p:grpSpPr bwMode="auto">
                      <a:xfrm>
                        <a:off x="1321" y="1989"/>
                        <a:ext cx="857" cy="725"/>
                        <a:chOff x="1321" y="1989"/>
                        <a:chExt cx="857" cy="725"/>
                      </a:xfrm>
                    </p:grpSpPr>
                    <p:sp>
                      <p:nvSpPr>
                        <p:cNvPr id="259" name="AutoShape 656">
                          <a:extLst>
                            <a:ext uri="{FF2B5EF4-FFF2-40B4-BE49-F238E27FC236}">
                              <a16:creationId xmlns:a16="http://schemas.microsoft.com/office/drawing/2014/main" id="{76651C4F-3155-4410-8381-4C185B2FD6C7}"/>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0" name="AutoShape 657">
                          <a:extLst>
                            <a:ext uri="{FF2B5EF4-FFF2-40B4-BE49-F238E27FC236}">
                              <a16:creationId xmlns:a16="http://schemas.microsoft.com/office/drawing/2014/main" id="{7EE196E5-0C6F-4930-87F6-8DADAE9AD799}"/>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1" name="AutoShape 658">
                          <a:extLst>
                            <a:ext uri="{FF2B5EF4-FFF2-40B4-BE49-F238E27FC236}">
                              <a16:creationId xmlns:a16="http://schemas.microsoft.com/office/drawing/2014/main" id="{68425E00-5BDE-4FC1-9A0D-890CE6A675EA}"/>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2" name="AutoShape 659">
                          <a:extLst>
                            <a:ext uri="{FF2B5EF4-FFF2-40B4-BE49-F238E27FC236}">
                              <a16:creationId xmlns:a16="http://schemas.microsoft.com/office/drawing/2014/main" id="{63106DC8-188E-46CA-9DDF-8B5E0960B89F}"/>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3" name="AutoShape 660">
                          <a:extLst>
                            <a:ext uri="{FF2B5EF4-FFF2-40B4-BE49-F238E27FC236}">
                              <a16:creationId xmlns:a16="http://schemas.microsoft.com/office/drawing/2014/main" id="{9827A9F2-9C26-4224-A29B-C1580E68814E}"/>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4" name="AutoShape 661">
                          <a:extLst>
                            <a:ext uri="{FF2B5EF4-FFF2-40B4-BE49-F238E27FC236}">
                              <a16:creationId xmlns:a16="http://schemas.microsoft.com/office/drawing/2014/main" id="{C1E71BEE-8661-4E7B-BFD2-FA92D54E5FA0}"/>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56" name="Oval 662">
                      <a:extLst>
                        <a:ext uri="{FF2B5EF4-FFF2-40B4-BE49-F238E27FC236}">
                          <a16:creationId xmlns:a16="http://schemas.microsoft.com/office/drawing/2014/main" id="{95FC1D27-FDB1-4895-9CAC-0E794E293228}"/>
                        </a:ext>
                      </a:extLst>
                    </p:cNvPr>
                    <p:cNvSpPr>
                      <a:spLocks noChangeAspect="1" noChangeArrowheads="1"/>
                    </p:cNvSpPr>
                    <p:nvPr/>
                  </p:nvSpPr>
                  <p:spPr bwMode="auto">
                    <a:xfrm rot="10800000">
                      <a:off x="7508876" y="4843463"/>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6" name="グループ化 9">
                    <a:extLst>
                      <a:ext uri="{FF2B5EF4-FFF2-40B4-BE49-F238E27FC236}">
                        <a16:creationId xmlns:a16="http://schemas.microsoft.com/office/drawing/2014/main" id="{CB26AD09-6BB0-4FF3-8F12-67088828D6FE}"/>
                      </a:ext>
                    </a:extLst>
                  </p:cNvPr>
                  <p:cNvGrpSpPr>
                    <a:grpSpLocks/>
                  </p:cNvGrpSpPr>
                  <p:nvPr/>
                </p:nvGrpSpPr>
                <p:grpSpPr bwMode="auto">
                  <a:xfrm>
                    <a:off x="7021513" y="5373688"/>
                    <a:ext cx="463550" cy="815975"/>
                    <a:chOff x="7021513" y="5373688"/>
                    <a:chExt cx="463550" cy="815975"/>
                  </a:xfrm>
                </p:grpSpPr>
                <p:grpSp>
                  <p:nvGrpSpPr>
                    <p:cNvPr id="243" name="Group 664">
                      <a:extLst>
                        <a:ext uri="{FF2B5EF4-FFF2-40B4-BE49-F238E27FC236}">
                          <a16:creationId xmlns:a16="http://schemas.microsoft.com/office/drawing/2014/main" id="{89613DBA-958A-486C-A8FD-E96D1620CC06}"/>
                        </a:ext>
                      </a:extLst>
                    </p:cNvPr>
                    <p:cNvGrpSpPr>
                      <a:grpSpLocks noChangeAspect="1"/>
                    </p:cNvGrpSpPr>
                    <p:nvPr/>
                  </p:nvGrpSpPr>
                  <p:grpSpPr bwMode="auto">
                    <a:xfrm rot="10800000">
                      <a:off x="7021513" y="5726113"/>
                      <a:ext cx="463550" cy="463550"/>
                      <a:chOff x="1292" y="1888"/>
                      <a:chExt cx="907" cy="907"/>
                    </a:xfrm>
                  </p:grpSpPr>
                  <p:grpSp>
                    <p:nvGrpSpPr>
                      <p:cNvPr id="245" name="Group 665">
                        <a:extLst>
                          <a:ext uri="{FF2B5EF4-FFF2-40B4-BE49-F238E27FC236}">
                            <a16:creationId xmlns:a16="http://schemas.microsoft.com/office/drawing/2014/main" id="{C0D02B10-E11E-41D6-92B1-A07FE82290A1}"/>
                          </a:ext>
                        </a:extLst>
                      </p:cNvPr>
                      <p:cNvGrpSpPr>
                        <a:grpSpLocks noChangeAspect="1"/>
                      </p:cNvGrpSpPr>
                      <p:nvPr/>
                    </p:nvGrpSpPr>
                    <p:grpSpPr bwMode="auto">
                      <a:xfrm>
                        <a:off x="1292" y="1888"/>
                        <a:ext cx="907" cy="907"/>
                        <a:chOff x="1292" y="1888"/>
                        <a:chExt cx="907" cy="907"/>
                      </a:xfrm>
                    </p:grpSpPr>
                    <p:sp>
                      <p:nvSpPr>
                        <p:cNvPr id="253" name="Oval 666">
                          <a:extLst>
                            <a:ext uri="{FF2B5EF4-FFF2-40B4-BE49-F238E27FC236}">
                              <a16:creationId xmlns:a16="http://schemas.microsoft.com/office/drawing/2014/main" id="{80B33D3D-8B74-427F-A9D0-3A3C570A2E3C}"/>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4" name="AutoShape 667">
                          <a:extLst>
                            <a:ext uri="{FF2B5EF4-FFF2-40B4-BE49-F238E27FC236}">
                              <a16:creationId xmlns:a16="http://schemas.microsoft.com/office/drawing/2014/main" id="{8FAA9ED2-F6D3-42A7-87C5-C0AB4D2CC9C7}"/>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46" name="Group 668">
                        <a:extLst>
                          <a:ext uri="{FF2B5EF4-FFF2-40B4-BE49-F238E27FC236}">
                            <a16:creationId xmlns:a16="http://schemas.microsoft.com/office/drawing/2014/main" id="{6B2BB6FA-E6D2-4674-B9B9-B21BAD99BEB1}"/>
                          </a:ext>
                        </a:extLst>
                      </p:cNvPr>
                      <p:cNvGrpSpPr>
                        <a:grpSpLocks noChangeAspect="1"/>
                      </p:cNvGrpSpPr>
                      <p:nvPr/>
                    </p:nvGrpSpPr>
                    <p:grpSpPr bwMode="auto">
                      <a:xfrm>
                        <a:off x="1321" y="1989"/>
                        <a:ext cx="857" cy="725"/>
                        <a:chOff x="1321" y="1989"/>
                        <a:chExt cx="857" cy="725"/>
                      </a:xfrm>
                    </p:grpSpPr>
                    <p:sp>
                      <p:nvSpPr>
                        <p:cNvPr id="247" name="AutoShape 669">
                          <a:extLst>
                            <a:ext uri="{FF2B5EF4-FFF2-40B4-BE49-F238E27FC236}">
                              <a16:creationId xmlns:a16="http://schemas.microsoft.com/office/drawing/2014/main" id="{2DB391D8-4CE1-4B1C-9DB2-92BC211FCBC0}"/>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8" name="AutoShape 670">
                          <a:extLst>
                            <a:ext uri="{FF2B5EF4-FFF2-40B4-BE49-F238E27FC236}">
                              <a16:creationId xmlns:a16="http://schemas.microsoft.com/office/drawing/2014/main" id="{8CB0AF82-EBD0-457F-A246-22D60E9A080D}"/>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9" name="AutoShape 671">
                          <a:extLst>
                            <a:ext uri="{FF2B5EF4-FFF2-40B4-BE49-F238E27FC236}">
                              <a16:creationId xmlns:a16="http://schemas.microsoft.com/office/drawing/2014/main" id="{7F6BD7EE-F933-4959-B6C9-77582CA026B6}"/>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0" name="AutoShape 672">
                          <a:extLst>
                            <a:ext uri="{FF2B5EF4-FFF2-40B4-BE49-F238E27FC236}">
                              <a16:creationId xmlns:a16="http://schemas.microsoft.com/office/drawing/2014/main" id="{7E6FA899-AD75-42C5-BE32-413A8BBC0BBB}"/>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1" name="AutoShape 673">
                          <a:extLst>
                            <a:ext uri="{FF2B5EF4-FFF2-40B4-BE49-F238E27FC236}">
                              <a16:creationId xmlns:a16="http://schemas.microsoft.com/office/drawing/2014/main" id="{038C88DD-1F71-4448-B748-945E0F22AF5D}"/>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52" name="AutoShape 674">
                          <a:extLst>
                            <a:ext uri="{FF2B5EF4-FFF2-40B4-BE49-F238E27FC236}">
                              <a16:creationId xmlns:a16="http://schemas.microsoft.com/office/drawing/2014/main" id="{5A1FD66F-B7EC-4D55-B800-4C9B8A51724C}"/>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44" name="Oval 675">
                      <a:extLst>
                        <a:ext uri="{FF2B5EF4-FFF2-40B4-BE49-F238E27FC236}">
                          <a16:creationId xmlns:a16="http://schemas.microsoft.com/office/drawing/2014/main" id="{43D535AD-FA91-43DD-A380-65214CA108C0}"/>
                        </a:ext>
                      </a:extLst>
                    </p:cNvPr>
                    <p:cNvSpPr>
                      <a:spLocks noChangeAspect="1" noChangeArrowheads="1"/>
                    </p:cNvSpPr>
                    <p:nvPr/>
                  </p:nvSpPr>
                  <p:spPr bwMode="auto">
                    <a:xfrm rot="10800000">
                      <a:off x="7027863" y="5373688"/>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217" name="グループ化 18">
                    <a:extLst>
                      <a:ext uri="{FF2B5EF4-FFF2-40B4-BE49-F238E27FC236}">
                        <a16:creationId xmlns:a16="http://schemas.microsoft.com/office/drawing/2014/main" id="{D6E96977-6095-45BD-BBA7-E3BD32A7B320}"/>
                      </a:ext>
                    </a:extLst>
                  </p:cNvPr>
                  <p:cNvGrpSpPr>
                    <a:grpSpLocks/>
                  </p:cNvGrpSpPr>
                  <p:nvPr/>
                </p:nvGrpSpPr>
                <p:grpSpPr bwMode="auto">
                  <a:xfrm>
                    <a:off x="7492826" y="2996952"/>
                    <a:ext cx="463550" cy="463550"/>
                    <a:chOff x="7620001" y="3089536"/>
                    <a:chExt cx="463550" cy="463550"/>
                  </a:xfrm>
                </p:grpSpPr>
                <p:sp>
                  <p:nvSpPr>
                    <p:cNvPr id="231" name="Oval 623">
                      <a:extLst>
                        <a:ext uri="{FF2B5EF4-FFF2-40B4-BE49-F238E27FC236}">
                          <a16:creationId xmlns:a16="http://schemas.microsoft.com/office/drawing/2014/main" id="{CBF73774-A03C-4B1E-82BB-8CE6ED2A6D4F}"/>
                        </a:ext>
                      </a:extLst>
                    </p:cNvPr>
                    <p:cNvSpPr>
                      <a:spLocks noChangeAspect="1" noChangeArrowheads="1"/>
                    </p:cNvSpPr>
                    <p:nvPr/>
                  </p:nvSpPr>
                  <p:spPr bwMode="auto">
                    <a:xfrm rot="10800000">
                      <a:off x="7636670" y="3103885"/>
                      <a:ext cx="431800" cy="4333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232" name="Group 612">
                      <a:extLst>
                        <a:ext uri="{FF2B5EF4-FFF2-40B4-BE49-F238E27FC236}">
                          <a16:creationId xmlns:a16="http://schemas.microsoft.com/office/drawing/2014/main" id="{891DF438-EDD4-40A3-97CE-55806DCFBB12}"/>
                        </a:ext>
                      </a:extLst>
                    </p:cNvPr>
                    <p:cNvGrpSpPr>
                      <a:grpSpLocks noChangeAspect="1"/>
                    </p:cNvGrpSpPr>
                    <p:nvPr/>
                  </p:nvGrpSpPr>
                  <p:grpSpPr bwMode="auto">
                    <a:xfrm rot="10800000">
                      <a:off x="7620001" y="3089536"/>
                      <a:ext cx="463550" cy="463550"/>
                      <a:chOff x="1292" y="1888"/>
                      <a:chExt cx="907" cy="907"/>
                    </a:xfrm>
                  </p:grpSpPr>
                  <p:grpSp>
                    <p:nvGrpSpPr>
                      <p:cNvPr id="233" name="Group 613">
                        <a:extLst>
                          <a:ext uri="{FF2B5EF4-FFF2-40B4-BE49-F238E27FC236}">
                            <a16:creationId xmlns:a16="http://schemas.microsoft.com/office/drawing/2014/main" id="{3C4BBABA-1A88-44D4-84FB-94A588B513F4}"/>
                          </a:ext>
                        </a:extLst>
                      </p:cNvPr>
                      <p:cNvGrpSpPr>
                        <a:grpSpLocks noChangeAspect="1"/>
                      </p:cNvGrpSpPr>
                      <p:nvPr/>
                    </p:nvGrpSpPr>
                    <p:grpSpPr bwMode="auto">
                      <a:xfrm>
                        <a:off x="1292" y="1888"/>
                        <a:ext cx="907" cy="907"/>
                        <a:chOff x="1292" y="1888"/>
                        <a:chExt cx="907" cy="907"/>
                      </a:xfrm>
                    </p:grpSpPr>
                    <p:sp>
                      <p:nvSpPr>
                        <p:cNvPr id="241" name="Oval 614">
                          <a:extLst>
                            <a:ext uri="{FF2B5EF4-FFF2-40B4-BE49-F238E27FC236}">
                              <a16:creationId xmlns:a16="http://schemas.microsoft.com/office/drawing/2014/main" id="{A7C9CCB0-0AA9-4FC2-B80A-BFC1FF275858}"/>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2" name="AutoShape 615">
                          <a:extLst>
                            <a:ext uri="{FF2B5EF4-FFF2-40B4-BE49-F238E27FC236}">
                              <a16:creationId xmlns:a16="http://schemas.microsoft.com/office/drawing/2014/main" id="{1DA359DB-BCF4-4E69-B951-C01903784229}"/>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34" name="Group 616">
                        <a:extLst>
                          <a:ext uri="{FF2B5EF4-FFF2-40B4-BE49-F238E27FC236}">
                            <a16:creationId xmlns:a16="http://schemas.microsoft.com/office/drawing/2014/main" id="{B9A4CC6F-C9F7-45B5-B441-CE94E47B1891}"/>
                          </a:ext>
                        </a:extLst>
                      </p:cNvPr>
                      <p:cNvGrpSpPr>
                        <a:grpSpLocks noChangeAspect="1"/>
                      </p:cNvGrpSpPr>
                      <p:nvPr/>
                    </p:nvGrpSpPr>
                    <p:grpSpPr bwMode="auto">
                      <a:xfrm>
                        <a:off x="1321" y="1989"/>
                        <a:ext cx="857" cy="725"/>
                        <a:chOff x="1321" y="1989"/>
                        <a:chExt cx="857" cy="725"/>
                      </a:xfrm>
                    </p:grpSpPr>
                    <p:sp>
                      <p:nvSpPr>
                        <p:cNvPr id="235" name="AutoShape 617">
                          <a:extLst>
                            <a:ext uri="{FF2B5EF4-FFF2-40B4-BE49-F238E27FC236}">
                              <a16:creationId xmlns:a16="http://schemas.microsoft.com/office/drawing/2014/main" id="{FDE76AAF-E2D9-4D7E-A9E8-9312D4871CEC}"/>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6" name="AutoShape 618">
                          <a:extLst>
                            <a:ext uri="{FF2B5EF4-FFF2-40B4-BE49-F238E27FC236}">
                              <a16:creationId xmlns:a16="http://schemas.microsoft.com/office/drawing/2014/main" id="{150D74C7-53B8-4FAA-BD58-63B612601388}"/>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7" name="AutoShape 619">
                          <a:extLst>
                            <a:ext uri="{FF2B5EF4-FFF2-40B4-BE49-F238E27FC236}">
                              <a16:creationId xmlns:a16="http://schemas.microsoft.com/office/drawing/2014/main" id="{271BBF43-DC7E-4CAF-8238-C89E963AC55A}"/>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8" name="AutoShape 620">
                          <a:extLst>
                            <a:ext uri="{FF2B5EF4-FFF2-40B4-BE49-F238E27FC236}">
                              <a16:creationId xmlns:a16="http://schemas.microsoft.com/office/drawing/2014/main" id="{2DB223F3-2A2B-454A-9773-DB3B2F91D85C}"/>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9" name="AutoShape 621">
                          <a:extLst>
                            <a:ext uri="{FF2B5EF4-FFF2-40B4-BE49-F238E27FC236}">
                              <a16:creationId xmlns:a16="http://schemas.microsoft.com/office/drawing/2014/main" id="{D3C9D6A3-2CC1-46BE-BE03-341484DB1187}"/>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40" name="AutoShape 622">
                          <a:extLst>
                            <a:ext uri="{FF2B5EF4-FFF2-40B4-BE49-F238E27FC236}">
                              <a16:creationId xmlns:a16="http://schemas.microsoft.com/office/drawing/2014/main" id="{4DBE71EB-6DF4-4821-AF49-7F41B4A30546}"/>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grpSp>
              <p:grpSp>
                <p:nvGrpSpPr>
                  <p:cNvPr id="218" name="グループ化 15">
                    <a:extLst>
                      <a:ext uri="{FF2B5EF4-FFF2-40B4-BE49-F238E27FC236}">
                        <a16:creationId xmlns:a16="http://schemas.microsoft.com/office/drawing/2014/main" id="{982F7F5C-3C8F-4926-BF63-28A3AC1EC401}"/>
                      </a:ext>
                    </a:extLst>
                  </p:cNvPr>
                  <p:cNvGrpSpPr>
                    <a:grpSpLocks/>
                  </p:cNvGrpSpPr>
                  <p:nvPr/>
                </p:nvGrpSpPr>
                <p:grpSpPr bwMode="auto">
                  <a:xfrm>
                    <a:off x="7511102" y="5949527"/>
                    <a:ext cx="463550" cy="863849"/>
                    <a:chOff x="7511102" y="5949527"/>
                    <a:chExt cx="463550" cy="863849"/>
                  </a:xfrm>
                </p:grpSpPr>
                <p:grpSp>
                  <p:nvGrpSpPr>
                    <p:cNvPr id="219" name="Group 664">
                      <a:extLst>
                        <a:ext uri="{FF2B5EF4-FFF2-40B4-BE49-F238E27FC236}">
                          <a16:creationId xmlns:a16="http://schemas.microsoft.com/office/drawing/2014/main" id="{2EA23228-EA9D-418A-860F-8DBFA7815C26}"/>
                        </a:ext>
                      </a:extLst>
                    </p:cNvPr>
                    <p:cNvGrpSpPr>
                      <a:grpSpLocks noChangeAspect="1"/>
                    </p:cNvGrpSpPr>
                    <p:nvPr/>
                  </p:nvGrpSpPr>
                  <p:grpSpPr bwMode="auto">
                    <a:xfrm rot="10800000">
                      <a:off x="7511102" y="6349826"/>
                      <a:ext cx="463550" cy="463550"/>
                      <a:chOff x="1292" y="1888"/>
                      <a:chExt cx="907" cy="907"/>
                    </a:xfrm>
                  </p:grpSpPr>
                  <p:grpSp>
                    <p:nvGrpSpPr>
                      <p:cNvPr id="221" name="Group 665">
                        <a:extLst>
                          <a:ext uri="{FF2B5EF4-FFF2-40B4-BE49-F238E27FC236}">
                            <a16:creationId xmlns:a16="http://schemas.microsoft.com/office/drawing/2014/main" id="{FE0C8A24-D44B-4242-B9E2-7F855FBC6AFF}"/>
                          </a:ext>
                        </a:extLst>
                      </p:cNvPr>
                      <p:cNvGrpSpPr>
                        <a:grpSpLocks noChangeAspect="1"/>
                      </p:cNvGrpSpPr>
                      <p:nvPr/>
                    </p:nvGrpSpPr>
                    <p:grpSpPr bwMode="auto">
                      <a:xfrm>
                        <a:off x="1292" y="1888"/>
                        <a:ext cx="907" cy="907"/>
                        <a:chOff x="1292" y="1888"/>
                        <a:chExt cx="907" cy="907"/>
                      </a:xfrm>
                    </p:grpSpPr>
                    <p:sp>
                      <p:nvSpPr>
                        <p:cNvPr id="229" name="Oval 666">
                          <a:extLst>
                            <a:ext uri="{FF2B5EF4-FFF2-40B4-BE49-F238E27FC236}">
                              <a16:creationId xmlns:a16="http://schemas.microsoft.com/office/drawing/2014/main" id="{BA3C1264-4ACB-47A2-920F-1E444B103665}"/>
                            </a:ext>
                          </a:extLst>
                        </p:cNvPr>
                        <p:cNvSpPr>
                          <a:spLocks noChangeAspect="1" noChangeArrowheads="1"/>
                        </p:cNvSpPr>
                        <p:nvPr/>
                      </p:nvSpPr>
                      <p:spPr bwMode="auto">
                        <a:xfrm>
                          <a:off x="1414" y="2010"/>
                          <a:ext cx="664" cy="663"/>
                        </a:xfrm>
                        <a:prstGeom prst="ellipse">
                          <a:avLst/>
                        </a:prstGeom>
                        <a:solidFill>
                          <a:srgbClr val="FFFFFF"/>
                        </a:solidFill>
                        <a:ln>
                          <a:noFill/>
                        </a:ln>
                        <a:effectLst/>
                        <a:extLst>
                          <a:ext uri="{91240B29-F687-4F45-9708-019B960494DF}">
                            <a14:hiddenLine xmlns:a14="http://schemas.microsoft.com/office/drawing/2010/main" w="38100" algn="ctr">
                              <a:solidFill>
                                <a:srgbClr val="000000"/>
                              </a:solidFill>
                              <a:round/>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30" name="AutoShape 667">
                          <a:extLst>
                            <a:ext uri="{FF2B5EF4-FFF2-40B4-BE49-F238E27FC236}">
                              <a16:creationId xmlns:a16="http://schemas.microsoft.com/office/drawing/2014/main" id="{B3F2F485-470D-49DC-8EFD-8EF0CA0DC97F}"/>
                            </a:ext>
                          </a:extLst>
                        </p:cNvPr>
                        <p:cNvSpPr>
                          <a:spLocks noChangeAspect="1" noChangeArrowheads="1"/>
                        </p:cNvSpPr>
                        <p:nvPr/>
                      </p:nvSpPr>
                      <p:spPr bwMode="auto">
                        <a:xfrm>
                          <a:off x="1292" y="1888"/>
                          <a:ext cx="907" cy="9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58" y="10800"/>
                              </a:moveTo>
                              <a:cubicBezTo>
                                <a:pt x="2858" y="15186"/>
                                <a:pt x="6414" y="18742"/>
                                <a:pt x="10800" y="18742"/>
                              </a:cubicBezTo>
                              <a:cubicBezTo>
                                <a:pt x="15186" y="18742"/>
                                <a:pt x="18742" y="15186"/>
                                <a:pt x="18742" y="10800"/>
                              </a:cubicBezTo>
                              <a:cubicBezTo>
                                <a:pt x="18742" y="6414"/>
                                <a:pt x="15186" y="2858"/>
                                <a:pt x="10800" y="2858"/>
                              </a:cubicBezTo>
                              <a:cubicBezTo>
                                <a:pt x="6414" y="2858"/>
                                <a:pt x="2858" y="6414"/>
                                <a:pt x="2858"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22" name="Group 668">
                        <a:extLst>
                          <a:ext uri="{FF2B5EF4-FFF2-40B4-BE49-F238E27FC236}">
                            <a16:creationId xmlns:a16="http://schemas.microsoft.com/office/drawing/2014/main" id="{F15A03D0-1933-4FF0-B8F8-EE7BEB6D7677}"/>
                          </a:ext>
                        </a:extLst>
                      </p:cNvPr>
                      <p:cNvGrpSpPr>
                        <a:grpSpLocks noChangeAspect="1"/>
                      </p:cNvGrpSpPr>
                      <p:nvPr/>
                    </p:nvGrpSpPr>
                    <p:grpSpPr bwMode="auto">
                      <a:xfrm>
                        <a:off x="1321" y="1989"/>
                        <a:ext cx="857" cy="725"/>
                        <a:chOff x="1321" y="1989"/>
                        <a:chExt cx="857" cy="725"/>
                      </a:xfrm>
                    </p:grpSpPr>
                    <p:sp>
                      <p:nvSpPr>
                        <p:cNvPr id="223" name="AutoShape 669">
                          <a:extLst>
                            <a:ext uri="{FF2B5EF4-FFF2-40B4-BE49-F238E27FC236}">
                              <a16:creationId xmlns:a16="http://schemas.microsoft.com/office/drawing/2014/main" id="{5A538D5F-035D-4931-B661-328D1911379B}"/>
                            </a:ext>
                          </a:extLst>
                        </p:cNvPr>
                        <p:cNvSpPr>
                          <a:spLocks noChangeAspect="1" noChangeArrowheads="1"/>
                        </p:cNvSpPr>
                        <p:nvPr/>
                      </p:nvSpPr>
                      <p:spPr bwMode="auto">
                        <a:xfrm rot="3300000">
                          <a:off x="1504" y="1859"/>
                          <a:ext cx="221" cy="588"/>
                        </a:xfrm>
                        <a:prstGeom prst="moon">
                          <a:avLst>
                            <a:gd name="adj" fmla="val 21241"/>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4" name="AutoShape 670">
                          <a:extLst>
                            <a:ext uri="{FF2B5EF4-FFF2-40B4-BE49-F238E27FC236}">
                              <a16:creationId xmlns:a16="http://schemas.microsoft.com/office/drawing/2014/main" id="{2512F7A8-70D3-48B7-8114-8ABB8F4711B6}"/>
                            </a:ext>
                          </a:extLst>
                        </p:cNvPr>
                        <p:cNvSpPr>
                          <a:spLocks noChangeAspect="1" noChangeArrowheads="1"/>
                        </p:cNvSpPr>
                        <p:nvPr/>
                      </p:nvSpPr>
                      <p:spPr bwMode="auto">
                        <a:xfrm rot="-1020000">
                          <a:off x="1409" y="2116"/>
                          <a:ext cx="221" cy="587"/>
                        </a:xfrm>
                        <a:prstGeom prst="moon">
                          <a:avLst>
                            <a:gd name="adj" fmla="val 22264"/>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 name="AutoShape 671">
                          <a:extLst>
                            <a:ext uri="{FF2B5EF4-FFF2-40B4-BE49-F238E27FC236}">
                              <a16:creationId xmlns:a16="http://schemas.microsoft.com/office/drawing/2014/main" id="{D909C221-7515-434E-A43D-123E7FFF0570}"/>
                            </a:ext>
                          </a:extLst>
                        </p:cNvPr>
                        <p:cNvSpPr>
                          <a:spLocks noChangeAspect="1" noChangeArrowheads="1"/>
                        </p:cNvSpPr>
                        <p:nvPr/>
                      </p:nvSpPr>
                      <p:spPr bwMode="auto">
                        <a:xfrm rot="-5340000">
                          <a:off x="1631" y="2280"/>
                          <a:ext cx="220" cy="588"/>
                        </a:xfrm>
                        <a:prstGeom prst="moon">
                          <a:avLst>
                            <a:gd name="adj" fmla="val 20676"/>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6" name="AutoShape 672">
                          <a:extLst>
                            <a:ext uri="{FF2B5EF4-FFF2-40B4-BE49-F238E27FC236}">
                              <a16:creationId xmlns:a16="http://schemas.microsoft.com/office/drawing/2014/main" id="{774EC81E-4710-43B8-AA2B-CAB3BADAE03E}"/>
                            </a:ext>
                          </a:extLst>
                        </p:cNvPr>
                        <p:cNvSpPr>
                          <a:spLocks noChangeAspect="1" noChangeArrowheads="1"/>
                        </p:cNvSpPr>
                        <p:nvPr/>
                      </p:nvSpPr>
                      <p:spPr bwMode="auto">
                        <a:xfrm rot="-9660000">
                          <a:off x="1854" y="2127"/>
                          <a:ext cx="221" cy="587"/>
                        </a:xfrm>
                        <a:prstGeom prst="moon">
                          <a:avLst>
                            <a:gd name="adj" fmla="val 21718"/>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7" name="AutoShape 673">
                          <a:extLst>
                            <a:ext uri="{FF2B5EF4-FFF2-40B4-BE49-F238E27FC236}">
                              <a16:creationId xmlns:a16="http://schemas.microsoft.com/office/drawing/2014/main" id="{52E21857-8E90-4D8F-BD1C-00C2B37EAF94}"/>
                            </a:ext>
                          </a:extLst>
                        </p:cNvPr>
                        <p:cNvSpPr>
                          <a:spLocks noChangeAspect="1" noChangeArrowheads="1"/>
                        </p:cNvSpPr>
                        <p:nvPr/>
                      </p:nvSpPr>
                      <p:spPr bwMode="auto">
                        <a:xfrm rot="7620000">
                          <a:off x="1773" y="1860"/>
                          <a:ext cx="221" cy="588"/>
                        </a:xfrm>
                        <a:prstGeom prst="moon">
                          <a:avLst>
                            <a:gd name="adj" fmla="val 21917"/>
                          </a:avLst>
                        </a:prstGeom>
                        <a:solidFill>
                          <a:srgbClr val="000000"/>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8" name="AutoShape 674">
                          <a:extLst>
                            <a:ext uri="{FF2B5EF4-FFF2-40B4-BE49-F238E27FC236}">
                              <a16:creationId xmlns:a16="http://schemas.microsoft.com/office/drawing/2014/main" id="{EC172FC0-B8F8-405E-AEAC-12A8A6D9BB90}"/>
                            </a:ext>
                          </a:extLst>
                        </p:cNvPr>
                        <p:cNvSpPr>
                          <a:spLocks noChangeAspect="1" noChangeArrowheads="1"/>
                        </p:cNvSpPr>
                        <p:nvPr/>
                      </p:nvSpPr>
                      <p:spPr bwMode="auto">
                        <a:xfrm rot="-1020000">
                          <a:off x="1391" y="1989"/>
                          <a:ext cx="707" cy="70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77 w 21600"/>
                            <a:gd name="T25" fmla="*/ 3177 h 21600"/>
                            <a:gd name="T26" fmla="*/ 18423 w 21600"/>
                            <a:gd name="T27" fmla="*/ 1842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24" y="10800"/>
                              </a:moveTo>
                              <a:cubicBezTo>
                                <a:pt x="1324" y="16033"/>
                                <a:pt x="5567" y="20276"/>
                                <a:pt x="10800" y="20276"/>
                              </a:cubicBezTo>
                              <a:cubicBezTo>
                                <a:pt x="16033" y="20276"/>
                                <a:pt x="20276" y="16033"/>
                                <a:pt x="20276" y="10800"/>
                              </a:cubicBezTo>
                              <a:cubicBezTo>
                                <a:pt x="20276" y="5567"/>
                                <a:pt x="16033" y="1324"/>
                                <a:pt x="10800" y="1324"/>
                              </a:cubicBezTo>
                              <a:cubicBezTo>
                                <a:pt x="5567" y="1324"/>
                                <a:pt x="1324" y="5567"/>
                                <a:pt x="1324" y="10800"/>
                              </a:cubicBezTo>
                              <a:close/>
                            </a:path>
                          </a:pathLst>
                        </a:custGeom>
                        <a:solidFill>
                          <a:srgbClr val="000000"/>
                        </a:solidFill>
                        <a:ln w="12700" algn="ctr">
                          <a:solidFill>
                            <a:srgbClr val="000000"/>
                          </a:solidFill>
                          <a:round/>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220" name="Oval 675">
                      <a:extLst>
                        <a:ext uri="{FF2B5EF4-FFF2-40B4-BE49-F238E27FC236}">
                          <a16:creationId xmlns:a16="http://schemas.microsoft.com/office/drawing/2014/main" id="{22FF2342-85F0-4A0D-AFE6-5CC64A0905D5}"/>
                        </a:ext>
                      </a:extLst>
                    </p:cNvPr>
                    <p:cNvSpPr>
                      <a:spLocks noChangeAspect="1" noChangeArrowheads="1"/>
                    </p:cNvSpPr>
                    <p:nvPr/>
                  </p:nvSpPr>
                  <p:spPr bwMode="auto">
                    <a:xfrm rot="10800000">
                      <a:off x="7517452" y="5949527"/>
                      <a:ext cx="431800" cy="431800"/>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sp>
              <p:nvSpPr>
                <p:cNvPr id="206" name="Line 2068">
                  <a:extLst>
                    <a:ext uri="{FF2B5EF4-FFF2-40B4-BE49-F238E27FC236}">
                      <a16:creationId xmlns:a16="http://schemas.microsoft.com/office/drawing/2014/main" id="{2CF96186-F76E-4D72-9C4C-5AEA4F6277D0}"/>
                    </a:ext>
                  </a:extLst>
                </p:cNvPr>
                <p:cNvSpPr>
                  <a:spLocks noChangeAspect="1" noChangeShapeType="1"/>
                </p:cNvSpPr>
                <p:nvPr/>
              </p:nvSpPr>
              <p:spPr bwMode="auto">
                <a:xfrm flipH="1">
                  <a:off x="3552082" y="4529324"/>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7" name="Line 2068">
                  <a:extLst>
                    <a:ext uri="{FF2B5EF4-FFF2-40B4-BE49-F238E27FC236}">
                      <a16:creationId xmlns:a16="http://schemas.microsoft.com/office/drawing/2014/main" id="{6DC3D433-7077-4944-8649-E3C74DF6343C}"/>
                    </a:ext>
                  </a:extLst>
                </p:cNvPr>
                <p:cNvSpPr>
                  <a:spLocks noChangeAspect="1" noChangeShapeType="1"/>
                </p:cNvSpPr>
                <p:nvPr/>
              </p:nvSpPr>
              <p:spPr bwMode="auto">
                <a:xfrm flipH="1">
                  <a:off x="3555223" y="5566067"/>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 name="Line 2068">
                  <a:extLst>
                    <a:ext uri="{FF2B5EF4-FFF2-40B4-BE49-F238E27FC236}">
                      <a16:creationId xmlns:a16="http://schemas.microsoft.com/office/drawing/2014/main" id="{C64364E6-3AC4-4352-8158-D1E8204EDCBC}"/>
                    </a:ext>
                  </a:extLst>
                </p:cNvPr>
                <p:cNvSpPr>
                  <a:spLocks noChangeAspect="1" noChangeShapeType="1"/>
                </p:cNvSpPr>
                <p:nvPr/>
              </p:nvSpPr>
              <p:spPr bwMode="auto">
                <a:xfrm flipH="1">
                  <a:off x="3556186" y="2985476"/>
                  <a:ext cx="8135852" cy="0"/>
                </a:xfrm>
                <a:prstGeom prst="line">
                  <a:avLst/>
                </a:prstGeom>
                <a:noFill/>
                <a:ln w="25400">
                  <a:solidFill>
                    <a:schemeClr val="accent3"/>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 name="Line 2068">
                  <a:extLst>
                    <a:ext uri="{FF2B5EF4-FFF2-40B4-BE49-F238E27FC236}">
                      <a16:creationId xmlns:a16="http://schemas.microsoft.com/office/drawing/2014/main" id="{D9803A93-0F5E-463D-82BC-494E8F8A7CF4}"/>
                    </a:ext>
                  </a:extLst>
                </p:cNvPr>
                <p:cNvSpPr>
                  <a:spLocks noChangeAspect="1" noChangeShapeType="1"/>
                </p:cNvSpPr>
                <p:nvPr/>
              </p:nvSpPr>
              <p:spPr bwMode="auto">
                <a:xfrm flipH="1">
                  <a:off x="3569630" y="3448002"/>
                  <a:ext cx="8135852" cy="0"/>
                </a:xfrm>
                <a:prstGeom prst="line">
                  <a:avLst/>
                </a:prstGeom>
                <a:noFill/>
                <a:ln w="25400">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0" name="Line 204">
                  <a:extLst>
                    <a:ext uri="{FF2B5EF4-FFF2-40B4-BE49-F238E27FC236}">
                      <a16:creationId xmlns:a16="http://schemas.microsoft.com/office/drawing/2014/main" id="{3113F191-A1BB-4C4A-9B92-81A54C5F0D07}"/>
                    </a:ext>
                  </a:extLst>
                </p:cNvPr>
                <p:cNvSpPr>
                  <a:spLocks noChangeAspect="1" noChangeShapeType="1"/>
                </p:cNvSpPr>
                <p:nvPr/>
              </p:nvSpPr>
              <p:spPr bwMode="auto">
                <a:xfrm flipH="1">
                  <a:off x="6086885" y="5570162"/>
                  <a:ext cx="3600412" cy="0"/>
                </a:xfrm>
                <a:prstGeom prst="line">
                  <a:avLst/>
                </a:prstGeom>
                <a:noFill/>
                <a:ln w="50800"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1" name="Line 205">
                  <a:extLst>
                    <a:ext uri="{FF2B5EF4-FFF2-40B4-BE49-F238E27FC236}">
                      <a16:creationId xmlns:a16="http://schemas.microsoft.com/office/drawing/2014/main" id="{4B50BEFD-310B-4D2D-9F1E-59EFAC47785A}"/>
                    </a:ext>
                  </a:extLst>
                </p:cNvPr>
                <p:cNvSpPr>
                  <a:spLocks noChangeAspect="1" noChangeShapeType="1"/>
                </p:cNvSpPr>
                <p:nvPr/>
              </p:nvSpPr>
              <p:spPr bwMode="auto">
                <a:xfrm flipH="1">
                  <a:off x="6086885" y="3452345"/>
                  <a:ext cx="3600412" cy="0"/>
                </a:xfrm>
                <a:prstGeom prst="line">
                  <a:avLst/>
                </a:prstGeom>
                <a:noFill/>
                <a:ln w="50800" cap="rnd">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 name="Oval 623">
                <a:extLst>
                  <a:ext uri="{FF2B5EF4-FFF2-40B4-BE49-F238E27FC236}">
                    <a16:creationId xmlns:a16="http://schemas.microsoft.com/office/drawing/2014/main" id="{2FE6D4B5-A9D1-4AA3-8D86-C08CC1B6E2B0}"/>
                  </a:ext>
                </a:extLst>
              </p:cNvPr>
              <p:cNvSpPr>
                <a:spLocks noChangeAspect="1" noChangeArrowheads="1"/>
              </p:cNvSpPr>
              <p:nvPr/>
            </p:nvSpPr>
            <p:spPr bwMode="auto">
              <a:xfrm rot="10800000">
                <a:off x="10248523" y="2786418"/>
                <a:ext cx="431795" cy="43340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6" name="AutoShape 3075">
              <a:extLst>
                <a:ext uri="{FF2B5EF4-FFF2-40B4-BE49-F238E27FC236}">
                  <a16:creationId xmlns:a16="http://schemas.microsoft.com/office/drawing/2014/main" id="{1D4C4E0B-FD25-469C-8433-C2507E319EA1}"/>
                </a:ext>
              </a:extLst>
            </p:cNvPr>
            <p:cNvSpPr>
              <a:spLocks/>
            </p:cNvSpPr>
            <p:nvPr/>
          </p:nvSpPr>
          <p:spPr bwMode="auto">
            <a:xfrm>
              <a:off x="8026730" y="3123589"/>
              <a:ext cx="177744" cy="1076246"/>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17" name="AutoShape 3075">
              <a:extLst>
                <a:ext uri="{FF2B5EF4-FFF2-40B4-BE49-F238E27FC236}">
                  <a16:creationId xmlns:a16="http://schemas.microsoft.com/office/drawing/2014/main" id="{0EF8D59F-BAEA-4598-9D79-E2FFAC246807}"/>
                </a:ext>
              </a:extLst>
            </p:cNvPr>
            <p:cNvSpPr>
              <a:spLocks/>
            </p:cNvSpPr>
            <p:nvPr/>
          </p:nvSpPr>
          <p:spPr bwMode="auto">
            <a:xfrm>
              <a:off x="8025302" y="4199835"/>
              <a:ext cx="179172" cy="1041968"/>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18" name="AutoShape 3075">
              <a:extLst>
                <a:ext uri="{FF2B5EF4-FFF2-40B4-BE49-F238E27FC236}">
                  <a16:creationId xmlns:a16="http://schemas.microsoft.com/office/drawing/2014/main" id="{D0A2174F-FE92-4269-8EBA-201E4BE10BD6}"/>
                </a:ext>
              </a:extLst>
            </p:cNvPr>
            <p:cNvSpPr>
              <a:spLocks/>
            </p:cNvSpPr>
            <p:nvPr/>
          </p:nvSpPr>
          <p:spPr bwMode="auto">
            <a:xfrm>
              <a:off x="8323943" y="2652571"/>
              <a:ext cx="224288" cy="1552491"/>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d</a:t>
              </a:r>
              <a:endParaRPr lang="ja-JP" altLang="en-US" i="1" dirty="0">
                <a:effectLst>
                  <a:outerShdw blurRad="38100" dist="38100" dir="2700000" algn="tl">
                    <a:srgbClr val="C0C0C0"/>
                  </a:outerShdw>
                </a:effectLst>
                <a:latin typeface="Times New Roman" pitchFamily="18" charset="0"/>
              </a:endParaRPr>
            </a:p>
          </p:txBody>
        </p:sp>
      </p:grpSp>
      <p:grpSp>
        <p:nvGrpSpPr>
          <p:cNvPr id="682" name="グループ化 681">
            <a:extLst>
              <a:ext uri="{FF2B5EF4-FFF2-40B4-BE49-F238E27FC236}">
                <a16:creationId xmlns:a16="http://schemas.microsoft.com/office/drawing/2014/main" id="{A9652382-8AFA-4769-8F4E-36DC8BABCE93}"/>
              </a:ext>
            </a:extLst>
          </p:cNvPr>
          <p:cNvGrpSpPr>
            <a:grpSpLocks noChangeAspect="1"/>
          </p:cNvGrpSpPr>
          <p:nvPr/>
        </p:nvGrpSpPr>
        <p:grpSpPr>
          <a:xfrm>
            <a:off x="9424563" y="2038564"/>
            <a:ext cx="1736514" cy="1667694"/>
            <a:chOff x="8845705" y="4049713"/>
            <a:chExt cx="2924175" cy="2808287"/>
          </a:xfrm>
        </p:grpSpPr>
        <p:grpSp>
          <p:nvGrpSpPr>
            <p:cNvPr id="683" name="Group 24">
              <a:extLst>
                <a:ext uri="{FF2B5EF4-FFF2-40B4-BE49-F238E27FC236}">
                  <a16:creationId xmlns:a16="http://schemas.microsoft.com/office/drawing/2014/main" id="{9D019D74-C239-418A-B524-E3F02430BB61}"/>
                </a:ext>
              </a:extLst>
            </p:cNvPr>
            <p:cNvGrpSpPr>
              <a:grpSpLocks/>
            </p:cNvGrpSpPr>
            <p:nvPr/>
          </p:nvGrpSpPr>
          <p:grpSpPr bwMode="auto">
            <a:xfrm>
              <a:off x="8845705" y="4049713"/>
              <a:ext cx="2924175" cy="2808287"/>
              <a:chOff x="3133" y="2387"/>
              <a:chExt cx="1842" cy="1769"/>
            </a:xfrm>
          </p:grpSpPr>
          <p:sp>
            <p:nvSpPr>
              <p:cNvPr id="686" name="Rectangle 22">
                <a:extLst>
                  <a:ext uri="{FF2B5EF4-FFF2-40B4-BE49-F238E27FC236}">
                    <a16:creationId xmlns:a16="http://schemas.microsoft.com/office/drawing/2014/main" id="{C1D40D0D-E8D2-47A4-B5D5-4118311C3B19}"/>
                  </a:ext>
                </a:extLst>
              </p:cNvPr>
              <p:cNvSpPr>
                <a:spLocks noChangeArrowheads="1"/>
              </p:cNvSpPr>
              <p:nvPr/>
            </p:nvSpPr>
            <p:spPr bwMode="auto">
              <a:xfrm>
                <a:off x="3133" y="2387"/>
                <a:ext cx="1842" cy="1769"/>
              </a:xfrm>
              <a:prstGeom prst="rect">
                <a:avLst/>
              </a:prstGeom>
              <a:solidFill>
                <a:srgbClr val="000000"/>
              </a:soli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eaLnBrk="1" hangingPunct="1"/>
                <a:endParaRPr kumimoji="1" lang="ja-JP" altLang="en-US" sz="16000"/>
              </a:p>
            </p:txBody>
          </p:sp>
          <p:sp>
            <p:nvSpPr>
              <p:cNvPr id="687" name="円/楕円 1">
                <a:extLst>
                  <a:ext uri="{FF2B5EF4-FFF2-40B4-BE49-F238E27FC236}">
                    <a16:creationId xmlns:a16="http://schemas.microsoft.com/office/drawing/2014/main" id="{160A4D97-D267-4611-A502-776A63526FCA}"/>
                  </a:ext>
                </a:extLst>
              </p:cNvPr>
              <p:cNvSpPr/>
              <p:nvPr/>
            </p:nvSpPr>
            <p:spPr>
              <a:xfrm>
                <a:off x="3240" y="2437"/>
                <a:ext cx="1632" cy="1630"/>
              </a:xfrm>
              <a:prstGeom prst="ellipse">
                <a:avLst/>
              </a:prstGeom>
              <a:gradFill flip="none" rotWithShape="1">
                <a:gsLst>
                  <a:gs pos="0">
                    <a:srgbClr val="FFFFFF"/>
                  </a:gs>
                  <a:gs pos="72000">
                    <a:schemeClr val="tx1">
                      <a:lumMod val="0"/>
                    </a:schemeClr>
                  </a:gs>
                  <a:gs pos="35000">
                    <a:srgbClr val="FFFFFF"/>
                  </a:gs>
                  <a:gs pos="100000">
                    <a:srgbClr val="00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8" name="AutoShape 3075">
                <a:extLst>
                  <a:ext uri="{FF2B5EF4-FFF2-40B4-BE49-F238E27FC236}">
                    <a16:creationId xmlns:a16="http://schemas.microsoft.com/office/drawing/2014/main" id="{38D3C8D4-30F1-42EF-8509-C381855FE4CC}"/>
                  </a:ext>
                </a:extLst>
              </p:cNvPr>
              <p:cNvSpPr>
                <a:spLocks/>
              </p:cNvSpPr>
              <p:nvPr/>
            </p:nvSpPr>
            <p:spPr bwMode="auto">
              <a:xfrm>
                <a:off x="4055" y="2614"/>
                <a:ext cx="94" cy="656"/>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d</a:t>
                </a:r>
                <a:endParaRPr lang="ja-JP" altLang="en-US" i="1" dirty="0">
                  <a:effectLst>
                    <a:outerShdw blurRad="38100" dist="38100" dir="2700000" algn="tl">
                      <a:srgbClr val="C0C0C0"/>
                    </a:outerShdw>
                  </a:effectLst>
                  <a:latin typeface="Times New Roman" pitchFamily="18" charset="0"/>
                </a:endParaRPr>
              </a:p>
            </p:txBody>
          </p:sp>
          <p:sp>
            <p:nvSpPr>
              <p:cNvPr id="689" name="AutoShape 3075">
                <a:extLst>
                  <a:ext uri="{FF2B5EF4-FFF2-40B4-BE49-F238E27FC236}">
                    <a16:creationId xmlns:a16="http://schemas.microsoft.com/office/drawing/2014/main" id="{8F0C56FB-5D1D-4724-AF84-7C45A58BFE0F}"/>
                  </a:ext>
                </a:extLst>
              </p:cNvPr>
              <p:cNvSpPr>
                <a:spLocks/>
              </p:cNvSpPr>
              <p:nvPr/>
            </p:nvSpPr>
            <p:spPr bwMode="auto">
              <a:xfrm>
                <a:off x="4071" y="3686"/>
                <a:ext cx="80" cy="194"/>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690" name="AutoShape 3075">
                <a:extLst>
                  <a:ext uri="{FF2B5EF4-FFF2-40B4-BE49-F238E27FC236}">
                    <a16:creationId xmlns:a16="http://schemas.microsoft.com/office/drawing/2014/main" id="{B9178690-924F-40BC-A249-8404763D12D1}"/>
                  </a:ext>
                </a:extLst>
              </p:cNvPr>
              <p:cNvSpPr>
                <a:spLocks/>
              </p:cNvSpPr>
              <p:nvPr/>
            </p:nvSpPr>
            <p:spPr bwMode="auto">
              <a:xfrm>
                <a:off x="4059" y="3880"/>
                <a:ext cx="92" cy="205"/>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a:effectLst>
                      <a:outerShdw blurRad="38100" dist="38100" dir="2700000" algn="tl">
                        <a:srgbClr val="C0C0C0"/>
                      </a:outerShdw>
                    </a:effectLst>
                    <a:latin typeface="Arial" charset="0"/>
                  </a:rPr>
                  <a:t>     </a:t>
                </a:r>
                <a:r>
                  <a:rPr lang="en-US" altLang="ja-JP" i="1">
                    <a:effectLst>
                      <a:outerShdw blurRad="38100" dist="38100" dir="2700000" algn="tl">
                        <a:srgbClr val="C0C0C0"/>
                      </a:outerShdw>
                    </a:effectLst>
                    <a:latin typeface="Times New Roman" pitchFamily="18" charset="0"/>
                  </a:rPr>
                  <a:t>r</a:t>
                </a:r>
                <a:endParaRPr lang="ja-JP" altLang="en-US" i="1">
                  <a:effectLst>
                    <a:outerShdw blurRad="38100" dist="38100" dir="2700000" algn="tl">
                      <a:srgbClr val="C0C0C0"/>
                    </a:outerShdw>
                  </a:effectLst>
                  <a:latin typeface="Times New Roman" pitchFamily="18" charset="0"/>
                </a:endParaRPr>
              </a:p>
            </p:txBody>
          </p:sp>
          <p:sp>
            <p:nvSpPr>
              <p:cNvPr id="691" name="Oval 23">
                <a:extLst>
                  <a:ext uri="{FF2B5EF4-FFF2-40B4-BE49-F238E27FC236}">
                    <a16:creationId xmlns:a16="http://schemas.microsoft.com/office/drawing/2014/main" id="{1C767C31-6CB4-433A-96AC-BAF2E8CEF4F4}"/>
                  </a:ext>
                </a:extLst>
              </p:cNvPr>
              <p:cNvSpPr>
                <a:spLocks noChangeArrowheads="1"/>
              </p:cNvSpPr>
              <p:nvPr/>
            </p:nvSpPr>
            <p:spPr bwMode="auto">
              <a:xfrm>
                <a:off x="3424" y="2614"/>
                <a:ext cx="1270" cy="1270"/>
              </a:xfrm>
              <a:prstGeom prst="ellipse">
                <a:avLst/>
              </a:prstGeom>
              <a:noFill/>
              <a:ln w="127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684" name="AutoShape 3075">
              <a:extLst>
                <a:ext uri="{FF2B5EF4-FFF2-40B4-BE49-F238E27FC236}">
                  <a16:creationId xmlns:a16="http://schemas.microsoft.com/office/drawing/2014/main" id="{AC480D3C-B002-4239-B22E-6CB5ECF07F52}"/>
                </a:ext>
              </a:extLst>
            </p:cNvPr>
            <p:cNvSpPr>
              <a:spLocks/>
            </p:cNvSpPr>
            <p:nvPr/>
          </p:nvSpPr>
          <p:spPr bwMode="auto">
            <a:xfrm>
              <a:off x="10444624" y="4102100"/>
              <a:ext cx="127000" cy="307975"/>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sp>
          <p:nvSpPr>
            <p:cNvPr id="685" name="AutoShape 3075">
              <a:extLst>
                <a:ext uri="{FF2B5EF4-FFF2-40B4-BE49-F238E27FC236}">
                  <a16:creationId xmlns:a16="http://schemas.microsoft.com/office/drawing/2014/main" id="{69A1257E-D98D-41CE-9803-0AD36EED082C}"/>
                </a:ext>
              </a:extLst>
            </p:cNvPr>
            <p:cNvSpPr>
              <a:spLocks/>
            </p:cNvSpPr>
            <p:nvPr/>
          </p:nvSpPr>
          <p:spPr bwMode="auto">
            <a:xfrm>
              <a:off x="10425574" y="4410075"/>
              <a:ext cx="146050" cy="325437"/>
            </a:xfrm>
            <a:prstGeom prst="rightBrace">
              <a:avLst>
                <a:gd name="adj1" fmla="val 46829"/>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sz="1600" dirty="0">
                  <a:effectLst>
                    <a:outerShdw blurRad="38100" dist="38100" dir="2700000" algn="tl">
                      <a:srgbClr val="C0C0C0"/>
                    </a:outerShdw>
                  </a:effectLst>
                  <a:latin typeface="Arial" charset="0"/>
                </a:rPr>
                <a:t>     </a:t>
              </a:r>
              <a:r>
                <a:rPr lang="en-US" altLang="ja-JP" i="1" dirty="0">
                  <a:effectLst>
                    <a:outerShdw blurRad="38100" dist="38100" dir="2700000" algn="tl">
                      <a:srgbClr val="C0C0C0"/>
                    </a:outerShdw>
                  </a:effectLst>
                  <a:latin typeface="Times New Roman" pitchFamily="18" charset="0"/>
                </a:rPr>
                <a:t>r</a:t>
              </a:r>
              <a:endParaRPr lang="ja-JP" altLang="en-US" i="1" dirty="0">
                <a:effectLst>
                  <a:outerShdw blurRad="38100" dist="38100" dir="2700000" algn="tl">
                    <a:srgbClr val="C0C0C0"/>
                  </a:outerShdw>
                </a:effectLst>
                <a:latin typeface="Times New Roman" pitchFamily="18" charset="0"/>
              </a:endParaRPr>
            </a:p>
          </p:txBody>
        </p:sp>
      </p:grpSp>
    </p:spTree>
    <p:extLst>
      <p:ext uri="{BB962C8B-B14F-4D97-AF65-F5344CB8AC3E}">
        <p14:creationId xmlns:p14="http://schemas.microsoft.com/office/powerpoint/2010/main" val="3615359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C69A9C-EDD3-488F-B416-576C206B1CE2}"/>
              </a:ext>
            </a:extLst>
          </p:cNvPr>
          <p:cNvSpPr>
            <a:spLocks noGrp="1"/>
          </p:cNvSpPr>
          <p:nvPr>
            <p:ph type="title"/>
          </p:nvPr>
        </p:nvSpPr>
        <p:spPr/>
        <p:txBody>
          <a:bodyPr/>
          <a:lstStyle/>
          <a:p>
            <a:r>
              <a:rPr lang="ja-JP" altLang="en-US" dirty="0"/>
              <a:t>ケラレ座標を生成してマスク</a:t>
            </a:r>
            <a:endParaRPr kumimoji="1" lang="ja-JP" altLang="en-US" dirty="0"/>
          </a:p>
        </p:txBody>
      </p:sp>
      <p:sp>
        <p:nvSpPr>
          <p:cNvPr id="3" name="コンテンツ プレースホルダー 2">
            <a:extLst>
              <a:ext uri="{FF2B5EF4-FFF2-40B4-BE49-F238E27FC236}">
                <a16:creationId xmlns:a16="http://schemas.microsoft.com/office/drawing/2014/main" id="{C49B5B18-BECB-4833-9CB9-1A48A880F32B}"/>
              </a:ext>
            </a:extLst>
          </p:cNvPr>
          <p:cNvSpPr>
            <a:spLocks noGrp="1"/>
          </p:cNvSpPr>
          <p:nvPr>
            <p:ph idx="1"/>
          </p:nvPr>
        </p:nvSpPr>
        <p:spPr/>
        <p:txBody>
          <a:bodyPr/>
          <a:lstStyle/>
          <a:p>
            <a:r>
              <a:rPr kumimoji="1" lang="ja-JP" altLang="en-US" dirty="0"/>
              <a:t>関係式からケラレマスク用の座標を計算</a:t>
            </a:r>
            <a:endParaRPr kumimoji="1" lang="en-US" altLang="ja-JP" dirty="0"/>
          </a:p>
          <a:p>
            <a:pPr lvl="1"/>
            <a:r>
              <a:rPr lang="ja-JP" altLang="en-US" dirty="0"/>
              <a:t>どちらの方向から欠けるかは乱数で良い</a:t>
            </a:r>
            <a:endParaRPr lang="en-US" altLang="ja-JP" dirty="0"/>
          </a:p>
          <a:p>
            <a:pPr lvl="1"/>
            <a:r>
              <a:rPr lang="ja-JP" altLang="en-US" dirty="0"/>
              <a:t>ゴースト同様に距離情報から円形マスクを生成</a:t>
            </a:r>
            <a:endParaRPr lang="en-US" altLang="ja-JP" dirty="0"/>
          </a:p>
          <a:p>
            <a:pPr lvl="1"/>
            <a:r>
              <a:rPr kumimoji="1" lang="ja-JP" altLang="en-US" dirty="0"/>
              <a:t>ゴーストに乗算してマスク</a:t>
            </a:r>
            <a:endParaRPr kumimoji="1" lang="en-US" altLang="ja-JP" dirty="0"/>
          </a:p>
          <a:p>
            <a:pPr lvl="2"/>
            <a:r>
              <a:rPr lang="ja-JP" altLang="en-US" dirty="0">
                <a:solidFill>
                  <a:srgbClr val="FF5050"/>
                </a:solidFill>
              </a:rPr>
              <a:t>完全にマスクされる場合は描画スキップで高速化</a:t>
            </a:r>
            <a:endParaRPr kumimoji="1" lang="en-US" altLang="ja-JP" dirty="0">
              <a:solidFill>
                <a:srgbClr val="FF5050"/>
              </a:solidFill>
            </a:endParaRPr>
          </a:p>
          <a:p>
            <a:pPr lvl="1"/>
            <a:endParaRPr kumimoji="1" lang="ja-JP" altLang="en-US" dirty="0"/>
          </a:p>
        </p:txBody>
      </p:sp>
      <p:sp>
        <p:nvSpPr>
          <p:cNvPr id="4" name="スライド番号プレースホルダー 3">
            <a:extLst>
              <a:ext uri="{FF2B5EF4-FFF2-40B4-BE49-F238E27FC236}">
                <a16:creationId xmlns:a16="http://schemas.microsoft.com/office/drawing/2014/main" id="{6518E46D-9D88-467A-AFC8-26AD2830FEB8}"/>
              </a:ext>
            </a:extLst>
          </p:cNvPr>
          <p:cNvSpPr>
            <a:spLocks noGrp="1"/>
          </p:cNvSpPr>
          <p:nvPr>
            <p:ph type="sldNum" sz="quarter" idx="12"/>
          </p:nvPr>
        </p:nvSpPr>
        <p:spPr/>
        <p:txBody>
          <a:bodyPr/>
          <a:lstStyle/>
          <a:p>
            <a:fld id="{C6FF8165-D951-4465-BD9F-46EC8375F7A9}" type="slidenum">
              <a:rPr kumimoji="1" lang="ja-JP" altLang="en-US" smtClean="0"/>
              <a:t>68</a:t>
            </a:fld>
            <a:endParaRPr kumimoji="1" lang="ja-JP" altLang="en-US"/>
          </a:p>
        </p:txBody>
      </p:sp>
    </p:spTree>
    <p:extLst>
      <p:ext uri="{BB962C8B-B14F-4D97-AF65-F5344CB8AC3E}">
        <p14:creationId xmlns:p14="http://schemas.microsoft.com/office/powerpoint/2010/main" val="7086291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BA73AC-D436-4D68-AFC7-9A065A79CCBA}"/>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D377C65-9F9B-48DC-86E6-5FADDB37A775}"/>
              </a:ext>
            </a:extLst>
          </p:cNvPr>
          <p:cNvSpPr>
            <a:spLocks noGrp="1"/>
          </p:cNvSpPr>
          <p:nvPr>
            <p:ph type="sldNum" sz="quarter" idx="12"/>
          </p:nvPr>
        </p:nvSpPr>
        <p:spPr>
          <a:xfrm>
            <a:off x="9319539" y="6505190"/>
            <a:ext cx="2843905" cy="320892"/>
          </a:xfrm>
        </p:spPr>
        <p:txBody>
          <a:bodyPr/>
          <a:lstStyle/>
          <a:p>
            <a:fld id="{C6FF8165-D951-4465-BD9F-46EC8375F7A9}" type="slidenum">
              <a:rPr kumimoji="1" lang="ja-JP" altLang="en-US" smtClean="0"/>
              <a:t>69</a:t>
            </a:fld>
            <a:endParaRPr kumimoji="1" lang="ja-JP" altLang="en-US" dirty="0"/>
          </a:p>
        </p:txBody>
      </p:sp>
      <p:sp>
        <p:nvSpPr>
          <p:cNvPr id="6" name="コンテンツ プレースホルダー 5">
            <a:extLst>
              <a:ext uri="{FF2B5EF4-FFF2-40B4-BE49-F238E27FC236}">
                <a16:creationId xmlns:a16="http://schemas.microsoft.com/office/drawing/2014/main" id="{BCAC7437-6335-4193-8342-6A900F05583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30F0D8E3-0BAD-4546-B17C-D9CDF4CEF7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31" y="-2"/>
            <a:ext cx="12908431" cy="6884497"/>
          </a:xfrm>
          <a:prstGeom prst="rect">
            <a:avLst/>
          </a:prstGeom>
        </p:spPr>
      </p:pic>
      <p:sp>
        <p:nvSpPr>
          <p:cNvPr id="8" name="Rectangle 6">
            <a:extLst>
              <a:ext uri="{FF2B5EF4-FFF2-40B4-BE49-F238E27FC236}">
                <a16:creationId xmlns:a16="http://schemas.microsoft.com/office/drawing/2014/main" id="{A956BB5F-D5C4-4B8D-9455-F9286E157109}"/>
              </a:ext>
            </a:extLst>
          </p:cNvPr>
          <p:cNvSpPr>
            <a:spLocks noChangeArrowheads="1"/>
          </p:cNvSpPr>
          <p:nvPr/>
        </p:nvSpPr>
        <p:spPr bwMode="auto">
          <a:xfrm>
            <a:off x="0" y="0"/>
            <a:ext cx="22990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ケラレマスクなし</a:t>
            </a:r>
          </a:p>
        </p:txBody>
      </p:sp>
    </p:spTree>
    <p:extLst>
      <p:ext uri="{BB962C8B-B14F-4D97-AF65-F5344CB8AC3E}">
        <p14:creationId xmlns:p14="http://schemas.microsoft.com/office/powerpoint/2010/main" val="3039919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7973B-8215-4676-8D82-A5E3F7F1FB6D}"/>
              </a:ext>
            </a:extLst>
          </p:cNvPr>
          <p:cNvSpPr>
            <a:spLocks noGrp="1"/>
          </p:cNvSpPr>
          <p:nvPr>
            <p:ph type="title"/>
          </p:nvPr>
        </p:nvSpPr>
        <p:spPr/>
        <p:txBody>
          <a:bodyPr/>
          <a:lstStyle/>
          <a:p>
            <a:r>
              <a:rPr lang="ja-JP" altLang="en-US" dirty="0"/>
              <a:t>ゴーストの発生メカニズム</a:t>
            </a:r>
            <a:endParaRPr kumimoji="1" lang="ja-JP" altLang="en-US" dirty="0"/>
          </a:p>
        </p:txBody>
      </p:sp>
      <p:sp>
        <p:nvSpPr>
          <p:cNvPr id="4" name="スライド番号プレースホルダー 3">
            <a:extLst>
              <a:ext uri="{FF2B5EF4-FFF2-40B4-BE49-F238E27FC236}">
                <a16:creationId xmlns:a16="http://schemas.microsoft.com/office/drawing/2014/main" id="{36F65D61-D4D6-4461-A4CE-280631000C65}"/>
              </a:ext>
            </a:extLst>
          </p:cNvPr>
          <p:cNvSpPr>
            <a:spLocks noGrp="1"/>
          </p:cNvSpPr>
          <p:nvPr>
            <p:ph type="sldNum" sz="quarter" idx="12"/>
          </p:nvPr>
        </p:nvSpPr>
        <p:spPr/>
        <p:txBody>
          <a:bodyPr/>
          <a:lstStyle/>
          <a:p>
            <a:fld id="{C6FF8165-D951-4465-BD9F-46EC8375F7A9}" type="slidenum">
              <a:rPr kumimoji="1" lang="ja-JP" altLang="en-US" smtClean="0"/>
              <a:t>7</a:t>
            </a:fld>
            <a:endParaRPr kumimoji="1" lang="ja-JP" altLang="en-US" dirty="0"/>
          </a:p>
        </p:txBody>
      </p:sp>
      <p:grpSp>
        <p:nvGrpSpPr>
          <p:cNvPr id="12" name="グループ化 11">
            <a:extLst>
              <a:ext uri="{FF2B5EF4-FFF2-40B4-BE49-F238E27FC236}">
                <a16:creationId xmlns:a16="http://schemas.microsoft.com/office/drawing/2014/main" id="{7AA9E370-0C91-4E40-8DC9-725031C7F24A}"/>
              </a:ext>
            </a:extLst>
          </p:cNvPr>
          <p:cNvGrpSpPr/>
          <p:nvPr/>
        </p:nvGrpSpPr>
        <p:grpSpPr>
          <a:xfrm>
            <a:off x="2407990" y="1456567"/>
            <a:ext cx="9174243" cy="4867814"/>
            <a:chOff x="2407990" y="1456567"/>
            <a:chExt cx="9174243" cy="4867814"/>
          </a:xfrm>
        </p:grpSpPr>
        <p:pic>
          <p:nvPicPr>
            <p:cNvPr id="7" name="図 6">
              <a:extLst>
                <a:ext uri="{FF2B5EF4-FFF2-40B4-BE49-F238E27FC236}">
                  <a16:creationId xmlns:a16="http://schemas.microsoft.com/office/drawing/2014/main" id="{47DA1547-0C83-4D40-BC65-A1990E4E4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5193" y="1456567"/>
              <a:ext cx="8237040" cy="422148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1" name="Rectangle 4">
              <a:extLst>
                <a:ext uri="{FF2B5EF4-FFF2-40B4-BE49-F238E27FC236}">
                  <a16:creationId xmlns:a16="http://schemas.microsoft.com/office/drawing/2014/main" id="{5524443F-20A7-4053-A879-3D8AD1F952F0}"/>
                </a:ext>
              </a:extLst>
            </p:cNvPr>
            <p:cNvSpPr>
              <a:spLocks noChangeArrowheads="1"/>
            </p:cNvSpPr>
            <p:nvPr/>
          </p:nvSpPr>
          <p:spPr bwMode="auto">
            <a:xfrm>
              <a:off x="2407990" y="5678050"/>
              <a:ext cx="9174243" cy="646331"/>
            </a:xfrm>
            <a:prstGeom prst="rect">
              <a:avLst/>
            </a:prstGeom>
            <a:noFill/>
            <a:ln>
              <a:noFill/>
            </a:ln>
            <a:effectLst/>
            <a:extLst>
              <a:ext uri="{909E8E84-426E-40DD-AFC4-6F175D3DCCD1}">
                <a14:hiddenFill xmlns:a14="http://schemas.microsoft.com/office/drawing/2010/main">
                  <a:solidFill>
                    <a:srgbClr val="F3F3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a:r>
                <a:rPr lang="en-US" altLang="ja-JP" dirty="0">
                  <a:effectLst>
                    <a:outerShdw blurRad="38100" dist="38100" dir="2700000" algn="tl">
                      <a:srgbClr val="C0C0C0"/>
                    </a:outerShdw>
                  </a:effectLst>
                </a:rPr>
                <a:t>Referenced from “Physically-Based Real-Time Lens Flare Rendering” [Hullin et al. 2011]</a:t>
              </a:r>
            </a:p>
            <a:p>
              <a:pPr algn="r"/>
              <a:r>
                <a:rPr lang="en-US" altLang="ja-JP" dirty="0">
                  <a:effectLst>
                    <a:outerShdw blurRad="38100" dist="38100" dir="2700000" algn="tl">
                      <a:srgbClr val="C0C0C0"/>
                    </a:outerShdw>
                  </a:effectLst>
                  <a:hlinkClick r:id="rId3"/>
                </a:rPr>
                <a:t>http://resources.mpi-inf.mpg.de/lensflareRendering/</a:t>
              </a:r>
              <a:endParaRPr lang="en-US" altLang="ja-JP" dirty="0">
                <a:effectLst>
                  <a:outerShdw blurRad="38100" dist="38100" dir="2700000" algn="tl">
                    <a:srgbClr val="C0C0C0"/>
                  </a:outerShdw>
                </a:effectLst>
              </a:endParaRPr>
            </a:p>
          </p:txBody>
        </p:sp>
      </p:grpSp>
    </p:spTree>
    <p:extLst>
      <p:ext uri="{BB962C8B-B14F-4D97-AF65-F5344CB8AC3E}">
        <p14:creationId xmlns:p14="http://schemas.microsoft.com/office/powerpoint/2010/main" val="7127203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BA73AC-D436-4D68-AFC7-9A065A79CCBA}"/>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D377C65-9F9B-48DC-86E6-5FADDB37A775}"/>
              </a:ext>
            </a:extLst>
          </p:cNvPr>
          <p:cNvSpPr>
            <a:spLocks noGrp="1"/>
          </p:cNvSpPr>
          <p:nvPr>
            <p:ph type="sldNum" sz="quarter" idx="12"/>
          </p:nvPr>
        </p:nvSpPr>
        <p:spPr>
          <a:xfrm>
            <a:off x="9319539" y="6505190"/>
            <a:ext cx="2843905" cy="320892"/>
          </a:xfrm>
        </p:spPr>
        <p:txBody>
          <a:bodyPr/>
          <a:lstStyle/>
          <a:p>
            <a:fld id="{C6FF8165-D951-4465-BD9F-46EC8375F7A9}" type="slidenum">
              <a:rPr kumimoji="1" lang="ja-JP" altLang="en-US" smtClean="0"/>
              <a:t>70</a:t>
            </a:fld>
            <a:endParaRPr kumimoji="1" lang="ja-JP" altLang="en-US" dirty="0"/>
          </a:p>
        </p:txBody>
      </p:sp>
      <p:pic>
        <p:nvPicPr>
          <p:cNvPr id="7" name="コンテンツ プレースホルダー 6">
            <a:extLst>
              <a:ext uri="{FF2B5EF4-FFF2-40B4-BE49-F238E27FC236}">
                <a16:creationId xmlns:a16="http://schemas.microsoft.com/office/drawing/2014/main" id="{E8E3247C-888B-402F-9256-81267D14F8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431" y="-1"/>
            <a:ext cx="12908431" cy="6884497"/>
          </a:xfrm>
        </p:spPr>
      </p:pic>
      <p:sp>
        <p:nvSpPr>
          <p:cNvPr id="8" name="Rectangle 6">
            <a:extLst>
              <a:ext uri="{FF2B5EF4-FFF2-40B4-BE49-F238E27FC236}">
                <a16:creationId xmlns:a16="http://schemas.microsoft.com/office/drawing/2014/main" id="{E9E966F1-E38D-4478-A441-7F1BCBA72B72}"/>
              </a:ext>
            </a:extLst>
          </p:cNvPr>
          <p:cNvSpPr>
            <a:spLocks noChangeArrowheads="1"/>
          </p:cNvSpPr>
          <p:nvPr/>
        </p:nvSpPr>
        <p:spPr bwMode="auto">
          <a:xfrm>
            <a:off x="0" y="0"/>
            <a:ext cx="2305439"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ケラレマスクあり</a:t>
            </a:r>
          </a:p>
        </p:txBody>
      </p:sp>
    </p:spTree>
    <p:extLst>
      <p:ext uri="{BB962C8B-B14F-4D97-AF65-F5344CB8AC3E}">
        <p14:creationId xmlns:p14="http://schemas.microsoft.com/office/powerpoint/2010/main" val="6237470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BA73AC-D436-4D68-AFC7-9A065A79CCBA}"/>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D377C65-9F9B-48DC-86E6-5FADDB37A775}"/>
              </a:ext>
            </a:extLst>
          </p:cNvPr>
          <p:cNvSpPr>
            <a:spLocks noGrp="1"/>
          </p:cNvSpPr>
          <p:nvPr>
            <p:ph type="sldNum" sz="quarter" idx="12"/>
          </p:nvPr>
        </p:nvSpPr>
        <p:spPr>
          <a:xfrm>
            <a:off x="9319539" y="6505190"/>
            <a:ext cx="2843905" cy="320892"/>
          </a:xfrm>
        </p:spPr>
        <p:txBody>
          <a:bodyPr/>
          <a:lstStyle/>
          <a:p>
            <a:fld id="{C6FF8165-D951-4465-BD9F-46EC8375F7A9}" type="slidenum">
              <a:rPr kumimoji="1" lang="ja-JP" altLang="en-US" smtClean="0"/>
              <a:t>71</a:t>
            </a:fld>
            <a:endParaRPr kumimoji="1" lang="ja-JP" altLang="en-US" dirty="0"/>
          </a:p>
        </p:txBody>
      </p:sp>
      <p:pic>
        <p:nvPicPr>
          <p:cNvPr id="9" name="コンテンツ プレースホルダー 8">
            <a:extLst>
              <a:ext uri="{FF2B5EF4-FFF2-40B4-BE49-F238E27FC236}">
                <a16:creationId xmlns:a16="http://schemas.microsoft.com/office/drawing/2014/main" id="{8A9950C2-4E00-4173-A4F4-A5853A41C2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431" y="0"/>
            <a:ext cx="12908431" cy="6884497"/>
          </a:xfrm>
        </p:spPr>
      </p:pic>
      <p:sp>
        <p:nvSpPr>
          <p:cNvPr id="10" name="Rectangle 6">
            <a:extLst>
              <a:ext uri="{FF2B5EF4-FFF2-40B4-BE49-F238E27FC236}">
                <a16:creationId xmlns:a16="http://schemas.microsoft.com/office/drawing/2014/main" id="{FACDC681-B244-474A-98F6-BA94BAB09C0B}"/>
              </a:ext>
            </a:extLst>
          </p:cNvPr>
          <p:cNvSpPr>
            <a:spLocks noChangeArrowheads="1"/>
          </p:cNvSpPr>
          <p:nvPr/>
        </p:nvSpPr>
        <p:spPr bwMode="auto">
          <a:xfrm>
            <a:off x="0" y="0"/>
            <a:ext cx="229902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ケラレマスクなし</a:t>
            </a:r>
          </a:p>
        </p:txBody>
      </p:sp>
    </p:spTree>
    <p:extLst>
      <p:ext uri="{BB962C8B-B14F-4D97-AF65-F5344CB8AC3E}">
        <p14:creationId xmlns:p14="http://schemas.microsoft.com/office/powerpoint/2010/main" val="4165237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748B3DBB-00CE-4834-8CF4-E8906ECE9BF2}"/>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D377C65-9F9B-48DC-86E6-5FADDB37A775}"/>
              </a:ext>
            </a:extLst>
          </p:cNvPr>
          <p:cNvSpPr>
            <a:spLocks noGrp="1"/>
          </p:cNvSpPr>
          <p:nvPr>
            <p:ph type="sldNum" sz="quarter" idx="12"/>
          </p:nvPr>
        </p:nvSpPr>
        <p:spPr/>
        <p:txBody>
          <a:bodyPr/>
          <a:lstStyle/>
          <a:p>
            <a:fld id="{C6FF8165-D951-4465-BD9F-46EC8375F7A9}" type="slidenum">
              <a:rPr lang="ja-JP" altLang="en-US" smtClean="0"/>
              <a:pPr/>
              <a:t>72</a:t>
            </a:fld>
            <a:endParaRPr lang="ja-JP" altLang="en-US" dirty="0"/>
          </a:p>
        </p:txBody>
      </p:sp>
      <p:pic>
        <p:nvPicPr>
          <p:cNvPr id="5" name="図 4">
            <a:extLst>
              <a:ext uri="{FF2B5EF4-FFF2-40B4-BE49-F238E27FC236}">
                <a16:creationId xmlns:a16="http://schemas.microsoft.com/office/drawing/2014/main" id="{4B446BE2-C733-4CF4-A3D3-AD7CDE4CC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31" y="-2"/>
            <a:ext cx="12908431" cy="6884497"/>
          </a:xfrm>
          <a:prstGeom prst="rect">
            <a:avLst/>
          </a:prstGeom>
        </p:spPr>
      </p:pic>
      <p:sp>
        <p:nvSpPr>
          <p:cNvPr id="8" name="Rectangle 6">
            <a:extLst>
              <a:ext uri="{FF2B5EF4-FFF2-40B4-BE49-F238E27FC236}">
                <a16:creationId xmlns:a16="http://schemas.microsoft.com/office/drawing/2014/main" id="{1C37BA0C-10BA-4B3D-AD29-183B68885833}"/>
              </a:ext>
            </a:extLst>
          </p:cNvPr>
          <p:cNvSpPr>
            <a:spLocks noChangeArrowheads="1"/>
          </p:cNvSpPr>
          <p:nvPr/>
        </p:nvSpPr>
        <p:spPr bwMode="auto">
          <a:xfrm>
            <a:off x="0" y="0"/>
            <a:ext cx="3092513" cy="138499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ja-JP" altLang="en-US" sz="2400" dirty="0">
                <a:solidFill>
                  <a:schemeClr val="bg1"/>
                </a:solidFill>
              </a:rPr>
              <a:t>ケラレマスクあり</a:t>
            </a:r>
            <a:endParaRPr kumimoji="1" lang="en-US" altLang="ja-JP" sz="2400" dirty="0">
              <a:solidFill>
                <a:schemeClr val="bg1"/>
              </a:solidFill>
            </a:endParaRPr>
          </a:p>
          <a:p>
            <a:r>
              <a:rPr lang="ja-JP" altLang="en-US" dirty="0">
                <a:solidFill>
                  <a:schemeClr val="bg1"/>
                </a:solidFill>
              </a:rPr>
              <a:t>特に</a:t>
            </a:r>
            <a:r>
              <a:rPr kumimoji="1" lang="ja-JP" altLang="en-US" dirty="0">
                <a:solidFill>
                  <a:schemeClr val="bg1"/>
                </a:solidFill>
              </a:rPr>
              <a:t>光源が画面外へ出ると</a:t>
            </a:r>
            <a:br>
              <a:rPr kumimoji="1" lang="en-US" altLang="ja-JP" dirty="0">
                <a:solidFill>
                  <a:schemeClr val="bg1"/>
                </a:solidFill>
              </a:rPr>
            </a:br>
            <a:r>
              <a:rPr kumimoji="1" lang="ja-JP" altLang="en-US" dirty="0">
                <a:solidFill>
                  <a:schemeClr val="bg1"/>
                </a:solidFill>
              </a:rPr>
              <a:t>徐々にマスクされて消え</a:t>
            </a:r>
            <a:r>
              <a:rPr lang="ja-JP" altLang="en-US" dirty="0">
                <a:solidFill>
                  <a:schemeClr val="bg1"/>
                </a:solidFill>
              </a:rPr>
              <a:t>てゆく</a:t>
            </a:r>
            <a:endParaRPr kumimoji="1" lang="ja-JP" altLang="en-US" dirty="0">
              <a:solidFill>
                <a:schemeClr val="bg1"/>
              </a:solidFill>
            </a:endParaRPr>
          </a:p>
          <a:p>
            <a:endParaRPr kumimoji="1" lang="ja-JP" altLang="en-US" sz="2400" dirty="0">
              <a:solidFill>
                <a:schemeClr val="bg1"/>
              </a:solidFill>
            </a:endParaRPr>
          </a:p>
        </p:txBody>
      </p:sp>
    </p:spTree>
    <p:extLst>
      <p:ext uri="{BB962C8B-B14F-4D97-AF65-F5344CB8AC3E}">
        <p14:creationId xmlns:p14="http://schemas.microsoft.com/office/powerpoint/2010/main" val="3484907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EFAB88-630B-4608-A9CD-CAEF4E7B061D}"/>
              </a:ext>
            </a:extLst>
          </p:cNvPr>
          <p:cNvSpPr>
            <a:spLocks noGrp="1"/>
          </p:cNvSpPr>
          <p:nvPr>
            <p:ph type="title"/>
          </p:nvPr>
        </p:nvSpPr>
        <p:spPr/>
        <p:txBody>
          <a:bodyPr/>
          <a:lstStyle/>
          <a:p>
            <a:r>
              <a:rPr kumimoji="1" lang="ja-JP" altLang="en-US" dirty="0"/>
              <a:t>乱反射や屈折によるコースティクス</a:t>
            </a:r>
          </a:p>
        </p:txBody>
      </p:sp>
      <p:sp>
        <p:nvSpPr>
          <p:cNvPr id="3" name="コンテンツ プレースホルダー 2">
            <a:extLst>
              <a:ext uri="{FF2B5EF4-FFF2-40B4-BE49-F238E27FC236}">
                <a16:creationId xmlns:a16="http://schemas.microsoft.com/office/drawing/2014/main" id="{B44ECDCC-27BC-4698-A99C-3D49B3260238}"/>
              </a:ext>
            </a:extLst>
          </p:cNvPr>
          <p:cNvSpPr>
            <a:spLocks noGrp="1"/>
          </p:cNvSpPr>
          <p:nvPr>
            <p:ph idx="1"/>
          </p:nvPr>
        </p:nvSpPr>
        <p:spPr>
          <a:xfrm>
            <a:off x="609769" y="1448211"/>
            <a:ext cx="10972464" cy="2060799"/>
          </a:xfrm>
        </p:spPr>
        <p:txBody>
          <a:bodyPr>
            <a:normAutofit fontScale="92500" lnSpcReduction="10000"/>
          </a:bodyPr>
          <a:lstStyle/>
          <a:p>
            <a:r>
              <a:rPr lang="ja-JP" altLang="en-US" dirty="0"/>
              <a:t>ゴーストに発生する円形のハードエッジ</a:t>
            </a:r>
            <a:endParaRPr lang="en-US" altLang="ja-JP" dirty="0"/>
          </a:p>
          <a:p>
            <a:pPr lvl="1"/>
            <a:r>
              <a:rPr lang="ja-JP" altLang="en-US" dirty="0"/>
              <a:t>おそらくレンズの端や鏡筒で生じる乱反射？</a:t>
            </a:r>
            <a:endParaRPr lang="en-US" altLang="ja-JP" dirty="0"/>
          </a:p>
          <a:p>
            <a:pPr lvl="1"/>
            <a:r>
              <a:rPr lang="ja-JP" altLang="en-US" dirty="0"/>
              <a:t>光源が画面中心付近にあると出やすい</a:t>
            </a:r>
          </a:p>
          <a:p>
            <a:r>
              <a:rPr lang="ja-JP" altLang="en-US" dirty="0"/>
              <a:t>ケラレマスクをエッジ部分のみ強調することで表現できる</a:t>
            </a:r>
            <a:endParaRPr lang="en-US" altLang="ja-JP" dirty="0"/>
          </a:p>
        </p:txBody>
      </p:sp>
      <p:sp>
        <p:nvSpPr>
          <p:cNvPr id="4" name="スライド番号プレースホルダー 3">
            <a:extLst>
              <a:ext uri="{FF2B5EF4-FFF2-40B4-BE49-F238E27FC236}">
                <a16:creationId xmlns:a16="http://schemas.microsoft.com/office/drawing/2014/main" id="{AE65AAB0-AD72-4EA2-8B5C-65CA622029D2}"/>
              </a:ext>
            </a:extLst>
          </p:cNvPr>
          <p:cNvSpPr>
            <a:spLocks noGrp="1"/>
          </p:cNvSpPr>
          <p:nvPr>
            <p:ph type="sldNum" sz="quarter" idx="12"/>
          </p:nvPr>
        </p:nvSpPr>
        <p:spPr/>
        <p:txBody>
          <a:bodyPr/>
          <a:lstStyle/>
          <a:p>
            <a:fld id="{C6FF8165-D951-4465-BD9F-46EC8375F7A9}" type="slidenum">
              <a:rPr kumimoji="1" lang="ja-JP" altLang="en-US" smtClean="0"/>
              <a:t>73</a:t>
            </a:fld>
            <a:endParaRPr kumimoji="1" lang="ja-JP" altLang="en-US"/>
          </a:p>
        </p:txBody>
      </p:sp>
      <p:grpSp>
        <p:nvGrpSpPr>
          <p:cNvPr id="15" name="グループ化 14">
            <a:extLst>
              <a:ext uri="{FF2B5EF4-FFF2-40B4-BE49-F238E27FC236}">
                <a16:creationId xmlns:a16="http://schemas.microsoft.com/office/drawing/2014/main" id="{040EF7E7-66F7-4B6C-91D0-063E868A7DA1}"/>
              </a:ext>
            </a:extLst>
          </p:cNvPr>
          <p:cNvGrpSpPr/>
          <p:nvPr/>
        </p:nvGrpSpPr>
        <p:grpSpPr>
          <a:xfrm>
            <a:off x="722642" y="3509010"/>
            <a:ext cx="10859589" cy="3348990"/>
            <a:chOff x="722642" y="3509010"/>
            <a:chExt cx="10859589" cy="3348990"/>
          </a:xfrm>
        </p:grpSpPr>
        <p:sp>
          <p:nvSpPr>
            <p:cNvPr id="9" name="正方形/長方形 8">
              <a:extLst>
                <a:ext uri="{FF2B5EF4-FFF2-40B4-BE49-F238E27FC236}">
                  <a16:creationId xmlns:a16="http://schemas.microsoft.com/office/drawing/2014/main" id="{E0B420B0-9015-452E-B155-1F185F5CF703}"/>
                </a:ext>
              </a:extLst>
            </p:cNvPr>
            <p:cNvSpPr/>
            <p:nvPr/>
          </p:nvSpPr>
          <p:spPr>
            <a:xfrm>
              <a:off x="6083610" y="6211669"/>
              <a:ext cx="5498621" cy="646331"/>
            </a:xfrm>
            <a:prstGeom prst="rect">
              <a:avLst/>
            </a:prstGeom>
          </p:spPr>
          <p:txBody>
            <a:bodyPr wrap="none">
              <a:spAutoFit/>
            </a:bodyPr>
            <a:lstStyle/>
            <a:p>
              <a:pPr algn="r"/>
              <a:r>
                <a:rPr lang="en-US" altLang="ja-JP" dirty="0">
                  <a:effectLst>
                    <a:outerShdw blurRad="38100" dist="38100" dir="2700000" algn="tl">
                      <a:srgbClr val="C0C0C0"/>
                    </a:outerShdw>
                  </a:effectLst>
                </a:rPr>
                <a:t>Referenced from 『</a:t>
              </a:r>
              <a:r>
                <a:rPr lang="ja-JP" altLang="en-US" dirty="0">
                  <a:effectLst>
                    <a:outerShdw blurRad="38100" dist="38100" dir="2700000" algn="tl">
                      <a:srgbClr val="C0C0C0"/>
                    </a:outerShdw>
                  </a:effectLst>
                </a:rPr>
                <a:t>驚愕のレンズフレア、ゴースト現象</a:t>
              </a:r>
              <a:r>
                <a:rPr lang="en-US" altLang="ja-JP" dirty="0">
                  <a:effectLst>
                    <a:outerShdw blurRad="38100" dist="38100" dir="2700000" algn="tl">
                      <a:srgbClr val="C0C0C0"/>
                    </a:outerShdw>
                  </a:effectLst>
                </a:rPr>
                <a:t>』</a:t>
              </a:r>
              <a:endParaRPr lang="en-US" altLang="ja-JP" dirty="0">
                <a:effectLst>
                  <a:outerShdw blurRad="38100" dist="38100" dir="2700000" algn="tl">
                    <a:srgbClr val="000000">
                      <a:alpha val="43137"/>
                    </a:srgbClr>
                  </a:outerShdw>
                </a:effectLst>
              </a:endParaRPr>
            </a:p>
            <a:p>
              <a:pPr algn="r"/>
              <a:r>
                <a:rPr lang="en-US" altLang="ja-JP" dirty="0">
                  <a:effectLst>
                    <a:outerShdw blurRad="38100" dist="38100" dir="2700000" algn="tl">
                      <a:srgbClr val="C0C0C0"/>
                    </a:outerShdw>
                  </a:effectLst>
                  <a:hlinkClick r:id="rId3"/>
                </a:rPr>
                <a:t>https://kuwashima.jp/hoshino/flare/flare.html</a:t>
              </a:r>
              <a:endParaRPr lang="ja-JP" altLang="en-US" dirty="0">
                <a:effectLst>
                  <a:outerShdw blurRad="38100" dist="38100" dir="2700000" algn="tl">
                    <a:srgbClr val="000000">
                      <a:alpha val="43137"/>
                    </a:srgbClr>
                  </a:outerShdw>
                </a:effectLst>
              </a:endParaRPr>
            </a:p>
          </p:txBody>
        </p:sp>
        <p:pic>
          <p:nvPicPr>
            <p:cNvPr id="6" name="図 5">
              <a:extLst>
                <a:ext uri="{FF2B5EF4-FFF2-40B4-BE49-F238E27FC236}">
                  <a16:creationId xmlns:a16="http://schemas.microsoft.com/office/drawing/2014/main" id="{6EE0757F-FDBE-4121-8C2B-60E97C6020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642" y="3509010"/>
              <a:ext cx="3779943" cy="2702659"/>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4FF9387A-BE6F-4F76-8132-B63CDDDDB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6615" y="3509011"/>
              <a:ext cx="2702659" cy="2702659"/>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5A63DB92-73ED-4752-BA8E-40B2A307C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3304" y="3509010"/>
              <a:ext cx="4048927" cy="2702659"/>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4212338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EFAB88-630B-4608-A9CD-CAEF4E7B061D}"/>
              </a:ext>
            </a:extLst>
          </p:cNvPr>
          <p:cNvSpPr>
            <a:spLocks noGrp="1"/>
          </p:cNvSpPr>
          <p:nvPr>
            <p:ph type="title"/>
          </p:nvPr>
        </p:nvSpPr>
        <p:spPr/>
        <p:txBody>
          <a:bodyPr/>
          <a:lstStyle/>
          <a:p>
            <a:r>
              <a:rPr kumimoji="1" lang="ja-JP" altLang="en-US" dirty="0"/>
              <a:t>乱反射や屈折によるコースティクス</a:t>
            </a:r>
          </a:p>
        </p:txBody>
      </p:sp>
      <p:sp>
        <p:nvSpPr>
          <p:cNvPr id="3" name="コンテンツ プレースホルダー 2">
            <a:extLst>
              <a:ext uri="{FF2B5EF4-FFF2-40B4-BE49-F238E27FC236}">
                <a16:creationId xmlns:a16="http://schemas.microsoft.com/office/drawing/2014/main" id="{B44ECDCC-27BC-4698-A99C-3D49B3260238}"/>
              </a:ext>
            </a:extLst>
          </p:cNvPr>
          <p:cNvSpPr>
            <a:spLocks noGrp="1"/>
          </p:cNvSpPr>
          <p:nvPr>
            <p:ph idx="1"/>
          </p:nvPr>
        </p:nvSpPr>
        <p:spPr>
          <a:xfrm>
            <a:off x="609769" y="1448211"/>
            <a:ext cx="10972464" cy="2060799"/>
          </a:xfrm>
        </p:spPr>
        <p:txBody>
          <a:bodyPr>
            <a:normAutofit fontScale="92500" lnSpcReduction="10000"/>
          </a:bodyPr>
          <a:lstStyle/>
          <a:p>
            <a:r>
              <a:rPr lang="ja-JP" altLang="en-US" dirty="0"/>
              <a:t>ゴーストに発生する円形のハードエッジ</a:t>
            </a:r>
            <a:endParaRPr lang="en-US" altLang="ja-JP" dirty="0"/>
          </a:p>
          <a:p>
            <a:pPr lvl="1"/>
            <a:r>
              <a:rPr lang="ja-JP" altLang="en-US" dirty="0"/>
              <a:t>おそらくレンズの端や鏡筒で生じる乱反射？</a:t>
            </a:r>
            <a:endParaRPr lang="en-US" altLang="ja-JP" dirty="0"/>
          </a:p>
          <a:p>
            <a:pPr lvl="1"/>
            <a:r>
              <a:rPr lang="ja-JP" altLang="en-US" dirty="0"/>
              <a:t>光源が画面中心付近にあると出やすい</a:t>
            </a:r>
          </a:p>
          <a:p>
            <a:r>
              <a:rPr lang="ja-JP" altLang="en-US" dirty="0"/>
              <a:t>ケラレマスクをエッジ部分のみ強調することで表現できる</a:t>
            </a:r>
            <a:endParaRPr lang="en-US" altLang="ja-JP" dirty="0"/>
          </a:p>
        </p:txBody>
      </p:sp>
      <p:sp>
        <p:nvSpPr>
          <p:cNvPr id="4" name="スライド番号プレースホルダー 3">
            <a:extLst>
              <a:ext uri="{FF2B5EF4-FFF2-40B4-BE49-F238E27FC236}">
                <a16:creationId xmlns:a16="http://schemas.microsoft.com/office/drawing/2014/main" id="{AE65AAB0-AD72-4EA2-8B5C-65CA622029D2}"/>
              </a:ext>
            </a:extLst>
          </p:cNvPr>
          <p:cNvSpPr>
            <a:spLocks noGrp="1"/>
          </p:cNvSpPr>
          <p:nvPr>
            <p:ph type="sldNum" sz="quarter" idx="12"/>
          </p:nvPr>
        </p:nvSpPr>
        <p:spPr/>
        <p:txBody>
          <a:bodyPr/>
          <a:lstStyle/>
          <a:p>
            <a:fld id="{C6FF8165-D951-4465-BD9F-46EC8375F7A9}" type="slidenum">
              <a:rPr kumimoji="1" lang="ja-JP" altLang="en-US" smtClean="0"/>
              <a:t>74</a:t>
            </a:fld>
            <a:endParaRPr kumimoji="1" lang="ja-JP" altLang="en-US"/>
          </a:p>
        </p:txBody>
      </p:sp>
      <p:grpSp>
        <p:nvGrpSpPr>
          <p:cNvPr id="22" name="グループ化 21">
            <a:extLst>
              <a:ext uri="{FF2B5EF4-FFF2-40B4-BE49-F238E27FC236}">
                <a16:creationId xmlns:a16="http://schemas.microsoft.com/office/drawing/2014/main" id="{607BFB34-38F0-4EE1-BDD6-11C93F607FA5}"/>
              </a:ext>
            </a:extLst>
          </p:cNvPr>
          <p:cNvGrpSpPr/>
          <p:nvPr/>
        </p:nvGrpSpPr>
        <p:grpSpPr>
          <a:xfrm>
            <a:off x="957964" y="3509010"/>
            <a:ext cx="10276072" cy="2910890"/>
            <a:chOff x="419318" y="3438255"/>
            <a:chExt cx="10276072" cy="2910890"/>
          </a:xfrm>
        </p:grpSpPr>
        <p:pic>
          <p:nvPicPr>
            <p:cNvPr id="13" name="図 12">
              <a:extLst>
                <a:ext uri="{FF2B5EF4-FFF2-40B4-BE49-F238E27FC236}">
                  <a16:creationId xmlns:a16="http://schemas.microsoft.com/office/drawing/2014/main" id="{90B3669C-1EEC-4036-983D-A1AD125972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0638" y="3438255"/>
              <a:ext cx="3274752" cy="291089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8517DF76-3F3E-48B3-A157-E37248A8C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18" y="3438255"/>
              <a:ext cx="3274752" cy="291089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1B06B9E9-6C5E-49F3-A4CC-32101212E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9978" y="3438255"/>
              <a:ext cx="3274752" cy="291089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
        <p:nvSpPr>
          <p:cNvPr id="5" name="正方形/長方形 4">
            <a:extLst>
              <a:ext uri="{FF2B5EF4-FFF2-40B4-BE49-F238E27FC236}">
                <a16:creationId xmlns:a16="http://schemas.microsoft.com/office/drawing/2014/main" id="{38DCFCF4-3087-4A04-9D65-73D36DE8A4C5}"/>
              </a:ext>
            </a:extLst>
          </p:cNvPr>
          <p:cNvSpPr/>
          <p:nvPr/>
        </p:nvSpPr>
        <p:spPr>
          <a:xfrm>
            <a:off x="957964" y="6050568"/>
            <a:ext cx="633507" cy="369332"/>
          </a:xfrm>
          <a:prstGeom prst="rect">
            <a:avLst/>
          </a:prstGeom>
        </p:spPr>
        <p:txBody>
          <a:bodyPr wrap="none">
            <a:spAutoFit/>
          </a:bodyPr>
          <a:lstStyle/>
          <a:p>
            <a:r>
              <a:rPr kumimoji="1" lang="en-US" altLang="ja-JP" dirty="0">
                <a:solidFill>
                  <a:schemeClr val="bg1"/>
                </a:solidFill>
              </a:rPr>
              <a:t>f/2.8</a:t>
            </a:r>
            <a:endParaRPr kumimoji="1" lang="ja-JP" altLang="en-US" dirty="0">
              <a:solidFill>
                <a:schemeClr val="bg1"/>
              </a:solidFill>
            </a:endParaRPr>
          </a:p>
        </p:txBody>
      </p:sp>
      <p:sp>
        <p:nvSpPr>
          <p:cNvPr id="15" name="正方形/長方形 14">
            <a:extLst>
              <a:ext uri="{FF2B5EF4-FFF2-40B4-BE49-F238E27FC236}">
                <a16:creationId xmlns:a16="http://schemas.microsoft.com/office/drawing/2014/main" id="{EB0612F8-30F9-4089-8256-12CCDDBABA38}"/>
              </a:ext>
            </a:extLst>
          </p:cNvPr>
          <p:cNvSpPr/>
          <p:nvPr/>
        </p:nvSpPr>
        <p:spPr>
          <a:xfrm>
            <a:off x="4458624" y="6050568"/>
            <a:ext cx="441146" cy="369332"/>
          </a:xfrm>
          <a:prstGeom prst="rect">
            <a:avLst/>
          </a:prstGeom>
        </p:spPr>
        <p:txBody>
          <a:bodyPr wrap="none">
            <a:spAutoFit/>
          </a:bodyPr>
          <a:lstStyle/>
          <a:p>
            <a:r>
              <a:rPr kumimoji="1" lang="en-US" altLang="ja-JP" dirty="0">
                <a:solidFill>
                  <a:schemeClr val="bg1"/>
                </a:solidFill>
              </a:rPr>
              <a:t>f/4</a:t>
            </a:r>
            <a:endParaRPr kumimoji="1" lang="ja-JP" altLang="en-US" dirty="0">
              <a:solidFill>
                <a:schemeClr val="bg1"/>
              </a:solidFill>
            </a:endParaRPr>
          </a:p>
        </p:txBody>
      </p:sp>
      <p:sp>
        <p:nvSpPr>
          <p:cNvPr id="19" name="正方形/長方形 18">
            <a:extLst>
              <a:ext uri="{FF2B5EF4-FFF2-40B4-BE49-F238E27FC236}">
                <a16:creationId xmlns:a16="http://schemas.microsoft.com/office/drawing/2014/main" id="{D57A750E-A9D6-4729-AE11-5C2B73F1551C}"/>
              </a:ext>
            </a:extLst>
          </p:cNvPr>
          <p:cNvSpPr/>
          <p:nvPr/>
        </p:nvSpPr>
        <p:spPr>
          <a:xfrm>
            <a:off x="7959284" y="6050568"/>
            <a:ext cx="633507" cy="369332"/>
          </a:xfrm>
          <a:prstGeom prst="rect">
            <a:avLst/>
          </a:prstGeom>
        </p:spPr>
        <p:txBody>
          <a:bodyPr wrap="none">
            <a:spAutoFit/>
          </a:bodyPr>
          <a:lstStyle/>
          <a:p>
            <a:r>
              <a:rPr kumimoji="1" lang="en-US" altLang="ja-JP" dirty="0">
                <a:solidFill>
                  <a:schemeClr val="bg1"/>
                </a:solidFill>
              </a:rPr>
              <a:t>f/5.6</a:t>
            </a:r>
            <a:endParaRPr kumimoji="1" lang="ja-JP" altLang="en-US" dirty="0">
              <a:solidFill>
                <a:schemeClr val="bg1"/>
              </a:solidFill>
            </a:endParaRPr>
          </a:p>
        </p:txBody>
      </p:sp>
      <p:sp>
        <p:nvSpPr>
          <p:cNvPr id="6" name="正方形/長方形 5">
            <a:extLst>
              <a:ext uri="{FF2B5EF4-FFF2-40B4-BE49-F238E27FC236}">
                <a16:creationId xmlns:a16="http://schemas.microsoft.com/office/drawing/2014/main" id="{67158DF3-F578-419C-8A28-2F80D99B7C33}"/>
              </a:ext>
            </a:extLst>
          </p:cNvPr>
          <p:cNvSpPr/>
          <p:nvPr/>
        </p:nvSpPr>
        <p:spPr>
          <a:xfrm>
            <a:off x="8236100" y="6419900"/>
            <a:ext cx="2997936" cy="369332"/>
          </a:xfrm>
          <a:prstGeom prst="rect">
            <a:avLst/>
          </a:prstGeom>
        </p:spPr>
        <p:txBody>
          <a:bodyPr wrap="none">
            <a:spAutoFit/>
          </a:bodyPr>
          <a:lstStyle/>
          <a:p>
            <a:pPr algn="r"/>
            <a:r>
              <a:rPr lang="ja-JP" altLang="en-US" dirty="0">
                <a:effectLst>
                  <a:outerShdw blurRad="38100" dist="38100" dir="2700000" algn="tl">
                    <a:srgbClr val="C0C0C0"/>
                  </a:outerShdw>
                </a:effectLst>
              </a:rPr>
              <a:t>写真で絞りを変化させた場合</a:t>
            </a:r>
            <a:endParaRPr lang="en-US" altLang="ja-JP"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28269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75</a:t>
            </a:fld>
            <a:endParaRPr kumimoji="1" lang="ja-JP" altLang="en-US"/>
          </a:p>
        </p:txBody>
      </p:sp>
      <p:pic>
        <p:nvPicPr>
          <p:cNvPr id="6" name="コンテンツ プレースホルダー 5">
            <a:extLst>
              <a:ext uri="{FF2B5EF4-FFF2-40B4-BE49-F238E27FC236}">
                <a16:creationId xmlns:a16="http://schemas.microsoft.com/office/drawing/2014/main" id="{B340A1D9-2F5B-4B3D-A993-0374B90118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7999"/>
          </a:xfrm>
        </p:spPr>
      </p:pic>
      <p:sp>
        <p:nvSpPr>
          <p:cNvPr id="9" name="Rectangle 6">
            <a:extLst>
              <a:ext uri="{FF2B5EF4-FFF2-40B4-BE49-F238E27FC236}">
                <a16:creationId xmlns:a16="http://schemas.microsoft.com/office/drawing/2014/main" id="{DFB6CC89-5FF7-4B6F-8D3D-C90ABAD73758}"/>
              </a:ext>
            </a:extLst>
          </p:cNvPr>
          <p:cNvSpPr>
            <a:spLocks noChangeArrowheads="1"/>
          </p:cNvSpPr>
          <p:nvPr/>
        </p:nvSpPr>
        <p:spPr bwMode="auto">
          <a:xfrm>
            <a:off x="0" y="0"/>
            <a:ext cx="1431802"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 (</a:t>
            </a:r>
            <a:r>
              <a:rPr kumimoji="1" lang="ja-JP" altLang="en-US" sz="2400" dirty="0">
                <a:solidFill>
                  <a:schemeClr val="bg1"/>
                </a:solidFill>
              </a:rPr>
              <a:t>開放</a:t>
            </a:r>
            <a:r>
              <a:rPr kumimoji="1" lang="en-US" altLang="ja-JP" sz="2400" dirty="0">
                <a:solidFill>
                  <a:schemeClr val="bg1"/>
                </a:solidFill>
              </a:rPr>
              <a:t>)</a:t>
            </a:r>
            <a:endParaRPr kumimoji="1" lang="ja-JP" altLang="en-US" sz="2400" dirty="0">
              <a:solidFill>
                <a:schemeClr val="bg1"/>
              </a:solidFill>
            </a:endParaRPr>
          </a:p>
        </p:txBody>
      </p:sp>
    </p:spTree>
    <p:extLst>
      <p:ext uri="{BB962C8B-B14F-4D97-AF65-F5344CB8AC3E}">
        <p14:creationId xmlns:p14="http://schemas.microsoft.com/office/powerpoint/2010/main" val="1620405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76</a:t>
            </a:fld>
            <a:endParaRPr kumimoji="1" lang="ja-JP" altLang="en-US"/>
          </a:p>
        </p:txBody>
      </p:sp>
      <p:sp>
        <p:nvSpPr>
          <p:cNvPr id="13" name="コンテンツ プレースホルダー 12">
            <a:extLst>
              <a:ext uri="{FF2B5EF4-FFF2-40B4-BE49-F238E27FC236}">
                <a16:creationId xmlns:a16="http://schemas.microsoft.com/office/drawing/2014/main" id="{2B738B52-2E93-4002-8322-2C61B8DE58CE}"/>
              </a:ext>
            </a:extLst>
          </p:cNvPr>
          <p:cNvSpPr>
            <a:spLocks noGrp="1"/>
          </p:cNvSpPr>
          <p:nvPr>
            <p:ph idx="1"/>
          </p:nvPr>
        </p:nvSpPr>
        <p:spPr/>
        <p:txBody>
          <a:bodyPr/>
          <a:lstStyle/>
          <a:p>
            <a:endParaRPr kumimoji="1" lang="ja-JP" altLang="en-US"/>
          </a:p>
        </p:txBody>
      </p:sp>
      <p:pic>
        <p:nvPicPr>
          <p:cNvPr id="8" name="図 7">
            <a:extLst>
              <a:ext uri="{FF2B5EF4-FFF2-40B4-BE49-F238E27FC236}">
                <a16:creationId xmlns:a16="http://schemas.microsoft.com/office/drawing/2014/main" id="{D687FB95-0916-455C-84EA-E51526358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6">
            <a:extLst>
              <a:ext uri="{FF2B5EF4-FFF2-40B4-BE49-F238E27FC236}">
                <a16:creationId xmlns:a16="http://schemas.microsoft.com/office/drawing/2014/main" id="{55977F81-EF78-4EC8-BB73-B63385198919}"/>
              </a:ext>
            </a:extLst>
          </p:cNvPr>
          <p:cNvSpPr>
            <a:spLocks noChangeArrowheads="1"/>
          </p:cNvSpPr>
          <p:nvPr/>
        </p:nvSpPr>
        <p:spPr bwMode="auto">
          <a:xfrm>
            <a:off x="0" y="0"/>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f/2.8</a:t>
            </a:r>
            <a:endParaRPr kumimoji="1" lang="ja-JP" altLang="en-US" sz="2400" dirty="0">
              <a:solidFill>
                <a:schemeClr val="bg1"/>
              </a:solidFill>
            </a:endParaRPr>
          </a:p>
        </p:txBody>
      </p:sp>
    </p:spTree>
    <p:extLst>
      <p:ext uri="{BB962C8B-B14F-4D97-AF65-F5344CB8AC3E}">
        <p14:creationId xmlns:p14="http://schemas.microsoft.com/office/powerpoint/2010/main" val="11186950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77</a:t>
            </a:fld>
            <a:endParaRPr kumimoji="1" lang="ja-JP" altLang="en-US"/>
          </a:p>
        </p:txBody>
      </p:sp>
      <p:sp>
        <p:nvSpPr>
          <p:cNvPr id="3" name="コンテンツ プレースホルダー 2">
            <a:extLst>
              <a:ext uri="{FF2B5EF4-FFF2-40B4-BE49-F238E27FC236}">
                <a16:creationId xmlns:a16="http://schemas.microsoft.com/office/drawing/2014/main" id="{16457977-5A64-4D9F-B39A-25A21117FB9E}"/>
              </a:ext>
            </a:extLst>
          </p:cNvPr>
          <p:cNvSpPr>
            <a:spLocks noGrp="1"/>
          </p:cNvSpPr>
          <p:nvPr>
            <p:ph idx="1"/>
          </p:nvPr>
        </p:nvSpPr>
        <p:spPr/>
        <p:txBody>
          <a:bodyPr/>
          <a:lstStyle/>
          <a:p>
            <a:endParaRPr kumimoji="1" lang="ja-JP" altLang="en-US"/>
          </a:p>
        </p:txBody>
      </p:sp>
      <p:pic>
        <p:nvPicPr>
          <p:cNvPr id="10" name="図 9">
            <a:extLst>
              <a:ext uri="{FF2B5EF4-FFF2-40B4-BE49-F238E27FC236}">
                <a16:creationId xmlns:a16="http://schemas.microsoft.com/office/drawing/2014/main" id="{C32507B1-654A-4E94-888F-C6DC45608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6">
            <a:extLst>
              <a:ext uri="{FF2B5EF4-FFF2-40B4-BE49-F238E27FC236}">
                <a16:creationId xmlns:a16="http://schemas.microsoft.com/office/drawing/2014/main" id="{B02B546F-1FC7-4DD4-ADDD-88CCAFBB8AC2}"/>
              </a:ext>
            </a:extLst>
          </p:cNvPr>
          <p:cNvSpPr>
            <a:spLocks noChangeArrowheads="1"/>
          </p:cNvSpPr>
          <p:nvPr/>
        </p:nvSpPr>
        <p:spPr bwMode="auto">
          <a:xfrm>
            <a:off x="0" y="0"/>
            <a:ext cx="52610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f/4</a:t>
            </a:r>
            <a:endParaRPr kumimoji="1" lang="ja-JP" altLang="en-US" sz="2400" dirty="0">
              <a:solidFill>
                <a:schemeClr val="bg1"/>
              </a:solidFill>
            </a:endParaRPr>
          </a:p>
        </p:txBody>
      </p:sp>
    </p:spTree>
    <p:extLst>
      <p:ext uri="{BB962C8B-B14F-4D97-AF65-F5344CB8AC3E}">
        <p14:creationId xmlns:p14="http://schemas.microsoft.com/office/powerpoint/2010/main" val="2732715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78</a:t>
            </a:fld>
            <a:endParaRPr kumimoji="1" lang="ja-JP" altLang="en-US"/>
          </a:p>
        </p:txBody>
      </p:sp>
      <p:sp>
        <p:nvSpPr>
          <p:cNvPr id="3" name="コンテンツ プレースホルダー 2">
            <a:extLst>
              <a:ext uri="{FF2B5EF4-FFF2-40B4-BE49-F238E27FC236}">
                <a16:creationId xmlns:a16="http://schemas.microsoft.com/office/drawing/2014/main" id="{63243DC8-1DB2-4A6D-8652-3B5572903249}"/>
              </a:ext>
            </a:extLst>
          </p:cNvPr>
          <p:cNvSpPr>
            <a:spLocks noGrp="1"/>
          </p:cNvSpPr>
          <p:nvPr>
            <p:ph idx="1"/>
          </p:nvPr>
        </p:nvSpPr>
        <p:spPr/>
        <p:txBody>
          <a:bodyPr/>
          <a:lstStyle/>
          <a:p>
            <a:endParaRPr kumimoji="1" lang="ja-JP" altLang="en-US"/>
          </a:p>
        </p:txBody>
      </p:sp>
      <p:pic>
        <p:nvPicPr>
          <p:cNvPr id="12" name="図 11">
            <a:extLst>
              <a:ext uri="{FF2B5EF4-FFF2-40B4-BE49-F238E27FC236}">
                <a16:creationId xmlns:a16="http://schemas.microsoft.com/office/drawing/2014/main" id="{7FC13F48-7D4F-4CC7-815D-A7C971E2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0" y="0"/>
            <a:ext cx="782587"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f/5.6</a:t>
            </a:r>
            <a:endParaRPr kumimoji="1" lang="ja-JP" altLang="en-US" sz="2400" dirty="0">
              <a:solidFill>
                <a:schemeClr val="bg1"/>
              </a:solidFill>
            </a:endParaRPr>
          </a:p>
        </p:txBody>
      </p:sp>
    </p:spTree>
    <p:extLst>
      <p:ext uri="{BB962C8B-B14F-4D97-AF65-F5344CB8AC3E}">
        <p14:creationId xmlns:p14="http://schemas.microsoft.com/office/powerpoint/2010/main" val="1536844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FA64CF-6447-4C3E-933A-2889286B927C}"/>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FE3F6E0-92EC-44B4-9EDB-C879347EDB4E}"/>
              </a:ext>
            </a:extLst>
          </p:cNvPr>
          <p:cNvSpPr>
            <a:spLocks noGrp="1"/>
          </p:cNvSpPr>
          <p:nvPr>
            <p:ph type="sldNum" sz="quarter" idx="12"/>
          </p:nvPr>
        </p:nvSpPr>
        <p:spPr/>
        <p:txBody>
          <a:bodyPr/>
          <a:lstStyle/>
          <a:p>
            <a:fld id="{C6FF8165-D951-4465-BD9F-46EC8375F7A9}" type="slidenum">
              <a:rPr kumimoji="1" lang="ja-JP" altLang="en-US" smtClean="0"/>
              <a:t>79</a:t>
            </a:fld>
            <a:endParaRPr kumimoji="1" lang="ja-JP" altLang="en-US"/>
          </a:p>
        </p:txBody>
      </p:sp>
      <p:sp>
        <p:nvSpPr>
          <p:cNvPr id="3" name="コンテンツ プレースホルダー 2">
            <a:extLst>
              <a:ext uri="{FF2B5EF4-FFF2-40B4-BE49-F238E27FC236}">
                <a16:creationId xmlns:a16="http://schemas.microsoft.com/office/drawing/2014/main" id="{63243DC8-1DB2-4A6D-8652-3B5572903249}"/>
              </a:ext>
            </a:extLst>
          </p:cNvPr>
          <p:cNvSpPr>
            <a:spLocks noGrp="1"/>
          </p:cNvSpPr>
          <p:nvPr>
            <p:ph idx="1"/>
          </p:nvPr>
        </p:nvSpPr>
        <p:spPr/>
        <p:txBody>
          <a:bodyPr/>
          <a:lstStyle/>
          <a:p>
            <a:endParaRPr kumimoji="1" lang="ja-JP" altLang="en-US"/>
          </a:p>
        </p:txBody>
      </p:sp>
      <p:pic>
        <p:nvPicPr>
          <p:cNvPr id="12" name="図 11">
            <a:extLst>
              <a:ext uri="{FF2B5EF4-FFF2-40B4-BE49-F238E27FC236}">
                <a16:creationId xmlns:a16="http://schemas.microsoft.com/office/drawing/2014/main" id="{7FC13F48-7D4F-4CC7-815D-A7C971E2D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6">
            <a:extLst>
              <a:ext uri="{FF2B5EF4-FFF2-40B4-BE49-F238E27FC236}">
                <a16:creationId xmlns:a16="http://schemas.microsoft.com/office/drawing/2014/main" id="{F38D7102-0B0B-410C-AB60-4720D961B19B}"/>
              </a:ext>
            </a:extLst>
          </p:cNvPr>
          <p:cNvSpPr>
            <a:spLocks noChangeArrowheads="1"/>
          </p:cNvSpPr>
          <p:nvPr/>
        </p:nvSpPr>
        <p:spPr bwMode="auto">
          <a:xfrm>
            <a:off x="0" y="0"/>
            <a:ext cx="526106" cy="46166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kumimoji="1" lang="en-US" altLang="ja-JP" sz="2400" dirty="0">
                <a:solidFill>
                  <a:schemeClr val="bg1"/>
                </a:solidFill>
              </a:rPr>
              <a:t>f/8</a:t>
            </a:r>
            <a:endParaRPr kumimoji="1" lang="ja-JP" altLang="en-US" sz="2400" dirty="0">
              <a:solidFill>
                <a:schemeClr val="bg1"/>
              </a:solidFill>
            </a:endParaRPr>
          </a:p>
        </p:txBody>
      </p:sp>
    </p:spTree>
    <p:extLst>
      <p:ext uri="{BB962C8B-B14F-4D97-AF65-F5344CB8AC3E}">
        <p14:creationId xmlns:p14="http://schemas.microsoft.com/office/powerpoint/2010/main" val="3276868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CA88A0-4584-4338-8BF7-74FA506875E6}"/>
              </a:ext>
            </a:extLst>
          </p:cNvPr>
          <p:cNvSpPr>
            <a:spLocks noGrp="1"/>
          </p:cNvSpPr>
          <p:nvPr>
            <p:ph type="title"/>
          </p:nvPr>
        </p:nvSpPr>
        <p:spPr/>
        <p:txBody>
          <a:bodyPr/>
          <a:lstStyle/>
          <a:p>
            <a:r>
              <a:rPr lang="ja-JP" altLang="en-US" dirty="0"/>
              <a:t>レガシーな手法について</a:t>
            </a:r>
            <a:endParaRPr lang="en-US" altLang="ja-JP" dirty="0"/>
          </a:p>
        </p:txBody>
      </p:sp>
      <p:sp>
        <p:nvSpPr>
          <p:cNvPr id="3" name="テキスト プレースホルダー 2">
            <a:extLst>
              <a:ext uri="{FF2B5EF4-FFF2-40B4-BE49-F238E27FC236}">
                <a16:creationId xmlns:a16="http://schemas.microsoft.com/office/drawing/2014/main" id="{4BD46A61-8DE5-4AB3-9386-C3D1DBC5857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DDD7AA3-4414-482B-A4A0-A6E95420ACED}"/>
              </a:ext>
            </a:extLst>
          </p:cNvPr>
          <p:cNvSpPr>
            <a:spLocks noGrp="1"/>
          </p:cNvSpPr>
          <p:nvPr>
            <p:ph type="sldNum" sz="quarter" idx="12"/>
          </p:nvPr>
        </p:nvSpPr>
        <p:spPr/>
        <p:txBody>
          <a:bodyPr/>
          <a:lstStyle/>
          <a:p>
            <a:fld id="{C6FF8165-D951-4465-BD9F-46EC8375F7A9}" type="slidenum">
              <a:rPr kumimoji="1" lang="ja-JP" altLang="en-US" smtClean="0"/>
              <a:t>8</a:t>
            </a:fld>
            <a:endParaRPr kumimoji="1" lang="ja-JP" altLang="en-US"/>
          </a:p>
        </p:txBody>
      </p:sp>
    </p:spTree>
    <p:extLst>
      <p:ext uri="{BB962C8B-B14F-4D97-AF65-F5344CB8AC3E}">
        <p14:creationId xmlns:p14="http://schemas.microsoft.com/office/powerpoint/2010/main" val="2335519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分散／色収差</a:t>
            </a:r>
            <a:endParaRPr kumimoji="1" lang="ja-JP" altLang="en-US"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622EFC2-362F-413C-86D3-52144E3EC0F4}"/>
              </a:ext>
            </a:extLst>
          </p:cNvPr>
          <p:cNvSpPr>
            <a:spLocks noGrp="1"/>
          </p:cNvSpPr>
          <p:nvPr>
            <p:ph type="sldNum" sz="quarter" idx="12"/>
          </p:nvPr>
        </p:nvSpPr>
        <p:spPr/>
        <p:txBody>
          <a:bodyPr/>
          <a:lstStyle/>
          <a:p>
            <a:fld id="{C6FF8165-D951-4465-BD9F-46EC8375F7A9}" type="slidenum">
              <a:rPr kumimoji="1" lang="ja-JP" altLang="en-US" smtClean="0"/>
              <a:t>80</a:t>
            </a:fld>
            <a:endParaRPr kumimoji="1" lang="ja-JP" altLang="en-US"/>
          </a:p>
        </p:txBody>
      </p:sp>
    </p:spTree>
    <p:extLst>
      <p:ext uri="{BB962C8B-B14F-4D97-AF65-F5344CB8AC3E}">
        <p14:creationId xmlns:p14="http://schemas.microsoft.com/office/powerpoint/2010/main" val="25038877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33DD43-CD24-498C-A3DC-0F2AF9770432}"/>
              </a:ext>
            </a:extLst>
          </p:cNvPr>
          <p:cNvSpPr>
            <a:spLocks noGrp="1"/>
          </p:cNvSpPr>
          <p:nvPr>
            <p:ph type="title"/>
          </p:nvPr>
        </p:nvSpPr>
        <p:spPr/>
        <p:txBody>
          <a:bodyPr/>
          <a:lstStyle/>
          <a:p>
            <a:r>
              <a:rPr kumimoji="1" lang="ja-JP" altLang="en-US" dirty="0"/>
              <a:t>分散と色収差</a:t>
            </a:r>
          </a:p>
        </p:txBody>
      </p:sp>
      <p:sp>
        <p:nvSpPr>
          <p:cNvPr id="3" name="コンテンツ プレースホルダー 2">
            <a:extLst>
              <a:ext uri="{FF2B5EF4-FFF2-40B4-BE49-F238E27FC236}">
                <a16:creationId xmlns:a16="http://schemas.microsoft.com/office/drawing/2014/main" id="{D19A8251-7A34-48A1-8A6A-3ADFF1F6984D}"/>
              </a:ext>
            </a:extLst>
          </p:cNvPr>
          <p:cNvSpPr>
            <a:spLocks noGrp="1"/>
          </p:cNvSpPr>
          <p:nvPr>
            <p:ph idx="1"/>
          </p:nvPr>
        </p:nvSpPr>
        <p:spPr/>
        <p:txBody>
          <a:bodyPr/>
          <a:lstStyle/>
          <a:p>
            <a:r>
              <a:rPr kumimoji="1" lang="ja-JP" altLang="en-US" dirty="0"/>
              <a:t>波長毎に屈折率が異なるこ</a:t>
            </a:r>
            <a:r>
              <a:rPr lang="ja-JP" altLang="en-US" dirty="0"/>
              <a:t>と</a:t>
            </a:r>
            <a:r>
              <a:rPr lang="en-US" altLang="ja-JP" dirty="0"/>
              <a:t>(</a:t>
            </a:r>
            <a:r>
              <a:rPr lang="ja-JP" altLang="en-US" dirty="0"/>
              <a:t>分散</a:t>
            </a:r>
            <a:r>
              <a:rPr lang="en-US" altLang="ja-JP" dirty="0"/>
              <a:t>)</a:t>
            </a:r>
            <a:r>
              <a:rPr lang="ja-JP" altLang="en-US" dirty="0"/>
              <a:t>により生じる収差</a:t>
            </a:r>
            <a:endParaRPr lang="en-US" altLang="ja-JP" dirty="0"/>
          </a:p>
          <a:p>
            <a:pPr lvl="1"/>
            <a:r>
              <a:rPr kumimoji="1" lang="ja-JP" altLang="en-US" dirty="0"/>
              <a:t>色ずれ</a:t>
            </a:r>
            <a:endParaRPr kumimoji="1" lang="en-US" altLang="ja-JP" dirty="0"/>
          </a:p>
          <a:p>
            <a:r>
              <a:rPr lang="ja-JP" altLang="en-US" dirty="0"/>
              <a:t>主に</a:t>
            </a:r>
            <a:r>
              <a:rPr lang="en-US" altLang="ja-JP" dirty="0"/>
              <a:t>2</a:t>
            </a:r>
            <a:r>
              <a:rPr lang="ja-JP" altLang="en-US" dirty="0"/>
              <a:t>種類の色収差が知られている</a:t>
            </a:r>
            <a:endParaRPr lang="en-US" altLang="ja-JP" dirty="0"/>
          </a:p>
          <a:p>
            <a:pPr lvl="1"/>
            <a:r>
              <a:rPr kumimoji="1" lang="ja-JP" altLang="en-US" dirty="0">
                <a:solidFill>
                  <a:srgbClr val="FF5050"/>
                </a:solidFill>
              </a:rPr>
              <a:t>軸上色収差</a:t>
            </a:r>
            <a:endParaRPr kumimoji="1" lang="en-US" altLang="ja-JP" dirty="0">
              <a:solidFill>
                <a:srgbClr val="FF5050"/>
              </a:solidFill>
            </a:endParaRPr>
          </a:p>
          <a:p>
            <a:pPr lvl="1"/>
            <a:r>
              <a:rPr lang="ja-JP" altLang="en-US" dirty="0">
                <a:solidFill>
                  <a:srgbClr val="FF5050"/>
                </a:solidFill>
              </a:rPr>
              <a:t>倍率色収差</a:t>
            </a:r>
            <a:endParaRPr kumimoji="1" lang="ja-JP" altLang="en-US" dirty="0">
              <a:solidFill>
                <a:srgbClr val="FF5050"/>
              </a:solidFill>
            </a:endParaRPr>
          </a:p>
        </p:txBody>
      </p:sp>
      <p:sp>
        <p:nvSpPr>
          <p:cNvPr id="4" name="スライド番号プレースホルダー 3">
            <a:extLst>
              <a:ext uri="{FF2B5EF4-FFF2-40B4-BE49-F238E27FC236}">
                <a16:creationId xmlns:a16="http://schemas.microsoft.com/office/drawing/2014/main" id="{733F1AFB-2151-4FC6-9820-F80D48527F5B}"/>
              </a:ext>
            </a:extLst>
          </p:cNvPr>
          <p:cNvSpPr>
            <a:spLocks noGrp="1"/>
          </p:cNvSpPr>
          <p:nvPr>
            <p:ph type="sldNum" sz="quarter" idx="12"/>
          </p:nvPr>
        </p:nvSpPr>
        <p:spPr/>
        <p:txBody>
          <a:bodyPr/>
          <a:lstStyle/>
          <a:p>
            <a:fld id="{C6FF8165-D951-4465-BD9F-46EC8375F7A9}" type="slidenum">
              <a:rPr kumimoji="1" lang="ja-JP" altLang="en-US" smtClean="0"/>
              <a:t>81</a:t>
            </a:fld>
            <a:endParaRPr kumimoji="1" lang="ja-JP" altLang="en-US"/>
          </a:p>
        </p:txBody>
      </p:sp>
    </p:spTree>
    <p:extLst>
      <p:ext uri="{BB962C8B-B14F-4D97-AF65-F5344CB8AC3E}">
        <p14:creationId xmlns:p14="http://schemas.microsoft.com/office/powerpoint/2010/main" val="35457939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スライド番号プレースホルダ 5">
            <a:extLst>
              <a:ext uri="{FF2B5EF4-FFF2-40B4-BE49-F238E27FC236}">
                <a16:creationId xmlns:a16="http://schemas.microsoft.com/office/drawing/2014/main" id="{28538E21-BC94-41DB-A9DC-12F0F86F4AC1}"/>
              </a:ext>
            </a:extLst>
          </p:cNvPr>
          <p:cNvSpPr>
            <a:spLocks noGrp="1"/>
          </p:cNvSpPr>
          <p:nvPr>
            <p:ph type="sldNum" sz="quarter" idx="12"/>
          </p:nvPr>
        </p:nvSpPr>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fld id="{2B8FAE83-9794-4EBA-8698-ADBDE11596DA}" type="slidenum">
              <a:rPr lang="ja-JP" altLang="en-US" sz="1200">
                <a:solidFill>
                  <a:srgbClr val="898989"/>
                </a:solidFill>
              </a:rPr>
              <a:pPr eaLnBrk="1" hangingPunct="1"/>
              <a:t>82</a:t>
            </a:fld>
            <a:endParaRPr lang="ja-JP" altLang="en-US" sz="1200">
              <a:solidFill>
                <a:srgbClr val="898989"/>
              </a:solidFill>
            </a:endParaRPr>
          </a:p>
        </p:txBody>
      </p:sp>
      <p:sp>
        <p:nvSpPr>
          <p:cNvPr id="923650" name="Rectangle 2">
            <a:extLst>
              <a:ext uri="{FF2B5EF4-FFF2-40B4-BE49-F238E27FC236}">
                <a16:creationId xmlns:a16="http://schemas.microsoft.com/office/drawing/2014/main" id="{FE4025AF-3CDA-45F0-9530-7D51288F8700}"/>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ja-JP" altLang="en-US" dirty="0"/>
              <a:t>軸上色収差のボケ方 </a:t>
            </a:r>
            <a:r>
              <a:rPr lang="en-US" altLang="ja-JP" dirty="0"/>
              <a:t>[Kawase 2012]</a:t>
            </a:r>
            <a:endParaRPr lang="ja-JP" altLang="en-US" dirty="0"/>
          </a:p>
        </p:txBody>
      </p:sp>
      <p:grpSp>
        <p:nvGrpSpPr>
          <p:cNvPr id="27652" name="Group 3">
            <a:extLst>
              <a:ext uri="{FF2B5EF4-FFF2-40B4-BE49-F238E27FC236}">
                <a16:creationId xmlns:a16="http://schemas.microsoft.com/office/drawing/2014/main" id="{B16EB3E0-5D0B-4B03-B376-8CFFE3F2BD4E}"/>
              </a:ext>
            </a:extLst>
          </p:cNvPr>
          <p:cNvGrpSpPr>
            <a:grpSpLocks/>
          </p:cNvGrpSpPr>
          <p:nvPr/>
        </p:nvGrpSpPr>
        <p:grpSpPr bwMode="auto">
          <a:xfrm>
            <a:off x="1919288" y="981076"/>
            <a:ext cx="8426450" cy="3675063"/>
            <a:chOff x="249" y="618"/>
            <a:chExt cx="5308" cy="2315"/>
          </a:xfrm>
        </p:grpSpPr>
        <p:sp>
          <p:nvSpPr>
            <p:cNvPr id="27690" name="Oval 4">
              <a:extLst>
                <a:ext uri="{FF2B5EF4-FFF2-40B4-BE49-F238E27FC236}">
                  <a16:creationId xmlns:a16="http://schemas.microsoft.com/office/drawing/2014/main" id="{9CDB647B-ED53-4BF1-9C34-2DB3BEDDCB5F}"/>
                </a:ext>
              </a:extLst>
            </p:cNvPr>
            <p:cNvSpPr>
              <a:spLocks noChangeAspect="1" noChangeArrowheads="1"/>
            </p:cNvSpPr>
            <p:nvPr/>
          </p:nvSpPr>
          <p:spPr bwMode="auto">
            <a:xfrm>
              <a:off x="1881" y="959"/>
              <a:ext cx="319" cy="1634"/>
            </a:xfrm>
            <a:prstGeom prst="ellipse">
              <a:avLst/>
            </a:prstGeom>
            <a:solidFill>
              <a:srgbClr val="CCFFFF"/>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91" name="Line 5">
              <a:extLst>
                <a:ext uri="{FF2B5EF4-FFF2-40B4-BE49-F238E27FC236}">
                  <a16:creationId xmlns:a16="http://schemas.microsoft.com/office/drawing/2014/main" id="{32F9B2E8-DACD-4F08-830A-17DF1FBF6923}"/>
                </a:ext>
              </a:extLst>
            </p:cNvPr>
            <p:cNvSpPr>
              <a:spLocks noChangeAspect="1" noChangeShapeType="1"/>
            </p:cNvSpPr>
            <p:nvPr/>
          </p:nvSpPr>
          <p:spPr bwMode="auto">
            <a:xfrm>
              <a:off x="249" y="1775"/>
              <a:ext cx="5308" cy="1"/>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7692" name="Group 6">
              <a:extLst>
                <a:ext uri="{FF2B5EF4-FFF2-40B4-BE49-F238E27FC236}">
                  <a16:creationId xmlns:a16="http://schemas.microsoft.com/office/drawing/2014/main" id="{58E4A1B2-065C-47F4-925E-ADFCE359DB8B}"/>
                </a:ext>
              </a:extLst>
            </p:cNvPr>
            <p:cNvGrpSpPr>
              <a:grpSpLocks/>
            </p:cNvGrpSpPr>
            <p:nvPr/>
          </p:nvGrpSpPr>
          <p:grpSpPr bwMode="auto">
            <a:xfrm>
              <a:off x="431" y="1061"/>
              <a:ext cx="4762" cy="1872"/>
              <a:chOff x="431" y="1061"/>
              <a:chExt cx="4762" cy="1872"/>
            </a:xfrm>
          </p:grpSpPr>
          <p:sp>
            <p:nvSpPr>
              <p:cNvPr id="27703" name="Line 7">
                <a:extLst>
                  <a:ext uri="{FF2B5EF4-FFF2-40B4-BE49-F238E27FC236}">
                    <a16:creationId xmlns:a16="http://schemas.microsoft.com/office/drawing/2014/main" id="{612721D9-C4A4-496B-B76A-559628A4922A}"/>
                  </a:ext>
                </a:extLst>
              </p:cNvPr>
              <p:cNvSpPr>
                <a:spLocks noChangeAspect="1" noChangeShapeType="1"/>
              </p:cNvSpPr>
              <p:nvPr/>
            </p:nvSpPr>
            <p:spPr bwMode="auto">
              <a:xfrm>
                <a:off x="431" y="1061"/>
                <a:ext cx="1519" cy="1"/>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4" name="Line 8">
                <a:extLst>
                  <a:ext uri="{FF2B5EF4-FFF2-40B4-BE49-F238E27FC236}">
                    <a16:creationId xmlns:a16="http://schemas.microsoft.com/office/drawing/2014/main" id="{861D0C09-63E5-473F-A5B1-5CCA5650440D}"/>
                  </a:ext>
                </a:extLst>
              </p:cNvPr>
              <p:cNvSpPr>
                <a:spLocks noChangeAspect="1" noChangeShapeType="1"/>
              </p:cNvSpPr>
              <p:nvPr/>
            </p:nvSpPr>
            <p:spPr bwMode="auto">
              <a:xfrm>
                <a:off x="2154" y="1129"/>
                <a:ext cx="3039" cy="1259"/>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5" name="Line 9">
                <a:extLst>
                  <a:ext uri="{FF2B5EF4-FFF2-40B4-BE49-F238E27FC236}">
                    <a16:creationId xmlns:a16="http://schemas.microsoft.com/office/drawing/2014/main" id="{A61608C2-12C7-4BF6-8F3C-3ADAE3ED6378}"/>
                  </a:ext>
                </a:extLst>
              </p:cNvPr>
              <p:cNvSpPr>
                <a:spLocks noChangeAspect="1" noChangeShapeType="1"/>
              </p:cNvSpPr>
              <p:nvPr/>
            </p:nvSpPr>
            <p:spPr bwMode="auto">
              <a:xfrm>
                <a:off x="431" y="1096"/>
                <a:ext cx="1519" cy="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6" name="Line 10">
                <a:extLst>
                  <a:ext uri="{FF2B5EF4-FFF2-40B4-BE49-F238E27FC236}">
                    <a16:creationId xmlns:a16="http://schemas.microsoft.com/office/drawing/2014/main" id="{F62F1F9E-DBC8-4F42-A628-A679CD820B51}"/>
                  </a:ext>
                </a:extLst>
              </p:cNvPr>
              <p:cNvSpPr>
                <a:spLocks noChangeAspect="1" noChangeShapeType="1"/>
              </p:cNvSpPr>
              <p:nvPr/>
            </p:nvSpPr>
            <p:spPr bwMode="auto">
              <a:xfrm>
                <a:off x="2154" y="1197"/>
                <a:ext cx="3039" cy="1736"/>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7" name="Line 11">
                <a:extLst>
                  <a:ext uri="{FF2B5EF4-FFF2-40B4-BE49-F238E27FC236}">
                    <a16:creationId xmlns:a16="http://schemas.microsoft.com/office/drawing/2014/main" id="{AFF97C91-2D1F-45D3-B335-F493BD4F59E2}"/>
                  </a:ext>
                </a:extLst>
              </p:cNvPr>
              <p:cNvSpPr>
                <a:spLocks noChangeAspect="1" noChangeShapeType="1"/>
              </p:cNvSpPr>
              <p:nvPr/>
            </p:nvSpPr>
            <p:spPr bwMode="auto">
              <a:xfrm>
                <a:off x="1951" y="1096"/>
                <a:ext cx="204" cy="10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8" name="Line 12">
                <a:extLst>
                  <a:ext uri="{FF2B5EF4-FFF2-40B4-BE49-F238E27FC236}">
                    <a16:creationId xmlns:a16="http://schemas.microsoft.com/office/drawing/2014/main" id="{530BB078-D8DE-4EAC-948E-8FA551415D3C}"/>
                  </a:ext>
                </a:extLst>
              </p:cNvPr>
              <p:cNvSpPr>
                <a:spLocks noChangeAspect="1" noChangeShapeType="1"/>
              </p:cNvSpPr>
              <p:nvPr/>
            </p:nvSpPr>
            <p:spPr bwMode="auto">
              <a:xfrm>
                <a:off x="431" y="1078"/>
                <a:ext cx="1519" cy="1"/>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9" name="Line 13">
                <a:extLst>
                  <a:ext uri="{FF2B5EF4-FFF2-40B4-BE49-F238E27FC236}">
                    <a16:creationId xmlns:a16="http://schemas.microsoft.com/office/drawing/2014/main" id="{B77E1E4D-C8B0-43AF-9693-60EC36C213C2}"/>
                  </a:ext>
                </a:extLst>
              </p:cNvPr>
              <p:cNvSpPr>
                <a:spLocks noChangeAspect="1" noChangeShapeType="1"/>
              </p:cNvSpPr>
              <p:nvPr/>
            </p:nvSpPr>
            <p:spPr bwMode="auto">
              <a:xfrm>
                <a:off x="2154" y="1163"/>
                <a:ext cx="3039" cy="1498"/>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0" name="Line 14">
                <a:extLst>
                  <a:ext uri="{FF2B5EF4-FFF2-40B4-BE49-F238E27FC236}">
                    <a16:creationId xmlns:a16="http://schemas.microsoft.com/office/drawing/2014/main" id="{B52560A7-82D5-48EF-9BE6-991512946145}"/>
                  </a:ext>
                </a:extLst>
              </p:cNvPr>
              <p:cNvSpPr>
                <a:spLocks noChangeAspect="1" noChangeShapeType="1"/>
              </p:cNvSpPr>
              <p:nvPr/>
            </p:nvSpPr>
            <p:spPr bwMode="auto">
              <a:xfrm>
                <a:off x="1951" y="1078"/>
                <a:ext cx="204" cy="8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11" name="Line 15">
                <a:extLst>
                  <a:ext uri="{FF2B5EF4-FFF2-40B4-BE49-F238E27FC236}">
                    <a16:creationId xmlns:a16="http://schemas.microsoft.com/office/drawing/2014/main" id="{F4B7F102-6C6E-42F6-B482-60154CE14B53}"/>
                  </a:ext>
                </a:extLst>
              </p:cNvPr>
              <p:cNvSpPr>
                <a:spLocks noChangeAspect="1" noChangeShapeType="1"/>
              </p:cNvSpPr>
              <p:nvPr/>
            </p:nvSpPr>
            <p:spPr bwMode="auto">
              <a:xfrm>
                <a:off x="1951" y="1061"/>
                <a:ext cx="204" cy="68"/>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27693" name="Group 16">
              <a:extLst>
                <a:ext uri="{FF2B5EF4-FFF2-40B4-BE49-F238E27FC236}">
                  <a16:creationId xmlns:a16="http://schemas.microsoft.com/office/drawing/2014/main" id="{D0B5A668-B446-4585-BD4E-557B95E017C0}"/>
                </a:ext>
              </a:extLst>
            </p:cNvPr>
            <p:cNvGrpSpPr>
              <a:grpSpLocks noChangeAspect="1"/>
            </p:cNvGrpSpPr>
            <p:nvPr/>
          </p:nvGrpSpPr>
          <p:grpSpPr bwMode="auto">
            <a:xfrm>
              <a:off x="431" y="618"/>
              <a:ext cx="4762" cy="1874"/>
              <a:chOff x="431" y="618"/>
              <a:chExt cx="4762" cy="1874"/>
            </a:xfrm>
          </p:grpSpPr>
          <p:sp>
            <p:nvSpPr>
              <p:cNvPr id="27694" name="Line 17">
                <a:extLst>
                  <a:ext uri="{FF2B5EF4-FFF2-40B4-BE49-F238E27FC236}">
                    <a16:creationId xmlns:a16="http://schemas.microsoft.com/office/drawing/2014/main" id="{5F95A727-B59F-4B32-8CBA-C0FE7BA82BCD}"/>
                  </a:ext>
                </a:extLst>
              </p:cNvPr>
              <p:cNvSpPr>
                <a:spLocks noChangeAspect="1" noChangeShapeType="1"/>
              </p:cNvSpPr>
              <p:nvPr/>
            </p:nvSpPr>
            <p:spPr bwMode="auto">
              <a:xfrm flipV="1">
                <a:off x="431" y="2491"/>
                <a:ext cx="1519" cy="1"/>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5" name="Line 18">
                <a:extLst>
                  <a:ext uri="{FF2B5EF4-FFF2-40B4-BE49-F238E27FC236}">
                    <a16:creationId xmlns:a16="http://schemas.microsoft.com/office/drawing/2014/main" id="{BEDBF666-D9DD-451D-8EE3-AC37F4EAD3B6}"/>
                  </a:ext>
                </a:extLst>
              </p:cNvPr>
              <p:cNvSpPr>
                <a:spLocks noChangeAspect="1" noChangeShapeType="1"/>
              </p:cNvSpPr>
              <p:nvPr/>
            </p:nvSpPr>
            <p:spPr bwMode="auto">
              <a:xfrm flipV="1">
                <a:off x="2154" y="1163"/>
                <a:ext cx="3039" cy="1260"/>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6" name="Line 19">
                <a:extLst>
                  <a:ext uri="{FF2B5EF4-FFF2-40B4-BE49-F238E27FC236}">
                    <a16:creationId xmlns:a16="http://schemas.microsoft.com/office/drawing/2014/main" id="{D27C2A26-7190-4190-883C-A1CE5EC2B9F4}"/>
                  </a:ext>
                </a:extLst>
              </p:cNvPr>
              <p:cNvSpPr>
                <a:spLocks noChangeAspect="1" noChangeShapeType="1"/>
              </p:cNvSpPr>
              <p:nvPr/>
            </p:nvSpPr>
            <p:spPr bwMode="auto">
              <a:xfrm flipV="1">
                <a:off x="431" y="2456"/>
                <a:ext cx="1519" cy="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7" name="Line 20">
                <a:extLst>
                  <a:ext uri="{FF2B5EF4-FFF2-40B4-BE49-F238E27FC236}">
                    <a16:creationId xmlns:a16="http://schemas.microsoft.com/office/drawing/2014/main" id="{D8077962-485B-42A5-9803-C09422986F27}"/>
                  </a:ext>
                </a:extLst>
              </p:cNvPr>
              <p:cNvSpPr>
                <a:spLocks noChangeAspect="1" noChangeShapeType="1"/>
              </p:cNvSpPr>
              <p:nvPr/>
            </p:nvSpPr>
            <p:spPr bwMode="auto">
              <a:xfrm flipV="1">
                <a:off x="2154" y="618"/>
                <a:ext cx="3039" cy="1737"/>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8" name="Line 21">
                <a:extLst>
                  <a:ext uri="{FF2B5EF4-FFF2-40B4-BE49-F238E27FC236}">
                    <a16:creationId xmlns:a16="http://schemas.microsoft.com/office/drawing/2014/main" id="{1966607C-6AA8-42CD-B15D-C8FD77CCA11C}"/>
                  </a:ext>
                </a:extLst>
              </p:cNvPr>
              <p:cNvSpPr>
                <a:spLocks noChangeAspect="1" noChangeShapeType="1"/>
              </p:cNvSpPr>
              <p:nvPr/>
            </p:nvSpPr>
            <p:spPr bwMode="auto">
              <a:xfrm flipV="1">
                <a:off x="1951" y="2355"/>
                <a:ext cx="204" cy="101"/>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9" name="Line 22">
                <a:extLst>
                  <a:ext uri="{FF2B5EF4-FFF2-40B4-BE49-F238E27FC236}">
                    <a16:creationId xmlns:a16="http://schemas.microsoft.com/office/drawing/2014/main" id="{B5995DD4-0AB7-42D6-829B-3A77A45C0DCB}"/>
                  </a:ext>
                </a:extLst>
              </p:cNvPr>
              <p:cNvSpPr>
                <a:spLocks noChangeAspect="1" noChangeShapeType="1"/>
              </p:cNvSpPr>
              <p:nvPr/>
            </p:nvSpPr>
            <p:spPr bwMode="auto">
              <a:xfrm flipV="1">
                <a:off x="431" y="2474"/>
                <a:ext cx="1519" cy="1"/>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0" name="Line 23">
                <a:extLst>
                  <a:ext uri="{FF2B5EF4-FFF2-40B4-BE49-F238E27FC236}">
                    <a16:creationId xmlns:a16="http://schemas.microsoft.com/office/drawing/2014/main" id="{5BC5092A-0F68-496D-8968-CD05478DFA82}"/>
                  </a:ext>
                </a:extLst>
              </p:cNvPr>
              <p:cNvSpPr>
                <a:spLocks noChangeAspect="1" noChangeShapeType="1"/>
              </p:cNvSpPr>
              <p:nvPr/>
            </p:nvSpPr>
            <p:spPr bwMode="auto">
              <a:xfrm flipV="1">
                <a:off x="2154" y="891"/>
                <a:ext cx="3039" cy="1498"/>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1" name="Line 24">
                <a:extLst>
                  <a:ext uri="{FF2B5EF4-FFF2-40B4-BE49-F238E27FC236}">
                    <a16:creationId xmlns:a16="http://schemas.microsoft.com/office/drawing/2014/main" id="{BC495541-4D6F-411F-8392-E5A899BDBE5C}"/>
                  </a:ext>
                </a:extLst>
              </p:cNvPr>
              <p:cNvSpPr>
                <a:spLocks noChangeAspect="1" noChangeShapeType="1"/>
              </p:cNvSpPr>
              <p:nvPr/>
            </p:nvSpPr>
            <p:spPr bwMode="auto">
              <a:xfrm flipV="1">
                <a:off x="1951" y="2389"/>
                <a:ext cx="204" cy="8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702" name="Line 25">
                <a:extLst>
                  <a:ext uri="{FF2B5EF4-FFF2-40B4-BE49-F238E27FC236}">
                    <a16:creationId xmlns:a16="http://schemas.microsoft.com/office/drawing/2014/main" id="{6622518F-5BF3-4C02-A65D-2CB44408828A}"/>
                  </a:ext>
                </a:extLst>
              </p:cNvPr>
              <p:cNvSpPr>
                <a:spLocks noChangeAspect="1" noChangeShapeType="1"/>
              </p:cNvSpPr>
              <p:nvPr/>
            </p:nvSpPr>
            <p:spPr bwMode="auto">
              <a:xfrm flipV="1">
                <a:off x="1951" y="2423"/>
                <a:ext cx="204" cy="68"/>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923674" name="Group 26">
            <a:extLst>
              <a:ext uri="{FF2B5EF4-FFF2-40B4-BE49-F238E27FC236}">
                <a16:creationId xmlns:a16="http://schemas.microsoft.com/office/drawing/2014/main" id="{083BC8E9-32AC-4E02-A6A5-04728C19685B}"/>
              </a:ext>
            </a:extLst>
          </p:cNvPr>
          <p:cNvGrpSpPr>
            <a:grpSpLocks noChangeAspect="1"/>
          </p:cNvGrpSpPr>
          <p:nvPr/>
        </p:nvGrpSpPr>
        <p:grpSpPr bwMode="auto">
          <a:xfrm>
            <a:off x="3935413" y="5173663"/>
            <a:ext cx="755650" cy="755650"/>
            <a:chOff x="2835" y="3067"/>
            <a:chExt cx="635" cy="635"/>
          </a:xfrm>
        </p:grpSpPr>
        <p:sp>
          <p:nvSpPr>
            <p:cNvPr id="27687" name="Oval 27">
              <a:extLst>
                <a:ext uri="{FF2B5EF4-FFF2-40B4-BE49-F238E27FC236}">
                  <a16:creationId xmlns:a16="http://schemas.microsoft.com/office/drawing/2014/main" id="{6924240A-36E2-4263-ACB4-EA996C38B09B}"/>
                </a:ext>
              </a:extLst>
            </p:cNvPr>
            <p:cNvSpPr>
              <a:spLocks noChangeAspect="1" noChangeArrowheads="1"/>
            </p:cNvSpPr>
            <p:nvPr/>
          </p:nvSpPr>
          <p:spPr bwMode="auto">
            <a:xfrm flipV="1">
              <a:off x="3142" y="3372"/>
              <a:ext cx="23" cy="23"/>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88" name="Oval 28">
              <a:extLst>
                <a:ext uri="{FF2B5EF4-FFF2-40B4-BE49-F238E27FC236}">
                  <a16:creationId xmlns:a16="http://schemas.microsoft.com/office/drawing/2014/main" id="{8A960EF9-5D39-4808-9C32-F683FC668662}"/>
                </a:ext>
              </a:extLst>
            </p:cNvPr>
            <p:cNvSpPr>
              <a:spLocks noChangeAspect="1" noChangeArrowheads="1"/>
            </p:cNvSpPr>
            <p:nvPr/>
          </p:nvSpPr>
          <p:spPr bwMode="auto">
            <a:xfrm flipV="1">
              <a:off x="2994" y="3225"/>
              <a:ext cx="317" cy="317"/>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89" name="Oval 29">
              <a:extLst>
                <a:ext uri="{FF2B5EF4-FFF2-40B4-BE49-F238E27FC236}">
                  <a16:creationId xmlns:a16="http://schemas.microsoft.com/office/drawing/2014/main" id="{2BE7DBBB-8067-4F2B-9169-E8DF98C38EF8}"/>
                </a:ext>
              </a:extLst>
            </p:cNvPr>
            <p:cNvSpPr>
              <a:spLocks noChangeAspect="1" noChangeArrowheads="1"/>
            </p:cNvSpPr>
            <p:nvPr/>
          </p:nvSpPr>
          <p:spPr bwMode="auto">
            <a:xfrm flipV="1">
              <a:off x="2835" y="3067"/>
              <a:ext cx="635" cy="635"/>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923678" name="Group 30">
            <a:extLst>
              <a:ext uri="{FF2B5EF4-FFF2-40B4-BE49-F238E27FC236}">
                <a16:creationId xmlns:a16="http://schemas.microsoft.com/office/drawing/2014/main" id="{E2BD1F50-684B-4F96-AC6C-454D92954CF0}"/>
              </a:ext>
            </a:extLst>
          </p:cNvPr>
          <p:cNvGrpSpPr>
            <a:grpSpLocks noChangeAspect="1"/>
          </p:cNvGrpSpPr>
          <p:nvPr/>
        </p:nvGrpSpPr>
        <p:grpSpPr bwMode="auto">
          <a:xfrm>
            <a:off x="6456363" y="5013325"/>
            <a:ext cx="1079500" cy="1079500"/>
            <a:chOff x="3470" y="3203"/>
            <a:chExt cx="907" cy="907"/>
          </a:xfrm>
        </p:grpSpPr>
        <p:sp>
          <p:nvSpPr>
            <p:cNvPr id="27684" name="Oval 31">
              <a:extLst>
                <a:ext uri="{FF2B5EF4-FFF2-40B4-BE49-F238E27FC236}">
                  <a16:creationId xmlns:a16="http://schemas.microsoft.com/office/drawing/2014/main" id="{8F869E90-2D5D-4CD5-B9C7-C619BCDBB0FE}"/>
                </a:ext>
              </a:extLst>
            </p:cNvPr>
            <p:cNvSpPr>
              <a:spLocks noChangeAspect="1" noChangeArrowheads="1"/>
            </p:cNvSpPr>
            <p:nvPr/>
          </p:nvSpPr>
          <p:spPr bwMode="auto">
            <a:xfrm flipV="1">
              <a:off x="3914" y="3644"/>
              <a:ext cx="23" cy="2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85" name="Oval 32">
              <a:extLst>
                <a:ext uri="{FF2B5EF4-FFF2-40B4-BE49-F238E27FC236}">
                  <a16:creationId xmlns:a16="http://schemas.microsoft.com/office/drawing/2014/main" id="{79FC4A38-D45B-47F9-B965-320DEFB0B243}"/>
                </a:ext>
              </a:extLst>
            </p:cNvPr>
            <p:cNvSpPr>
              <a:spLocks noChangeAspect="1" noChangeArrowheads="1"/>
            </p:cNvSpPr>
            <p:nvPr/>
          </p:nvSpPr>
          <p:spPr bwMode="auto">
            <a:xfrm flipV="1">
              <a:off x="3697" y="3429"/>
              <a:ext cx="453" cy="4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86" name="Oval 33">
              <a:extLst>
                <a:ext uri="{FF2B5EF4-FFF2-40B4-BE49-F238E27FC236}">
                  <a16:creationId xmlns:a16="http://schemas.microsoft.com/office/drawing/2014/main" id="{4427B658-8D37-48A7-842F-6DF49B3D0D66}"/>
                </a:ext>
              </a:extLst>
            </p:cNvPr>
            <p:cNvSpPr>
              <a:spLocks noChangeAspect="1" noChangeArrowheads="1"/>
            </p:cNvSpPr>
            <p:nvPr/>
          </p:nvSpPr>
          <p:spPr bwMode="auto">
            <a:xfrm flipV="1">
              <a:off x="3470" y="3203"/>
              <a:ext cx="907" cy="90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923682" name="Group 34">
            <a:extLst>
              <a:ext uri="{FF2B5EF4-FFF2-40B4-BE49-F238E27FC236}">
                <a16:creationId xmlns:a16="http://schemas.microsoft.com/office/drawing/2014/main" id="{3893DE29-5EC9-4C4A-AEB6-AC547B2C22E0}"/>
              </a:ext>
            </a:extLst>
          </p:cNvPr>
          <p:cNvGrpSpPr>
            <a:grpSpLocks noChangeAspect="1"/>
          </p:cNvGrpSpPr>
          <p:nvPr/>
        </p:nvGrpSpPr>
        <p:grpSpPr bwMode="auto">
          <a:xfrm>
            <a:off x="2424113" y="4813300"/>
            <a:ext cx="1403350" cy="1403350"/>
            <a:chOff x="2064" y="1752"/>
            <a:chExt cx="1179" cy="1179"/>
          </a:xfrm>
        </p:grpSpPr>
        <p:sp>
          <p:nvSpPr>
            <p:cNvPr id="27681" name="Oval 35">
              <a:extLst>
                <a:ext uri="{FF2B5EF4-FFF2-40B4-BE49-F238E27FC236}">
                  <a16:creationId xmlns:a16="http://schemas.microsoft.com/office/drawing/2014/main" id="{28424DCA-19B3-40F3-94EE-E8F72F05B8AB}"/>
                </a:ext>
              </a:extLst>
            </p:cNvPr>
            <p:cNvSpPr>
              <a:spLocks noChangeAspect="1" noChangeArrowheads="1"/>
            </p:cNvSpPr>
            <p:nvPr/>
          </p:nvSpPr>
          <p:spPr bwMode="auto">
            <a:xfrm flipV="1">
              <a:off x="2260" y="1949"/>
              <a:ext cx="781" cy="781"/>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82" name="Oval 36">
              <a:extLst>
                <a:ext uri="{FF2B5EF4-FFF2-40B4-BE49-F238E27FC236}">
                  <a16:creationId xmlns:a16="http://schemas.microsoft.com/office/drawing/2014/main" id="{CE8AD7AD-C27F-417B-9FFB-B450935EA203}"/>
                </a:ext>
              </a:extLst>
            </p:cNvPr>
            <p:cNvSpPr>
              <a:spLocks noChangeAspect="1" noChangeArrowheads="1"/>
            </p:cNvSpPr>
            <p:nvPr/>
          </p:nvSpPr>
          <p:spPr bwMode="auto">
            <a:xfrm flipV="1">
              <a:off x="2175" y="1858"/>
              <a:ext cx="952" cy="9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83" name="Oval 37">
              <a:extLst>
                <a:ext uri="{FF2B5EF4-FFF2-40B4-BE49-F238E27FC236}">
                  <a16:creationId xmlns:a16="http://schemas.microsoft.com/office/drawing/2014/main" id="{7B74D715-BFE6-45AD-BA40-FF38142B63D8}"/>
                </a:ext>
              </a:extLst>
            </p:cNvPr>
            <p:cNvSpPr>
              <a:spLocks noChangeAspect="1" noChangeArrowheads="1"/>
            </p:cNvSpPr>
            <p:nvPr/>
          </p:nvSpPr>
          <p:spPr bwMode="auto">
            <a:xfrm flipV="1">
              <a:off x="2064" y="1752"/>
              <a:ext cx="1179" cy="117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923686" name="Group 38">
            <a:extLst>
              <a:ext uri="{FF2B5EF4-FFF2-40B4-BE49-F238E27FC236}">
                <a16:creationId xmlns:a16="http://schemas.microsoft.com/office/drawing/2014/main" id="{7937C329-4607-4075-9044-811841C8DB48}"/>
              </a:ext>
            </a:extLst>
          </p:cNvPr>
          <p:cNvGrpSpPr>
            <a:grpSpLocks noChangeAspect="1"/>
          </p:cNvGrpSpPr>
          <p:nvPr/>
        </p:nvGrpSpPr>
        <p:grpSpPr bwMode="auto">
          <a:xfrm>
            <a:off x="5375276" y="5348288"/>
            <a:ext cx="417513" cy="417512"/>
            <a:chOff x="3222" y="1712"/>
            <a:chExt cx="351" cy="351"/>
          </a:xfrm>
        </p:grpSpPr>
        <p:sp>
          <p:nvSpPr>
            <p:cNvPr id="27679" name="Oval 39">
              <a:extLst>
                <a:ext uri="{FF2B5EF4-FFF2-40B4-BE49-F238E27FC236}">
                  <a16:creationId xmlns:a16="http://schemas.microsoft.com/office/drawing/2014/main" id="{85EA2575-3768-4AEB-A755-060AA8BFE4A2}"/>
                </a:ext>
              </a:extLst>
            </p:cNvPr>
            <p:cNvSpPr>
              <a:spLocks noChangeAspect="1" noChangeArrowheads="1"/>
            </p:cNvSpPr>
            <p:nvPr/>
          </p:nvSpPr>
          <p:spPr bwMode="auto">
            <a:xfrm flipV="1">
              <a:off x="3385" y="1878"/>
              <a:ext cx="23" cy="23"/>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80" name="Oval 40">
              <a:extLst>
                <a:ext uri="{FF2B5EF4-FFF2-40B4-BE49-F238E27FC236}">
                  <a16:creationId xmlns:a16="http://schemas.microsoft.com/office/drawing/2014/main" id="{A23C0262-9770-4558-AC15-5EC18D4C1937}"/>
                </a:ext>
              </a:extLst>
            </p:cNvPr>
            <p:cNvSpPr>
              <a:spLocks noChangeAspect="1" noChangeArrowheads="1"/>
            </p:cNvSpPr>
            <p:nvPr/>
          </p:nvSpPr>
          <p:spPr bwMode="auto">
            <a:xfrm flipV="1">
              <a:off x="3222" y="1712"/>
              <a:ext cx="351" cy="351"/>
            </a:xfrm>
            <a:prstGeom prst="ellipse">
              <a:avLst/>
            </a:prstGeom>
            <a:noFill/>
            <a:ln w="19050"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923689" name="Group 41">
            <a:extLst>
              <a:ext uri="{FF2B5EF4-FFF2-40B4-BE49-F238E27FC236}">
                <a16:creationId xmlns:a16="http://schemas.microsoft.com/office/drawing/2014/main" id="{1C239748-D182-427E-B143-FDCF78223261}"/>
              </a:ext>
            </a:extLst>
          </p:cNvPr>
          <p:cNvGrpSpPr>
            <a:grpSpLocks noChangeAspect="1"/>
          </p:cNvGrpSpPr>
          <p:nvPr/>
        </p:nvGrpSpPr>
        <p:grpSpPr bwMode="auto">
          <a:xfrm>
            <a:off x="7608888" y="4737100"/>
            <a:ext cx="1619250" cy="1619250"/>
            <a:chOff x="3380" y="1207"/>
            <a:chExt cx="1360" cy="1360"/>
          </a:xfrm>
        </p:grpSpPr>
        <p:sp>
          <p:nvSpPr>
            <p:cNvPr id="27676" name="Oval 42">
              <a:extLst>
                <a:ext uri="{FF2B5EF4-FFF2-40B4-BE49-F238E27FC236}">
                  <a16:creationId xmlns:a16="http://schemas.microsoft.com/office/drawing/2014/main" id="{3BDA77A6-EBB1-4DC8-AA08-DD87C985E4F8}"/>
                </a:ext>
              </a:extLst>
            </p:cNvPr>
            <p:cNvSpPr>
              <a:spLocks noChangeAspect="1" noChangeArrowheads="1"/>
            </p:cNvSpPr>
            <p:nvPr/>
          </p:nvSpPr>
          <p:spPr bwMode="auto">
            <a:xfrm flipV="1">
              <a:off x="3872" y="1697"/>
              <a:ext cx="372" cy="382"/>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77" name="Oval 43">
              <a:extLst>
                <a:ext uri="{FF2B5EF4-FFF2-40B4-BE49-F238E27FC236}">
                  <a16:creationId xmlns:a16="http://schemas.microsoft.com/office/drawing/2014/main" id="{3AA2BB44-97A9-4996-A7E6-FC25EAA0BCDC}"/>
                </a:ext>
              </a:extLst>
            </p:cNvPr>
            <p:cNvSpPr>
              <a:spLocks noChangeAspect="1" noChangeArrowheads="1"/>
            </p:cNvSpPr>
            <p:nvPr/>
          </p:nvSpPr>
          <p:spPr bwMode="auto">
            <a:xfrm flipV="1">
              <a:off x="3616" y="1446"/>
              <a:ext cx="887" cy="885"/>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78" name="Oval 44">
              <a:extLst>
                <a:ext uri="{FF2B5EF4-FFF2-40B4-BE49-F238E27FC236}">
                  <a16:creationId xmlns:a16="http://schemas.microsoft.com/office/drawing/2014/main" id="{1772BCD7-CBAF-4DD8-BC96-FC99324E3A27}"/>
                </a:ext>
              </a:extLst>
            </p:cNvPr>
            <p:cNvSpPr>
              <a:spLocks noChangeAspect="1" noChangeArrowheads="1"/>
            </p:cNvSpPr>
            <p:nvPr/>
          </p:nvSpPr>
          <p:spPr bwMode="auto">
            <a:xfrm flipV="1">
              <a:off x="3380" y="1207"/>
              <a:ext cx="1360" cy="1360"/>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923693" name="Group 45">
            <a:extLst>
              <a:ext uri="{FF2B5EF4-FFF2-40B4-BE49-F238E27FC236}">
                <a16:creationId xmlns:a16="http://schemas.microsoft.com/office/drawing/2014/main" id="{D78C1A4D-B6A8-4EE5-B5D8-2CCF9529211E}"/>
              </a:ext>
            </a:extLst>
          </p:cNvPr>
          <p:cNvGrpSpPr>
            <a:grpSpLocks/>
          </p:cNvGrpSpPr>
          <p:nvPr/>
        </p:nvGrpSpPr>
        <p:grpSpPr bwMode="auto">
          <a:xfrm>
            <a:off x="4800601" y="5316539"/>
            <a:ext cx="479425" cy="479425"/>
            <a:chOff x="2789" y="2115"/>
            <a:chExt cx="302" cy="302"/>
          </a:xfrm>
        </p:grpSpPr>
        <p:sp>
          <p:nvSpPr>
            <p:cNvPr id="27673" name="Oval 46">
              <a:extLst>
                <a:ext uri="{FF2B5EF4-FFF2-40B4-BE49-F238E27FC236}">
                  <a16:creationId xmlns:a16="http://schemas.microsoft.com/office/drawing/2014/main" id="{C0CA3995-976F-4B07-9FD8-62F3DAA0BA92}"/>
                </a:ext>
              </a:extLst>
            </p:cNvPr>
            <p:cNvSpPr>
              <a:spLocks noChangeAspect="1" noChangeArrowheads="1"/>
            </p:cNvSpPr>
            <p:nvPr/>
          </p:nvSpPr>
          <p:spPr bwMode="auto">
            <a:xfrm flipV="1">
              <a:off x="2917" y="2241"/>
              <a:ext cx="48" cy="51"/>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74" name="Oval 47">
              <a:extLst>
                <a:ext uri="{FF2B5EF4-FFF2-40B4-BE49-F238E27FC236}">
                  <a16:creationId xmlns:a16="http://schemas.microsoft.com/office/drawing/2014/main" id="{EDDC1975-0CDA-48B7-B2F6-116096586BEB}"/>
                </a:ext>
              </a:extLst>
            </p:cNvPr>
            <p:cNvSpPr>
              <a:spLocks noChangeAspect="1" noChangeArrowheads="1"/>
            </p:cNvSpPr>
            <p:nvPr/>
          </p:nvSpPr>
          <p:spPr bwMode="auto">
            <a:xfrm flipV="1">
              <a:off x="2832" y="2158"/>
              <a:ext cx="215" cy="215"/>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75" name="Oval 48">
              <a:extLst>
                <a:ext uri="{FF2B5EF4-FFF2-40B4-BE49-F238E27FC236}">
                  <a16:creationId xmlns:a16="http://schemas.microsoft.com/office/drawing/2014/main" id="{7901D24B-70CC-44B6-AC5E-05D21DA6A019}"/>
                </a:ext>
              </a:extLst>
            </p:cNvPr>
            <p:cNvSpPr>
              <a:spLocks noChangeAspect="1" noChangeArrowheads="1"/>
            </p:cNvSpPr>
            <p:nvPr/>
          </p:nvSpPr>
          <p:spPr bwMode="auto">
            <a:xfrm flipV="1">
              <a:off x="2789" y="2115"/>
              <a:ext cx="302" cy="302"/>
            </a:xfrm>
            <a:prstGeom prst="ellipse">
              <a:avLst/>
            </a:prstGeom>
            <a:noFill/>
            <a:ln w="19050" algn="ctr">
              <a:solidFill>
                <a:srgbClr val="FF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923697" name="Group 49">
            <a:extLst>
              <a:ext uri="{FF2B5EF4-FFF2-40B4-BE49-F238E27FC236}">
                <a16:creationId xmlns:a16="http://schemas.microsoft.com/office/drawing/2014/main" id="{AFC79FA3-22F3-4897-AED3-76657C1DF4A9}"/>
              </a:ext>
            </a:extLst>
          </p:cNvPr>
          <p:cNvGrpSpPr>
            <a:grpSpLocks/>
          </p:cNvGrpSpPr>
          <p:nvPr/>
        </p:nvGrpSpPr>
        <p:grpSpPr bwMode="auto">
          <a:xfrm>
            <a:off x="5880101" y="5316539"/>
            <a:ext cx="504825" cy="504825"/>
            <a:chOff x="3107" y="2115"/>
            <a:chExt cx="318" cy="318"/>
          </a:xfrm>
        </p:grpSpPr>
        <p:sp>
          <p:nvSpPr>
            <p:cNvPr id="27670" name="Oval 50">
              <a:extLst>
                <a:ext uri="{FF2B5EF4-FFF2-40B4-BE49-F238E27FC236}">
                  <a16:creationId xmlns:a16="http://schemas.microsoft.com/office/drawing/2014/main" id="{4269B2A3-C554-4213-8DF5-9433B30D2032}"/>
                </a:ext>
              </a:extLst>
            </p:cNvPr>
            <p:cNvSpPr>
              <a:spLocks noChangeAspect="1" noChangeArrowheads="1"/>
            </p:cNvSpPr>
            <p:nvPr/>
          </p:nvSpPr>
          <p:spPr bwMode="auto">
            <a:xfrm flipV="1">
              <a:off x="3240" y="2248"/>
              <a:ext cx="50" cy="53"/>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71" name="Oval 51">
              <a:extLst>
                <a:ext uri="{FF2B5EF4-FFF2-40B4-BE49-F238E27FC236}">
                  <a16:creationId xmlns:a16="http://schemas.microsoft.com/office/drawing/2014/main" id="{6FC1DFD0-550E-4F54-B803-E38B870BA386}"/>
                </a:ext>
              </a:extLst>
            </p:cNvPr>
            <p:cNvSpPr>
              <a:spLocks noChangeAspect="1" noChangeArrowheads="1"/>
            </p:cNvSpPr>
            <p:nvPr/>
          </p:nvSpPr>
          <p:spPr bwMode="auto">
            <a:xfrm flipV="1">
              <a:off x="3152" y="2162"/>
              <a:ext cx="225" cy="225"/>
            </a:xfrm>
            <a:prstGeom prst="ellipse">
              <a:avLst/>
            </a:prstGeom>
            <a:noFill/>
            <a:ln w="19050" algn="ctr">
              <a:solidFill>
                <a:srgbClr val="FF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27672" name="Oval 52">
              <a:extLst>
                <a:ext uri="{FF2B5EF4-FFF2-40B4-BE49-F238E27FC236}">
                  <a16:creationId xmlns:a16="http://schemas.microsoft.com/office/drawing/2014/main" id="{3E43B40A-3602-40FF-BA5C-17F291AA3DA8}"/>
                </a:ext>
              </a:extLst>
            </p:cNvPr>
            <p:cNvSpPr>
              <a:spLocks noChangeAspect="1" noChangeArrowheads="1"/>
            </p:cNvSpPr>
            <p:nvPr/>
          </p:nvSpPr>
          <p:spPr bwMode="auto">
            <a:xfrm flipV="1">
              <a:off x="3107" y="2115"/>
              <a:ext cx="318" cy="318"/>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sp>
        <p:nvSpPr>
          <p:cNvPr id="923701" name="Text Box 53">
            <a:extLst>
              <a:ext uri="{FF2B5EF4-FFF2-40B4-BE49-F238E27FC236}">
                <a16:creationId xmlns:a16="http://schemas.microsoft.com/office/drawing/2014/main" id="{276422CB-681C-44EA-87DE-820EC7A47F8A}"/>
              </a:ext>
            </a:extLst>
          </p:cNvPr>
          <p:cNvSpPr txBox="1">
            <a:spLocks noChangeArrowheads="1"/>
          </p:cNvSpPr>
          <p:nvPr/>
        </p:nvSpPr>
        <p:spPr bwMode="auto">
          <a:xfrm>
            <a:off x="1990725" y="4365626"/>
            <a:ext cx="224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a:effectLst>
                  <a:outerShdw blurRad="38100" dist="38100" dir="2700000" algn="tl">
                    <a:srgbClr val="C0C0C0"/>
                  </a:outerShdw>
                </a:effectLst>
                <a:latin typeface="Arial" charset="0"/>
              </a:rPr>
              <a:t>周辺部の光線の収束</a:t>
            </a:r>
          </a:p>
        </p:txBody>
      </p:sp>
      <p:sp>
        <p:nvSpPr>
          <p:cNvPr id="923702" name="Text Box 54">
            <a:extLst>
              <a:ext uri="{FF2B5EF4-FFF2-40B4-BE49-F238E27FC236}">
                <a16:creationId xmlns:a16="http://schemas.microsoft.com/office/drawing/2014/main" id="{F763496C-EF5D-4E9D-9673-46718763164A}"/>
              </a:ext>
            </a:extLst>
          </p:cNvPr>
          <p:cNvSpPr txBox="1">
            <a:spLocks noChangeArrowheads="1"/>
          </p:cNvSpPr>
          <p:nvPr/>
        </p:nvSpPr>
        <p:spPr bwMode="auto">
          <a:xfrm>
            <a:off x="3935413" y="6165851"/>
            <a:ext cx="842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a:effectLst>
                  <a:outerShdw blurRad="38100" dist="38100" dir="2700000" algn="tl">
                    <a:srgbClr val="C0C0C0"/>
                  </a:outerShdw>
                </a:effectLst>
                <a:latin typeface="Arial" charset="0"/>
              </a:rPr>
              <a:t>前ボケ</a:t>
            </a:r>
          </a:p>
        </p:txBody>
      </p:sp>
      <p:sp>
        <p:nvSpPr>
          <p:cNvPr id="923703" name="Text Box 55">
            <a:extLst>
              <a:ext uri="{FF2B5EF4-FFF2-40B4-BE49-F238E27FC236}">
                <a16:creationId xmlns:a16="http://schemas.microsoft.com/office/drawing/2014/main" id="{F990D2F5-C626-4D52-B696-D780997AB0AD}"/>
              </a:ext>
            </a:extLst>
          </p:cNvPr>
          <p:cNvSpPr txBox="1">
            <a:spLocks noChangeArrowheads="1"/>
          </p:cNvSpPr>
          <p:nvPr/>
        </p:nvSpPr>
        <p:spPr bwMode="auto">
          <a:xfrm>
            <a:off x="6743701" y="6165851"/>
            <a:ext cx="842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a:effectLst>
                  <a:outerShdw blurRad="38100" dist="38100" dir="2700000" algn="tl">
                    <a:srgbClr val="C0C0C0"/>
                  </a:outerShdw>
                </a:effectLst>
                <a:latin typeface="Arial" charset="0"/>
              </a:rPr>
              <a:t>後ボケ</a:t>
            </a:r>
          </a:p>
        </p:txBody>
      </p:sp>
      <p:sp>
        <p:nvSpPr>
          <p:cNvPr id="923704" name="Line 56">
            <a:extLst>
              <a:ext uri="{FF2B5EF4-FFF2-40B4-BE49-F238E27FC236}">
                <a16:creationId xmlns:a16="http://schemas.microsoft.com/office/drawing/2014/main" id="{89E60022-7E8E-4F89-9F20-AD2311DCD10F}"/>
              </a:ext>
            </a:extLst>
          </p:cNvPr>
          <p:cNvSpPr>
            <a:spLocks noChangeAspect="1" noChangeShapeType="1"/>
          </p:cNvSpPr>
          <p:nvPr/>
        </p:nvSpPr>
        <p:spPr bwMode="auto">
          <a:xfrm>
            <a:off x="5754688"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3705" name="Line 57">
            <a:extLst>
              <a:ext uri="{FF2B5EF4-FFF2-40B4-BE49-F238E27FC236}">
                <a16:creationId xmlns:a16="http://schemas.microsoft.com/office/drawing/2014/main" id="{F689D203-1FED-463C-AC00-7758DBB40115}"/>
              </a:ext>
            </a:extLst>
          </p:cNvPr>
          <p:cNvSpPr>
            <a:spLocks noChangeAspect="1" noChangeShapeType="1"/>
          </p:cNvSpPr>
          <p:nvPr/>
        </p:nvSpPr>
        <p:spPr bwMode="auto">
          <a:xfrm>
            <a:off x="6546850"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3706" name="Line 58">
            <a:extLst>
              <a:ext uri="{FF2B5EF4-FFF2-40B4-BE49-F238E27FC236}">
                <a16:creationId xmlns:a16="http://schemas.microsoft.com/office/drawing/2014/main" id="{EA2C68E5-2B84-4D83-91ED-FE060D332EF9}"/>
              </a:ext>
            </a:extLst>
          </p:cNvPr>
          <p:cNvSpPr>
            <a:spLocks noChangeAspect="1" noChangeShapeType="1"/>
          </p:cNvSpPr>
          <p:nvPr/>
        </p:nvSpPr>
        <p:spPr bwMode="auto">
          <a:xfrm>
            <a:off x="6858000"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3707" name="Line 59">
            <a:extLst>
              <a:ext uri="{FF2B5EF4-FFF2-40B4-BE49-F238E27FC236}">
                <a16:creationId xmlns:a16="http://schemas.microsoft.com/office/drawing/2014/main" id="{B32EECEB-EA90-4228-8EBA-410549C5CCB3}"/>
              </a:ext>
            </a:extLst>
          </p:cNvPr>
          <p:cNvSpPr>
            <a:spLocks noChangeAspect="1" noChangeShapeType="1"/>
          </p:cNvSpPr>
          <p:nvPr/>
        </p:nvSpPr>
        <p:spPr bwMode="auto">
          <a:xfrm>
            <a:off x="6911975"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3708" name="Line 60">
            <a:extLst>
              <a:ext uri="{FF2B5EF4-FFF2-40B4-BE49-F238E27FC236}">
                <a16:creationId xmlns:a16="http://schemas.microsoft.com/office/drawing/2014/main" id="{A14A1264-549F-4FD4-B398-078EBDBF91F2}"/>
              </a:ext>
            </a:extLst>
          </p:cNvPr>
          <p:cNvSpPr>
            <a:spLocks noChangeAspect="1" noChangeShapeType="1"/>
          </p:cNvSpPr>
          <p:nvPr/>
        </p:nvSpPr>
        <p:spPr bwMode="auto">
          <a:xfrm>
            <a:off x="6970713"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3709" name="Line 61">
            <a:extLst>
              <a:ext uri="{FF2B5EF4-FFF2-40B4-BE49-F238E27FC236}">
                <a16:creationId xmlns:a16="http://schemas.microsoft.com/office/drawing/2014/main" id="{E84E90BB-CA2F-44AE-AEF5-3F583F7068A2}"/>
              </a:ext>
            </a:extLst>
          </p:cNvPr>
          <p:cNvSpPr>
            <a:spLocks noChangeAspect="1" noChangeShapeType="1"/>
          </p:cNvSpPr>
          <p:nvPr/>
        </p:nvSpPr>
        <p:spPr bwMode="auto">
          <a:xfrm>
            <a:off x="7424738"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3710" name="Line 62">
            <a:extLst>
              <a:ext uri="{FF2B5EF4-FFF2-40B4-BE49-F238E27FC236}">
                <a16:creationId xmlns:a16="http://schemas.microsoft.com/office/drawing/2014/main" id="{E92E2148-FC84-4E95-A6A7-9FA9FFDAF114}"/>
              </a:ext>
            </a:extLst>
          </p:cNvPr>
          <p:cNvSpPr>
            <a:spLocks noChangeAspect="1" noChangeShapeType="1"/>
          </p:cNvSpPr>
          <p:nvPr/>
        </p:nvSpPr>
        <p:spPr bwMode="auto">
          <a:xfrm>
            <a:off x="7967663"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スライド番号プレースホルダ 5">
            <a:extLst>
              <a:ext uri="{FF2B5EF4-FFF2-40B4-BE49-F238E27FC236}">
                <a16:creationId xmlns:a16="http://schemas.microsoft.com/office/drawing/2014/main" id="{E4173E38-B45B-4A10-9188-1BCB1E2465C3}"/>
              </a:ext>
            </a:extLst>
          </p:cNvPr>
          <p:cNvSpPr>
            <a:spLocks noGrp="1"/>
          </p:cNvSpPr>
          <p:nvPr>
            <p:ph type="sldNum" sz="quarter" idx="12"/>
          </p:nvPr>
        </p:nvSpPr>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fld id="{3A380BB2-3C94-474A-AED1-E14DD218605E}" type="slidenum">
              <a:rPr lang="ja-JP" altLang="en-US" sz="1200">
                <a:solidFill>
                  <a:srgbClr val="898989"/>
                </a:solidFill>
              </a:rPr>
              <a:pPr eaLnBrk="1" hangingPunct="1"/>
              <a:t>83</a:t>
            </a:fld>
            <a:endParaRPr lang="ja-JP" altLang="en-US" sz="1200">
              <a:solidFill>
                <a:srgbClr val="898989"/>
              </a:solidFill>
            </a:endParaRPr>
          </a:p>
        </p:txBody>
      </p:sp>
      <p:sp>
        <p:nvSpPr>
          <p:cNvPr id="932866" name="Rectangle 2">
            <a:extLst>
              <a:ext uri="{FF2B5EF4-FFF2-40B4-BE49-F238E27FC236}">
                <a16:creationId xmlns:a16="http://schemas.microsoft.com/office/drawing/2014/main" id="{A796F5AA-7A92-46C2-93D9-A0AB7F4D4F4C}"/>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ja-JP" altLang="en-US" dirty="0"/>
              <a:t>アクロマートダブレットによる補正</a:t>
            </a:r>
          </a:p>
        </p:txBody>
      </p:sp>
      <p:grpSp>
        <p:nvGrpSpPr>
          <p:cNvPr id="33796" name="Group 3">
            <a:extLst>
              <a:ext uri="{FF2B5EF4-FFF2-40B4-BE49-F238E27FC236}">
                <a16:creationId xmlns:a16="http://schemas.microsoft.com/office/drawing/2014/main" id="{3E6F245C-8B6A-4959-B3F9-175C4E070BDA}"/>
              </a:ext>
            </a:extLst>
          </p:cNvPr>
          <p:cNvGrpSpPr>
            <a:grpSpLocks noChangeAspect="1"/>
          </p:cNvGrpSpPr>
          <p:nvPr/>
        </p:nvGrpSpPr>
        <p:grpSpPr bwMode="auto">
          <a:xfrm>
            <a:off x="1919288" y="1520826"/>
            <a:ext cx="8426450" cy="2595563"/>
            <a:chOff x="249" y="935"/>
            <a:chExt cx="5308" cy="1635"/>
          </a:xfrm>
        </p:grpSpPr>
        <p:grpSp>
          <p:nvGrpSpPr>
            <p:cNvPr id="33842" name="Group 4">
              <a:extLst>
                <a:ext uri="{FF2B5EF4-FFF2-40B4-BE49-F238E27FC236}">
                  <a16:creationId xmlns:a16="http://schemas.microsoft.com/office/drawing/2014/main" id="{5AB4EE23-50DC-4D61-B55D-C118C4AD3F26}"/>
                </a:ext>
              </a:extLst>
            </p:cNvPr>
            <p:cNvGrpSpPr>
              <a:grpSpLocks noChangeAspect="1"/>
            </p:cNvGrpSpPr>
            <p:nvPr/>
          </p:nvGrpSpPr>
          <p:grpSpPr bwMode="auto">
            <a:xfrm>
              <a:off x="1792" y="935"/>
              <a:ext cx="590" cy="1635"/>
              <a:chOff x="1792" y="935"/>
              <a:chExt cx="590" cy="1635"/>
            </a:xfrm>
          </p:grpSpPr>
          <p:sp>
            <p:nvSpPr>
              <p:cNvPr id="33870" name="Rectangle 5">
                <a:extLst>
                  <a:ext uri="{FF2B5EF4-FFF2-40B4-BE49-F238E27FC236}">
                    <a16:creationId xmlns:a16="http://schemas.microsoft.com/office/drawing/2014/main" id="{BB93E4E4-8C4F-4385-A374-1B6BC4B66A51}"/>
                  </a:ext>
                </a:extLst>
              </p:cNvPr>
              <p:cNvSpPr>
                <a:spLocks noChangeAspect="1" noChangeArrowheads="1"/>
              </p:cNvSpPr>
              <p:nvPr/>
            </p:nvSpPr>
            <p:spPr bwMode="auto">
              <a:xfrm>
                <a:off x="1973" y="935"/>
                <a:ext cx="409" cy="1635"/>
              </a:xfrm>
              <a:prstGeom prst="rect">
                <a:avLst/>
              </a:prstGeom>
              <a:solidFill>
                <a:srgbClr val="99CCFF"/>
              </a:solidFill>
              <a:ln w="12700" algn="ctr">
                <a:solidFill>
                  <a:srgbClr val="000000"/>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71" name="Oval 6">
                <a:extLst>
                  <a:ext uri="{FF2B5EF4-FFF2-40B4-BE49-F238E27FC236}">
                    <a16:creationId xmlns:a16="http://schemas.microsoft.com/office/drawing/2014/main" id="{B3BA8CEF-1340-46A0-973D-7572D3982DD8}"/>
                  </a:ext>
                </a:extLst>
              </p:cNvPr>
              <p:cNvSpPr>
                <a:spLocks noChangeAspect="1" noChangeArrowheads="1"/>
              </p:cNvSpPr>
              <p:nvPr/>
            </p:nvSpPr>
            <p:spPr bwMode="auto">
              <a:xfrm>
                <a:off x="1792" y="935"/>
                <a:ext cx="363" cy="1635"/>
              </a:xfrm>
              <a:prstGeom prst="ellipse">
                <a:avLst/>
              </a:pr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sp>
          <p:nvSpPr>
            <p:cNvPr id="33843" name="Line 7">
              <a:extLst>
                <a:ext uri="{FF2B5EF4-FFF2-40B4-BE49-F238E27FC236}">
                  <a16:creationId xmlns:a16="http://schemas.microsoft.com/office/drawing/2014/main" id="{279CC559-50F3-450C-A0AF-35D88270C81A}"/>
                </a:ext>
              </a:extLst>
            </p:cNvPr>
            <p:cNvSpPr>
              <a:spLocks noChangeAspect="1" noChangeShapeType="1"/>
            </p:cNvSpPr>
            <p:nvPr/>
          </p:nvSpPr>
          <p:spPr bwMode="auto">
            <a:xfrm>
              <a:off x="249" y="1753"/>
              <a:ext cx="5308" cy="0"/>
            </a:xfrm>
            <a:prstGeom prst="line">
              <a:avLst/>
            </a:prstGeom>
            <a:noFill/>
            <a:ln w="1905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33844" name="Group 8">
              <a:extLst>
                <a:ext uri="{FF2B5EF4-FFF2-40B4-BE49-F238E27FC236}">
                  <a16:creationId xmlns:a16="http://schemas.microsoft.com/office/drawing/2014/main" id="{76288061-8511-4966-BE2E-1F1793B5D15F}"/>
                </a:ext>
              </a:extLst>
            </p:cNvPr>
            <p:cNvGrpSpPr>
              <a:grpSpLocks noChangeAspect="1"/>
            </p:cNvGrpSpPr>
            <p:nvPr/>
          </p:nvGrpSpPr>
          <p:grpSpPr bwMode="auto">
            <a:xfrm>
              <a:off x="431" y="1037"/>
              <a:ext cx="4763" cy="1465"/>
              <a:chOff x="431" y="1037"/>
              <a:chExt cx="4763" cy="1465"/>
            </a:xfrm>
          </p:grpSpPr>
          <p:sp>
            <p:nvSpPr>
              <p:cNvPr id="33858" name="Line 9">
                <a:extLst>
                  <a:ext uri="{FF2B5EF4-FFF2-40B4-BE49-F238E27FC236}">
                    <a16:creationId xmlns:a16="http://schemas.microsoft.com/office/drawing/2014/main" id="{DA790AB1-EA37-4D98-9BB9-283CA5648C24}"/>
                  </a:ext>
                </a:extLst>
              </p:cNvPr>
              <p:cNvSpPr>
                <a:spLocks noChangeAspect="1" noChangeShapeType="1"/>
              </p:cNvSpPr>
              <p:nvPr/>
            </p:nvSpPr>
            <p:spPr bwMode="auto">
              <a:xfrm>
                <a:off x="431" y="1037"/>
                <a:ext cx="1452" cy="0"/>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9" name="Line 10">
                <a:extLst>
                  <a:ext uri="{FF2B5EF4-FFF2-40B4-BE49-F238E27FC236}">
                    <a16:creationId xmlns:a16="http://schemas.microsoft.com/office/drawing/2014/main" id="{A698EC5A-493A-4BB7-808E-5D66FE4AEE92}"/>
                  </a:ext>
                </a:extLst>
              </p:cNvPr>
              <p:cNvSpPr>
                <a:spLocks noChangeAspect="1" noChangeShapeType="1"/>
              </p:cNvSpPr>
              <p:nvPr/>
            </p:nvSpPr>
            <p:spPr bwMode="auto">
              <a:xfrm>
                <a:off x="2382" y="1241"/>
                <a:ext cx="2812" cy="1226"/>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0" name="Line 11">
                <a:extLst>
                  <a:ext uri="{FF2B5EF4-FFF2-40B4-BE49-F238E27FC236}">
                    <a16:creationId xmlns:a16="http://schemas.microsoft.com/office/drawing/2014/main" id="{4DC02512-6CEC-42CD-85E9-9DE70380D419}"/>
                  </a:ext>
                </a:extLst>
              </p:cNvPr>
              <p:cNvSpPr>
                <a:spLocks noChangeAspect="1" noChangeShapeType="1"/>
              </p:cNvSpPr>
              <p:nvPr/>
            </p:nvSpPr>
            <p:spPr bwMode="auto">
              <a:xfrm>
                <a:off x="431" y="1072"/>
                <a:ext cx="1452" cy="0"/>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1" name="Line 12">
                <a:extLst>
                  <a:ext uri="{FF2B5EF4-FFF2-40B4-BE49-F238E27FC236}">
                    <a16:creationId xmlns:a16="http://schemas.microsoft.com/office/drawing/2014/main" id="{9312EA2F-0F04-4FBB-9345-2A66AC34C82D}"/>
                  </a:ext>
                </a:extLst>
              </p:cNvPr>
              <p:cNvSpPr>
                <a:spLocks noChangeAspect="1" noChangeShapeType="1"/>
              </p:cNvSpPr>
              <p:nvPr/>
            </p:nvSpPr>
            <p:spPr bwMode="auto">
              <a:xfrm>
                <a:off x="2382" y="1378"/>
                <a:ext cx="2812" cy="898"/>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2" name="Line 13">
                <a:extLst>
                  <a:ext uri="{FF2B5EF4-FFF2-40B4-BE49-F238E27FC236}">
                    <a16:creationId xmlns:a16="http://schemas.microsoft.com/office/drawing/2014/main" id="{E3C7165E-5CB6-4557-A683-88DCC3D85561}"/>
                  </a:ext>
                </a:extLst>
              </p:cNvPr>
              <p:cNvSpPr>
                <a:spLocks noChangeAspect="1" noChangeShapeType="1"/>
              </p:cNvSpPr>
              <p:nvPr/>
            </p:nvSpPr>
            <p:spPr bwMode="auto">
              <a:xfrm>
                <a:off x="1883" y="1072"/>
                <a:ext cx="249" cy="27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3" name="Line 14">
                <a:extLst>
                  <a:ext uri="{FF2B5EF4-FFF2-40B4-BE49-F238E27FC236}">
                    <a16:creationId xmlns:a16="http://schemas.microsoft.com/office/drawing/2014/main" id="{CED47FA9-374D-4131-A72C-4EAFF5BD25AA}"/>
                  </a:ext>
                </a:extLst>
              </p:cNvPr>
              <p:cNvSpPr>
                <a:spLocks noChangeAspect="1" noChangeShapeType="1"/>
              </p:cNvSpPr>
              <p:nvPr/>
            </p:nvSpPr>
            <p:spPr bwMode="auto">
              <a:xfrm>
                <a:off x="2130" y="1344"/>
                <a:ext cx="249" cy="33"/>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4" name="Line 15">
                <a:extLst>
                  <a:ext uri="{FF2B5EF4-FFF2-40B4-BE49-F238E27FC236}">
                    <a16:creationId xmlns:a16="http://schemas.microsoft.com/office/drawing/2014/main" id="{34537B7D-18CD-44E7-A45C-CC7FEFC0AB6F}"/>
                  </a:ext>
                </a:extLst>
              </p:cNvPr>
              <p:cNvSpPr>
                <a:spLocks noChangeAspect="1" noChangeShapeType="1"/>
              </p:cNvSpPr>
              <p:nvPr/>
            </p:nvSpPr>
            <p:spPr bwMode="auto">
              <a:xfrm>
                <a:off x="431" y="1054"/>
                <a:ext cx="1452" cy="0"/>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5" name="Line 16">
                <a:extLst>
                  <a:ext uri="{FF2B5EF4-FFF2-40B4-BE49-F238E27FC236}">
                    <a16:creationId xmlns:a16="http://schemas.microsoft.com/office/drawing/2014/main" id="{F7D759FF-B7B3-49BF-B985-4871BD165EC0}"/>
                  </a:ext>
                </a:extLst>
              </p:cNvPr>
              <p:cNvSpPr>
                <a:spLocks noChangeAspect="1" noChangeShapeType="1"/>
              </p:cNvSpPr>
              <p:nvPr/>
            </p:nvSpPr>
            <p:spPr bwMode="auto">
              <a:xfrm>
                <a:off x="1883" y="1054"/>
                <a:ext cx="226" cy="19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6" name="Line 17">
                <a:extLst>
                  <a:ext uri="{FF2B5EF4-FFF2-40B4-BE49-F238E27FC236}">
                    <a16:creationId xmlns:a16="http://schemas.microsoft.com/office/drawing/2014/main" id="{21A79D9D-02AB-4B71-832D-66C75D77E04E}"/>
                  </a:ext>
                </a:extLst>
              </p:cNvPr>
              <p:cNvSpPr>
                <a:spLocks noChangeAspect="1" noChangeShapeType="1"/>
              </p:cNvSpPr>
              <p:nvPr/>
            </p:nvSpPr>
            <p:spPr bwMode="auto">
              <a:xfrm>
                <a:off x="2109" y="1251"/>
                <a:ext cx="273" cy="7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7" name="Line 18">
                <a:extLst>
                  <a:ext uri="{FF2B5EF4-FFF2-40B4-BE49-F238E27FC236}">
                    <a16:creationId xmlns:a16="http://schemas.microsoft.com/office/drawing/2014/main" id="{5DFF257C-C083-4F08-8C98-8EAACBB3C740}"/>
                  </a:ext>
                </a:extLst>
              </p:cNvPr>
              <p:cNvSpPr>
                <a:spLocks noChangeAspect="1" noChangeShapeType="1"/>
              </p:cNvSpPr>
              <p:nvPr/>
            </p:nvSpPr>
            <p:spPr bwMode="auto">
              <a:xfrm>
                <a:off x="1883" y="1037"/>
                <a:ext cx="226" cy="125"/>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8" name="Line 19">
                <a:extLst>
                  <a:ext uri="{FF2B5EF4-FFF2-40B4-BE49-F238E27FC236}">
                    <a16:creationId xmlns:a16="http://schemas.microsoft.com/office/drawing/2014/main" id="{761AB9C4-17E5-4628-B01A-C913A6DB6A93}"/>
                  </a:ext>
                </a:extLst>
              </p:cNvPr>
              <p:cNvSpPr>
                <a:spLocks noChangeAspect="1" noChangeShapeType="1"/>
              </p:cNvSpPr>
              <p:nvPr/>
            </p:nvSpPr>
            <p:spPr bwMode="auto">
              <a:xfrm>
                <a:off x="2109" y="1162"/>
                <a:ext cx="273" cy="79"/>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69" name="Line 20">
                <a:extLst>
                  <a:ext uri="{FF2B5EF4-FFF2-40B4-BE49-F238E27FC236}">
                    <a16:creationId xmlns:a16="http://schemas.microsoft.com/office/drawing/2014/main" id="{81BF06DF-57F7-4B1E-85D8-D89C13A78876}"/>
                  </a:ext>
                </a:extLst>
              </p:cNvPr>
              <p:cNvSpPr>
                <a:spLocks noChangeAspect="1" noChangeShapeType="1"/>
              </p:cNvSpPr>
              <p:nvPr/>
            </p:nvSpPr>
            <p:spPr bwMode="auto">
              <a:xfrm>
                <a:off x="2382" y="1327"/>
                <a:ext cx="2812" cy="1175"/>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3845" name="Group 21">
              <a:extLst>
                <a:ext uri="{FF2B5EF4-FFF2-40B4-BE49-F238E27FC236}">
                  <a16:creationId xmlns:a16="http://schemas.microsoft.com/office/drawing/2014/main" id="{E02CD84D-1180-40B1-A1F3-B5B837BCD9B7}"/>
                </a:ext>
              </a:extLst>
            </p:cNvPr>
            <p:cNvGrpSpPr>
              <a:grpSpLocks noChangeAspect="1"/>
            </p:cNvGrpSpPr>
            <p:nvPr/>
          </p:nvGrpSpPr>
          <p:grpSpPr bwMode="auto">
            <a:xfrm>
              <a:off x="431" y="1003"/>
              <a:ext cx="4763" cy="1466"/>
              <a:chOff x="431" y="1003"/>
              <a:chExt cx="4763" cy="1466"/>
            </a:xfrm>
          </p:grpSpPr>
          <p:sp>
            <p:nvSpPr>
              <p:cNvPr id="33846" name="Line 22">
                <a:extLst>
                  <a:ext uri="{FF2B5EF4-FFF2-40B4-BE49-F238E27FC236}">
                    <a16:creationId xmlns:a16="http://schemas.microsoft.com/office/drawing/2014/main" id="{37BEF3CB-FA06-4030-8F73-60200058766C}"/>
                  </a:ext>
                </a:extLst>
              </p:cNvPr>
              <p:cNvSpPr>
                <a:spLocks noChangeAspect="1" noChangeShapeType="1"/>
              </p:cNvSpPr>
              <p:nvPr/>
            </p:nvSpPr>
            <p:spPr bwMode="auto">
              <a:xfrm flipV="1">
                <a:off x="431" y="2469"/>
                <a:ext cx="1452" cy="0"/>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47" name="Line 23">
                <a:extLst>
                  <a:ext uri="{FF2B5EF4-FFF2-40B4-BE49-F238E27FC236}">
                    <a16:creationId xmlns:a16="http://schemas.microsoft.com/office/drawing/2014/main" id="{4AF8F120-14C4-4DC3-8A5C-EC4FD8938C95}"/>
                  </a:ext>
                </a:extLst>
              </p:cNvPr>
              <p:cNvSpPr>
                <a:spLocks noChangeAspect="1" noChangeShapeType="1"/>
              </p:cNvSpPr>
              <p:nvPr/>
            </p:nvSpPr>
            <p:spPr bwMode="auto">
              <a:xfrm flipV="1">
                <a:off x="2382" y="1038"/>
                <a:ext cx="2812" cy="1227"/>
              </a:xfrm>
              <a:prstGeom prst="line">
                <a:avLst/>
              </a:prstGeom>
              <a:noFill/>
              <a:ln w="19050">
                <a:solidFill>
                  <a:srgbClr val="F600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48" name="Line 24">
                <a:extLst>
                  <a:ext uri="{FF2B5EF4-FFF2-40B4-BE49-F238E27FC236}">
                    <a16:creationId xmlns:a16="http://schemas.microsoft.com/office/drawing/2014/main" id="{1174D112-C9C1-4207-B8D1-06BBCFEA5241}"/>
                  </a:ext>
                </a:extLst>
              </p:cNvPr>
              <p:cNvSpPr>
                <a:spLocks noChangeAspect="1" noChangeShapeType="1"/>
              </p:cNvSpPr>
              <p:nvPr/>
            </p:nvSpPr>
            <p:spPr bwMode="auto">
              <a:xfrm flipV="1">
                <a:off x="431" y="2434"/>
                <a:ext cx="1452" cy="0"/>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49" name="Line 25">
                <a:extLst>
                  <a:ext uri="{FF2B5EF4-FFF2-40B4-BE49-F238E27FC236}">
                    <a16:creationId xmlns:a16="http://schemas.microsoft.com/office/drawing/2014/main" id="{5D0097F1-D8B9-4344-BC40-ADC5C9BCD09C}"/>
                  </a:ext>
                </a:extLst>
              </p:cNvPr>
              <p:cNvSpPr>
                <a:spLocks noChangeAspect="1" noChangeShapeType="1"/>
              </p:cNvSpPr>
              <p:nvPr/>
            </p:nvSpPr>
            <p:spPr bwMode="auto">
              <a:xfrm flipV="1">
                <a:off x="2382" y="1228"/>
                <a:ext cx="2812" cy="898"/>
              </a:xfrm>
              <a:prstGeom prst="line">
                <a:avLst/>
              </a:prstGeom>
              <a:noFill/>
              <a:ln w="19050">
                <a:solidFill>
                  <a:srgbClr val="0000FF"/>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0" name="Line 26">
                <a:extLst>
                  <a:ext uri="{FF2B5EF4-FFF2-40B4-BE49-F238E27FC236}">
                    <a16:creationId xmlns:a16="http://schemas.microsoft.com/office/drawing/2014/main" id="{F478A075-DBAD-4409-A3C0-C62A7E1558DE}"/>
                  </a:ext>
                </a:extLst>
              </p:cNvPr>
              <p:cNvSpPr>
                <a:spLocks noChangeAspect="1" noChangeShapeType="1"/>
              </p:cNvSpPr>
              <p:nvPr/>
            </p:nvSpPr>
            <p:spPr bwMode="auto">
              <a:xfrm flipV="1">
                <a:off x="1883" y="2155"/>
                <a:ext cx="249" cy="27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1" name="Line 27">
                <a:extLst>
                  <a:ext uri="{FF2B5EF4-FFF2-40B4-BE49-F238E27FC236}">
                    <a16:creationId xmlns:a16="http://schemas.microsoft.com/office/drawing/2014/main" id="{9D004BE1-EA55-4069-ABF7-25A0759D2C65}"/>
                  </a:ext>
                </a:extLst>
              </p:cNvPr>
              <p:cNvSpPr>
                <a:spLocks noChangeAspect="1" noChangeShapeType="1"/>
              </p:cNvSpPr>
              <p:nvPr/>
            </p:nvSpPr>
            <p:spPr bwMode="auto">
              <a:xfrm flipV="1">
                <a:off x="2130" y="2128"/>
                <a:ext cx="249" cy="32"/>
              </a:xfrm>
              <a:prstGeom prst="line">
                <a:avLst/>
              </a:prstGeom>
              <a:noFill/>
              <a:ln w="1905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2" name="Line 28">
                <a:extLst>
                  <a:ext uri="{FF2B5EF4-FFF2-40B4-BE49-F238E27FC236}">
                    <a16:creationId xmlns:a16="http://schemas.microsoft.com/office/drawing/2014/main" id="{E9A26A20-BE50-4067-97D5-3A7C95CA359F}"/>
                  </a:ext>
                </a:extLst>
              </p:cNvPr>
              <p:cNvSpPr>
                <a:spLocks noChangeAspect="1" noChangeShapeType="1"/>
              </p:cNvSpPr>
              <p:nvPr/>
            </p:nvSpPr>
            <p:spPr bwMode="auto">
              <a:xfrm flipV="1">
                <a:off x="431" y="2452"/>
                <a:ext cx="1452" cy="0"/>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3" name="Line 29">
                <a:extLst>
                  <a:ext uri="{FF2B5EF4-FFF2-40B4-BE49-F238E27FC236}">
                    <a16:creationId xmlns:a16="http://schemas.microsoft.com/office/drawing/2014/main" id="{85E8E96C-6432-4A15-AB7F-1CB71E63E92B}"/>
                  </a:ext>
                </a:extLst>
              </p:cNvPr>
              <p:cNvSpPr>
                <a:spLocks noChangeAspect="1" noChangeShapeType="1"/>
              </p:cNvSpPr>
              <p:nvPr/>
            </p:nvSpPr>
            <p:spPr bwMode="auto">
              <a:xfrm flipV="1">
                <a:off x="1883" y="2253"/>
                <a:ext cx="227" cy="197"/>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4" name="Line 30">
                <a:extLst>
                  <a:ext uri="{FF2B5EF4-FFF2-40B4-BE49-F238E27FC236}">
                    <a16:creationId xmlns:a16="http://schemas.microsoft.com/office/drawing/2014/main" id="{0B6EF23B-A81F-4285-96A6-A5C719DC9411}"/>
                  </a:ext>
                </a:extLst>
              </p:cNvPr>
              <p:cNvSpPr>
                <a:spLocks noChangeAspect="1" noChangeShapeType="1"/>
              </p:cNvSpPr>
              <p:nvPr/>
            </p:nvSpPr>
            <p:spPr bwMode="auto">
              <a:xfrm flipV="1">
                <a:off x="2109" y="2179"/>
                <a:ext cx="273" cy="75"/>
              </a:xfrm>
              <a:prstGeom prst="line">
                <a:avLst/>
              </a:prstGeom>
              <a:noFill/>
              <a:ln w="1905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5" name="Line 31">
                <a:extLst>
                  <a:ext uri="{FF2B5EF4-FFF2-40B4-BE49-F238E27FC236}">
                    <a16:creationId xmlns:a16="http://schemas.microsoft.com/office/drawing/2014/main" id="{DBD7C5BE-5194-49F2-8DB6-45E51AB846EF}"/>
                  </a:ext>
                </a:extLst>
              </p:cNvPr>
              <p:cNvSpPr>
                <a:spLocks noChangeAspect="1" noChangeShapeType="1"/>
              </p:cNvSpPr>
              <p:nvPr/>
            </p:nvSpPr>
            <p:spPr bwMode="auto">
              <a:xfrm flipV="1">
                <a:off x="1883" y="2344"/>
                <a:ext cx="226" cy="125"/>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6" name="Line 32">
                <a:extLst>
                  <a:ext uri="{FF2B5EF4-FFF2-40B4-BE49-F238E27FC236}">
                    <a16:creationId xmlns:a16="http://schemas.microsoft.com/office/drawing/2014/main" id="{48C57FAC-2DEC-4E97-A2F2-F9EAEB65B789}"/>
                  </a:ext>
                </a:extLst>
              </p:cNvPr>
              <p:cNvSpPr>
                <a:spLocks noChangeAspect="1" noChangeShapeType="1"/>
              </p:cNvSpPr>
              <p:nvPr/>
            </p:nvSpPr>
            <p:spPr bwMode="auto">
              <a:xfrm flipV="1">
                <a:off x="2109" y="2264"/>
                <a:ext cx="273" cy="79"/>
              </a:xfrm>
              <a:prstGeom prst="line">
                <a:avLst/>
              </a:prstGeom>
              <a:noFill/>
              <a:ln w="1905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57" name="Line 33">
                <a:extLst>
                  <a:ext uri="{FF2B5EF4-FFF2-40B4-BE49-F238E27FC236}">
                    <a16:creationId xmlns:a16="http://schemas.microsoft.com/office/drawing/2014/main" id="{2F5FAF19-93DB-4938-8AC5-46417460E1D6}"/>
                  </a:ext>
                </a:extLst>
              </p:cNvPr>
              <p:cNvSpPr>
                <a:spLocks noChangeAspect="1" noChangeShapeType="1"/>
              </p:cNvSpPr>
              <p:nvPr/>
            </p:nvSpPr>
            <p:spPr bwMode="auto">
              <a:xfrm flipV="1">
                <a:off x="2382" y="1003"/>
                <a:ext cx="2812" cy="1176"/>
              </a:xfrm>
              <a:prstGeom prst="line">
                <a:avLst/>
              </a:prstGeom>
              <a:noFill/>
              <a:ln w="19050">
                <a:solidFill>
                  <a:srgbClr val="00A8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33797" name="Group 34">
            <a:extLst>
              <a:ext uri="{FF2B5EF4-FFF2-40B4-BE49-F238E27FC236}">
                <a16:creationId xmlns:a16="http://schemas.microsoft.com/office/drawing/2014/main" id="{B8B84574-22AB-4506-8AB5-A254397EEB1A}"/>
              </a:ext>
            </a:extLst>
          </p:cNvPr>
          <p:cNvGrpSpPr>
            <a:grpSpLocks/>
          </p:cNvGrpSpPr>
          <p:nvPr/>
        </p:nvGrpSpPr>
        <p:grpSpPr bwMode="auto">
          <a:xfrm>
            <a:off x="3790951" y="5156201"/>
            <a:ext cx="792163" cy="792163"/>
            <a:chOff x="1474" y="3248"/>
            <a:chExt cx="499" cy="499"/>
          </a:xfrm>
        </p:grpSpPr>
        <p:sp>
          <p:nvSpPr>
            <p:cNvPr id="33840" name="Oval 35">
              <a:extLst>
                <a:ext uri="{FF2B5EF4-FFF2-40B4-BE49-F238E27FC236}">
                  <a16:creationId xmlns:a16="http://schemas.microsoft.com/office/drawing/2014/main" id="{A8F72FA1-5E04-461E-9E1B-78E4C32ED141}"/>
                </a:ext>
              </a:extLst>
            </p:cNvPr>
            <p:cNvSpPr>
              <a:spLocks noChangeAspect="1" noChangeArrowheads="1"/>
            </p:cNvSpPr>
            <p:nvPr/>
          </p:nvSpPr>
          <p:spPr bwMode="auto">
            <a:xfrm flipV="1">
              <a:off x="1541" y="3319"/>
              <a:ext cx="364" cy="364"/>
            </a:xfrm>
            <a:prstGeom prst="ellipse">
              <a:avLst/>
            </a:prstGeom>
            <a:noFill/>
            <a:ln w="19050" algn="ctr">
              <a:solidFill>
                <a:srgbClr val="00BCB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41" name="Oval 36">
              <a:extLst>
                <a:ext uri="{FF2B5EF4-FFF2-40B4-BE49-F238E27FC236}">
                  <a16:creationId xmlns:a16="http://schemas.microsoft.com/office/drawing/2014/main" id="{CFEA2925-AB97-4267-86AF-1355D5FD297F}"/>
                </a:ext>
              </a:extLst>
            </p:cNvPr>
            <p:cNvSpPr>
              <a:spLocks noChangeAspect="1" noChangeArrowheads="1"/>
            </p:cNvSpPr>
            <p:nvPr/>
          </p:nvSpPr>
          <p:spPr bwMode="auto">
            <a:xfrm flipV="1">
              <a:off x="1474" y="3248"/>
              <a:ext cx="499" cy="49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33798" name="Group 37">
            <a:extLst>
              <a:ext uri="{FF2B5EF4-FFF2-40B4-BE49-F238E27FC236}">
                <a16:creationId xmlns:a16="http://schemas.microsoft.com/office/drawing/2014/main" id="{292266BF-6A39-4C79-B608-F19AE5347D99}"/>
              </a:ext>
            </a:extLst>
          </p:cNvPr>
          <p:cNvGrpSpPr>
            <a:grpSpLocks noChangeAspect="1"/>
          </p:cNvGrpSpPr>
          <p:nvPr/>
        </p:nvGrpSpPr>
        <p:grpSpPr bwMode="auto">
          <a:xfrm>
            <a:off x="7104063" y="5011738"/>
            <a:ext cx="1079500" cy="1079500"/>
            <a:chOff x="3757" y="1434"/>
            <a:chExt cx="907" cy="907"/>
          </a:xfrm>
        </p:grpSpPr>
        <p:sp>
          <p:nvSpPr>
            <p:cNvPr id="33837" name="Oval 38">
              <a:extLst>
                <a:ext uri="{FF2B5EF4-FFF2-40B4-BE49-F238E27FC236}">
                  <a16:creationId xmlns:a16="http://schemas.microsoft.com/office/drawing/2014/main" id="{A5372989-87D0-42C2-9162-F7CBD6B301F7}"/>
                </a:ext>
              </a:extLst>
            </p:cNvPr>
            <p:cNvSpPr>
              <a:spLocks noChangeAspect="1" noChangeArrowheads="1"/>
            </p:cNvSpPr>
            <p:nvPr/>
          </p:nvSpPr>
          <p:spPr bwMode="auto">
            <a:xfrm flipV="1">
              <a:off x="3828" y="1501"/>
              <a:ext cx="771" cy="771"/>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38" name="Oval 39">
              <a:extLst>
                <a:ext uri="{FF2B5EF4-FFF2-40B4-BE49-F238E27FC236}">
                  <a16:creationId xmlns:a16="http://schemas.microsoft.com/office/drawing/2014/main" id="{CB8C1EB8-7313-4C96-A82F-0A3FBD60362F}"/>
                </a:ext>
              </a:extLst>
            </p:cNvPr>
            <p:cNvSpPr>
              <a:spLocks noChangeAspect="1" noChangeArrowheads="1"/>
            </p:cNvSpPr>
            <p:nvPr/>
          </p:nvSpPr>
          <p:spPr bwMode="auto">
            <a:xfrm flipV="1">
              <a:off x="3918" y="1585"/>
              <a:ext cx="590" cy="589"/>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39" name="Oval 40">
              <a:extLst>
                <a:ext uri="{FF2B5EF4-FFF2-40B4-BE49-F238E27FC236}">
                  <a16:creationId xmlns:a16="http://schemas.microsoft.com/office/drawing/2014/main" id="{1B555B6A-3210-4743-9342-F490A56DE37B}"/>
                </a:ext>
              </a:extLst>
            </p:cNvPr>
            <p:cNvSpPr>
              <a:spLocks noChangeAspect="1" noChangeArrowheads="1"/>
            </p:cNvSpPr>
            <p:nvPr/>
          </p:nvSpPr>
          <p:spPr bwMode="auto">
            <a:xfrm flipV="1">
              <a:off x="3757" y="1434"/>
              <a:ext cx="907" cy="907"/>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33799" name="Group 41">
            <a:extLst>
              <a:ext uri="{FF2B5EF4-FFF2-40B4-BE49-F238E27FC236}">
                <a16:creationId xmlns:a16="http://schemas.microsoft.com/office/drawing/2014/main" id="{BB35674F-9C02-41CB-8086-1D7DAE8A607E}"/>
              </a:ext>
            </a:extLst>
          </p:cNvPr>
          <p:cNvGrpSpPr>
            <a:grpSpLocks noChangeAspect="1"/>
          </p:cNvGrpSpPr>
          <p:nvPr/>
        </p:nvGrpSpPr>
        <p:grpSpPr bwMode="auto">
          <a:xfrm>
            <a:off x="2135188" y="4868863"/>
            <a:ext cx="1403350" cy="1403350"/>
            <a:chOff x="1953" y="1298"/>
            <a:chExt cx="1179" cy="1179"/>
          </a:xfrm>
        </p:grpSpPr>
        <p:sp>
          <p:nvSpPr>
            <p:cNvPr id="33834" name="Oval 42">
              <a:extLst>
                <a:ext uri="{FF2B5EF4-FFF2-40B4-BE49-F238E27FC236}">
                  <a16:creationId xmlns:a16="http://schemas.microsoft.com/office/drawing/2014/main" id="{95276476-6AD3-48BA-BF94-B71BA2F04814}"/>
                </a:ext>
              </a:extLst>
            </p:cNvPr>
            <p:cNvSpPr>
              <a:spLocks noChangeAspect="1" noChangeArrowheads="1"/>
            </p:cNvSpPr>
            <p:nvPr/>
          </p:nvSpPr>
          <p:spPr bwMode="auto">
            <a:xfrm flipV="1">
              <a:off x="2114" y="1459"/>
              <a:ext cx="852" cy="852"/>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35" name="Oval 43">
              <a:extLst>
                <a:ext uri="{FF2B5EF4-FFF2-40B4-BE49-F238E27FC236}">
                  <a16:creationId xmlns:a16="http://schemas.microsoft.com/office/drawing/2014/main" id="{C9159B36-A68B-4AEB-98E3-89F30EE025EC}"/>
                </a:ext>
              </a:extLst>
            </p:cNvPr>
            <p:cNvSpPr>
              <a:spLocks noChangeAspect="1" noChangeArrowheads="1"/>
            </p:cNvSpPr>
            <p:nvPr/>
          </p:nvSpPr>
          <p:spPr bwMode="auto">
            <a:xfrm flipV="1">
              <a:off x="2064" y="1404"/>
              <a:ext cx="952" cy="952"/>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36" name="Oval 44">
              <a:extLst>
                <a:ext uri="{FF2B5EF4-FFF2-40B4-BE49-F238E27FC236}">
                  <a16:creationId xmlns:a16="http://schemas.microsoft.com/office/drawing/2014/main" id="{F47ECF5B-9522-44C4-BABF-ECFB10AA079B}"/>
                </a:ext>
              </a:extLst>
            </p:cNvPr>
            <p:cNvSpPr>
              <a:spLocks noChangeAspect="1" noChangeArrowheads="1"/>
            </p:cNvSpPr>
            <p:nvPr/>
          </p:nvSpPr>
          <p:spPr bwMode="auto">
            <a:xfrm flipV="1">
              <a:off x="1953" y="1298"/>
              <a:ext cx="1179" cy="1179"/>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33800" name="Group 45">
            <a:extLst>
              <a:ext uri="{FF2B5EF4-FFF2-40B4-BE49-F238E27FC236}">
                <a16:creationId xmlns:a16="http://schemas.microsoft.com/office/drawing/2014/main" id="{54BCA404-F25F-480E-B1F4-C7315013107A}"/>
              </a:ext>
            </a:extLst>
          </p:cNvPr>
          <p:cNvGrpSpPr>
            <a:grpSpLocks/>
          </p:cNvGrpSpPr>
          <p:nvPr/>
        </p:nvGrpSpPr>
        <p:grpSpPr bwMode="auto">
          <a:xfrm>
            <a:off x="4943476" y="5445126"/>
            <a:ext cx="219075" cy="219075"/>
            <a:chOff x="2105" y="3429"/>
            <a:chExt cx="138" cy="138"/>
          </a:xfrm>
        </p:grpSpPr>
        <p:sp>
          <p:nvSpPr>
            <p:cNvPr id="33831" name="Oval 46">
              <a:extLst>
                <a:ext uri="{FF2B5EF4-FFF2-40B4-BE49-F238E27FC236}">
                  <a16:creationId xmlns:a16="http://schemas.microsoft.com/office/drawing/2014/main" id="{2CABE51B-46A8-4E52-80A8-C9B40A498461}"/>
                </a:ext>
              </a:extLst>
            </p:cNvPr>
            <p:cNvSpPr>
              <a:spLocks noChangeAspect="1" noChangeArrowheads="1"/>
            </p:cNvSpPr>
            <p:nvPr/>
          </p:nvSpPr>
          <p:spPr bwMode="auto">
            <a:xfrm flipV="1">
              <a:off x="2105" y="3429"/>
              <a:ext cx="138" cy="138"/>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32" name="Oval 47">
              <a:extLst>
                <a:ext uri="{FF2B5EF4-FFF2-40B4-BE49-F238E27FC236}">
                  <a16:creationId xmlns:a16="http://schemas.microsoft.com/office/drawing/2014/main" id="{FD67BC2E-573B-4F55-B0B4-89E7FCF0E138}"/>
                </a:ext>
              </a:extLst>
            </p:cNvPr>
            <p:cNvSpPr>
              <a:spLocks noChangeAspect="1" noChangeArrowheads="1"/>
            </p:cNvSpPr>
            <p:nvPr/>
          </p:nvSpPr>
          <p:spPr bwMode="auto">
            <a:xfrm flipV="1">
              <a:off x="2125" y="3448"/>
              <a:ext cx="100" cy="100"/>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33" name="Oval 48">
              <a:extLst>
                <a:ext uri="{FF2B5EF4-FFF2-40B4-BE49-F238E27FC236}">
                  <a16:creationId xmlns:a16="http://schemas.microsoft.com/office/drawing/2014/main" id="{BF2E889F-F306-46B5-A6CA-2E24F70A257E}"/>
                </a:ext>
              </a:extLst>
            </p:cNvPr>
            <p:cNvSpPr>
              <a:spLocks noChangeAspect="1" noChangeArrowheads="1"/>
            </p:cNvSpPr>
            <p:nvPr/>
          </p:nvSpPr>
          <p:spPr bwMode="auto">
            <a:xfrm flipV="1">
              <a:off x="2169" y="3490"/>
              <a:ext cx="16" cy="16"/>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33801" name="Group 49">
            <a:extLst>
              <a:ext uri="{FF2B5EF4-FFF2-40B4-BE49-F238E27FC236}">
                <a16:creationId xmlns:a16="http://schemas.microsoft.com/office/drawing/2014/main" id="{69FA9B21-D5DE-46BD-BAED-E4923A65211B}"/>
              </a:ext>
            </a:extLst>
          </p:cNvPr>
          <p:cNvGrpSpPr>
            <a:grpSpLocks noChangeAspect="1"/>
          </p:cNvGrpSpPr>
          <p:nvPr/>
        </p:nvGrpSpPr>
        <p:grpSpPr bwMode="auto">
          <a:xfrm>
            <a:off x="5567363" y="5487988"/>
            <a:ext cx="133350" cy="133350"/>
            <a:chOff x="2456" y="3497"/>
            <a:chExt cx="84" cy="84"/>
          </a:xfrm>
        </p:grpSpPr>
        <p:sp>
          <p:nvSpPr>
            <p:cNvPr id="33828" name="Oval 50">
              <a:extLst>
                <a:ext uri="{FF2B5EF4-FFF2-40B4-BE49-F238E27FC236}">
                  <a16:creationId xmlns:a16="http://schemas.microsoft.com/office/drawing/2014/main" id="{DB2BC51F-7D68-4798-BEDF-044CB26FB436}"/>
                </a:ext>
              </a:extLst>
            </p:cNvPr>
            <p:cNvSpPr>
              <a:spLocks noChangeAspect="1" noChangeArrowheads="1"/>
            </p:cNvSpPr>
            <p:nvPr/>
          </p:nvSpPr>
          <p:spPr bwMode="auto">
            <a:xfrm flipV="1">
              <a:off x="2456" y="3497"/>
              <a:ext cx="84" cy="8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29" name="Oval 51">
              <a:extLst>
                <a:ext uri="{FF2B5EF4-FFF2-40B4-BE49-F238E27FC236}">
                  <a16:creationId xmlns:a16="http://schemas.microsoft.com/office/drawing/2014/main" id="{E17CBEFE-841A-40D3-90D1-12616810E52D}"/>
                </a:ext>
              </a:extLst>
            </p:cNvPr>
            <p:cNvSpPr>
              <a:spLocks noChangeAspect="1" noChangeArrowheads="1"/>
            </p:cNvSpPr>
            <p:nvPr/>
          </p:nvSpPr>
          <p:spPr bwMode="auto">
            <a:xfrm flipV="1">
              <a:off x="2472" y="3513"/>
              <a:ext cx="52" cy="5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30" name="Oval 52">
              <a:extLst>
                <a:ext uri="{FF2B5EF4-FFF2-40B4-BE49-F238E27FC236}">
                  <a16:creationId xmlns:a16="http://schemas.microsoft.com/office/drawing/2014/main" id="{AEB900AF-8ADC-45CC-81E5-9A2904744234}"/>
                </a:ext>
              </a:extLst>
            </p:cNvPr>
            <p:cNvSpPr>
              <a:spLocks noChangeAspect="1" noChangeArrowheads="1"/>
            </p:cNvSpPr>
            <p:nvPr/>
          </p:nvSpPr>
          <p:spPr bwMode="auto">
            <a:xfrm flipV="1">
              <a:off x="2482" y="3522"/>
              <a:ext cx="34" cy="34"/>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33802" name="Group 53">
            <a:extLst>
              <a:ext uri="{FF2B5EF4-FFF2-40B4-BE49-F238E27FC236}">
                <a16:creationId xmlns:a16="http://schemas.microsoft.com/office/drawing/2014/main" id="{3BEF6489-F189-4690-80AC-DC324D2C2BDA}"/>
              </a:ext>
            </a:extLst>
          </p:cNvPr>
          <p:cNvGrpSpPr>
            <a:grpSpLocks noChangeAspect="1"/>
          </p:cNvGrpSpPr>
          <p:nvPr/>
        </p:nvGrpSpPr>
        <p:grpSpPr bwMode="auto">
          <a:xfrm>
            <a:off x="8472489" y="4724400"/>
            <a:ext cx="1512887" cy="1512888"/>
            <a:chOff x="3898" y="1253"/>
            <a:chExt cx="1270" cy="1270"/>
          </a:xfrm>
        </p:grpSpPr>
        <p:sp>
          <p:nvSpPr>
            <p:cNvPr id="33825" name="Oval 54">
              <a:extLst>
                <a:ext uri="{FF2B5EF4-FFF2-40B4-BE49-F238E27FC236}">
                  <a16:creationId xmlns:a16="http://schemas.microsoft.com/office/drawing/2014/main" id="{F34275EF-9425-4F6F-8B78-6724C48A0BC8}"/>
                </a:ext>
              </a:extLst>
            </p:cNvPr>
            <p:cNvSpPr>
              <a:spLocks noChangeAspect="1" noChangeArrowheads="1"/>
            </p:cNvSpPr>
            <p:nvPr/>
          </p:nvSpPr>
          <p:spPr bwMode="auto">
            <a:xfrm flipV="1">
              <a:off x="3969" y="1319"/>
              <a:ext cx="1134" cy="1133"/>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26" name="Oval 55">
              <a:extLst>
                <a:ext uri="{FF2B5EF4-FFF2-40B4-BE49-F238E27FC236}">
                  <a16:creationId xmlns:a16="http://schemas.microsoft.com/office/drawing/2014/main" id="{F633D1D2-A70A-4A23-AFB7-5DA365AFDB54}"/>
                </a:ext>
              </a:extLst>
            </p:cNvPr>
            <p:cNvSpPr>
              <a:spLocks noChangeAspect="1" noChangeArrowheads="1"/>
            </p:cNvSpPr>
            <p:nvPr/>
          </p:nvSpPr>
          <p:spPr bwMode="auto">
            <a:xfrm flipV="1">
              <a:off x="4088" y="1444"/>
              <a:ext cx="889" cy="88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27" name="Oval 56">
              <a:extLst>
                <a:ext uri="{FF2B5EF4-FFF2-40B4-BE49-F238E27FC236}">
                  <a16:creationId xmlns:a16="http://schemas.microsoft.com/office/drawing/2014/main" id="{6ABF950E-4682-461B-B387-465D9E93BC0C}"/>
                </a:ext>
              </a:extLst>
            </p:cNvPr>
            <p:cNvSpPr>
              <a:spLocks noChangeAspect="1" noChangeArrowheads="1"/>
            </p:cNvSpPr>
            <p:nvPr/>
          </p:nvSpPr>
          <p:spPr bwMode="auto">
            <a:xfrm flipV="1">
              <a:off x="3898" y="1253"/>
              <a:ext cx="1270" cy="1270"/>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33803" name="Group 57">
            <a:extLst>
              <a:ext uri="{FF2B5EF4-FFF2-40B4-BE49-F238E27FC236}">
                <a16:creationId xmlns:a16="http://schemas.microsoft.com/office/drawing/2014/main" id="{5486069D-2416-4F07-8AC0-F096A6186FF7}"/>
              </a:ext>
            </a:extLst>
          </p:cNvPr>
          <p:cNvGrpSpPr>
            <a:grpSpLocks noChangeAspect="1"/>
          </p:cNvGrpSpPr>
          <p:nvPr/>
        </p:nvGrpSpPr>
        <p:grpSpPr bwMode="auto">
          <a:xfrm>
            <a:off x="6311901" y="5300664"/>
            <a:ext cx="517525" cy="517525"/>
            <a:chOff x="3107" y="2069"/>
            <a:chExt cx="434" cy="434"/>
          </a:xfrm>
        </p:grpSpPr>
        <p:sp>
          <p:nvSpPr>
            <p:cNvPr id="33822" name="Oval 58">
              <a:extLst>
                <a:ext uri="{FF2B5EF4-FFF2-40B4-BE49-F238E27FC236}">
                  <a16:creationId xmlns:a16="http://schemas.microsoft.com/office/drawing/2014/main" id="{AFC94CEE-456D-44E6-958F-A5430499A65C}"/>
                </a:ext>
              </a:extLst>
            </p:cNvPr>
            <p:cNvSpPr>
              <a:spLocks noChangeAspect="1" noChangeArrowheads="1"/>
            </p:cNvSpPr>
            <p:nvPr/>
          </p:nvSpPr>
          <p:spPr bwMode="auto">
            <a:xfrm flipV="1">
              <a:off x="3188" y="2150"/>
              <a:ext cx="272" cy="272"/>
            </a:xfrm>
            <a:prstGeom prst="ellipse">
              <a:avLst/>
            </a:prstGeom>
            <a:noFill/>
            <a:ln w="19050" algn="ctr">
              <a:solidFill>
                <a:srgbClr val="F600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23" name="Oval 59">
              <a:extLst>
                <a:ext uri="{FF2B5EF4-FFF2-40B4-BE49-F238E27FC236}">
                  <a16:creationId xmlns:a16="http://schemas.microsoft.com/office/drawing/2014/main" id="{6C6F2840-F39B-4204-939A-F12A4D03D859}"/>
                </a:ext>
              </a:extLst>
            </p:cNvPr>
            <p:cNvSpPr>
              <a:spLocks noChangeAspect="1" noChangeArrowheads="1"/>
            </p:cNvSpPr>
            <p:nvPr/>
          </p:nvSpPr>
          <p:spPr bwMode="auto">
            <a:xfrm flipV="1">
              <a:off x="3211" y="2172"/>
              <a:ext cx="227" cy="227"/>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24" name="Oval 60">
              <a:extLst>
                <a:ext uri="{FF2B5EF4-FFF2-40B4-BE49-F238E27FC236}">
                  <a16:creationId xmlns:a16="http://schemas.microsoft.com/office/drawing/2014/main" id="{EBEB1704-DDE2-4A4A-8746-A24D7EE82A0B}"/>
                </a:ext>
              </a:extLst>
            </p:cNvPr>
            <p:cNvSpPr>
              <a:spLocks noChangeAspect="1" noChangeArrowheads="1"/>
            </p:cNvSpPr>
            <p:nvPr/>
          </p:nvSpPr>
          <p:spPr bwMode="auto">
            <a:xfrm flipV="1">
              <a:off x="3107" y="2069"/>
              <a:ext cx="434" cy="43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33804" name="Group 61">
            <a:extLst>
              <a:ext uri="{FF2B5EF4-FFF2-40B4-BE49-F238E27FC236}">
                <a16:creationId xmlns:a16="http://schemas.microsoft.com/office/drawing/2014/main" id="{69997E8F-958E-4169-9103-EE9FBE360436}"/>
              </a:ext>
            </a:extLst>
          </p:cNvPr>
          <p:cNvGrpSpPr>
            <a:grpSpLocks noChangeAspect="1"/>
          </p:cNvGrpSpPr>
          <p:nvPr/>
        </p:nvGrpSpPr>
        <p:grpSpPr bwMode="auto">
          <a:xfrm>
            <a:off x="5340350" y="5500688"/>
            <a:ext cx="107950" cy="107950"/>
            <a:chOff x="2290" y="3511"/>
            <a:chExt cx="68" cy="68"/>
          </a:xfrm>
        </p:grpSpPr>
        <p:sp>
          <p:nvSpPr>
            <p:cNvPr id="33820" name="Oval 62">
              <a:extLst>
                <a:ext uri="{FF2B5EF4-FFF2-40B4-BE49-F238E27FC236}">
                  <a16:creationId xmlns:a16="http://schemas.microsoft.com/office/drawing/2014/main" id="{C6A5B7EA-FF80-4237-9C6E-7928906A3311}"/>
                </a:ext>
              </a:extLst>
            </p:cNvPr>
            <p:cNvSpPr>
              <a:spLocks noChangeAspect="1" noChangeArrowheads="1"/>
            </p:cNvSpPr>
            <p:nvPr/>
          </p:nvSpPr>
          <p:spPr bwMode="auto">
            <a:xfrm flipV="1">
              <a:off x="2290" y="3511"/>
              <a:ext cx="68" cy="68"/>
            </a:xfrm>
            <a:prstGeom prst="ellipse">
              <a:avLst/>
            </a:prstGeom>
            <a:noFill/>
            <a:ln w="19050" algn="ctr">
              <a:solidFill>
                <a:srgbClr val="C8C3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21" name="Oval 63">
              <a:extLst>
                <a:ext uri="{FF2B5EF4-FFF2-40B4-BE49-F238E27FC236}">
                  <a16:creationId xmlns:a16="http://schemas.microsoft.com/office/drawing/2014/main" id="{539C7AF9-57BD-4AFB-AE2A-539D734CCD2D}"/>
                </a:ext>
              </a:extLst>
            </p:cNvPr>
            <p:cNvSpPr>
              <a:spLocks noChangeAspect="1" noChangeArrowheads="1"/>
            </p:cNvSpPr>
            <p:nvPr/>
          </p:nvSpPr>
          <p:spPr bwMode="auto">
            <a:xfrm flipV="1">
              <a:off x="2303" y="3525"/>
              <a:ext cx="41" cy="41"/>
            </a:xfrm>
            <a:prstGeom prst="ellipse">
              <a:avLst/>
            </a:prstGeom>
            <a:noFill/>
            <a:ln w="19050" algn="ctr">
              <a:solidFill>
                <a:srgbClr val="0000FF"/>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grpSp>
        <p:nvGrpSpPr>
          <p:cNvPr id="33805" name="Group 64">
            <a:extLst>
              <a:ext uri="{FF2B5EF4-FFF2-40B4-BE49-F238E27FC236}">
                <a16:creationId xmlns:a16="http://schemas.microsoft.com/office/drawing/2014/main" id="{9BC02388-F9FC-435F-92F4-3246851F8198}"/>
              </a:ext>
            </a:extLst>
          </p:cNvPr>
          <p:cNvGrpSpPr>
            <a:grpSpLocks/>
          </p:cNvGrpSpPr>
          <p:nvPr/>
        </p:nvGrpSpPr>
        <p:grpSpPr bwMode="auto">
          <a:xfrm>
            <a:off x="5880101" y="5443539"/>
            <a:ext cx="212725" cy="212725"/>
            <a:chOff x="3489" y="1685"/>
            <a:chExt cx="134" cy="134"/>
          </a:xfrm>
        </p:grpSpPr>
        <p:sp>
          <p:nvSpPr>
            <p:cNvPr id="33818" name="Oval 65">
              <a:extLst>
                <a:ext uri="{FF2B5EF4-FFF2-40B4-BE49-F238E27FC236}">
                  <a16:creationId xmlns:a16="http://schemas.microsoft.com/office/drawing/2014/main" id="{0ADF8A48-EA0E-4905-B206-91BAFD3A46EE}"/>
                </a:ext>
              </a:extLst>
            </p:cNvPr>
            <p:cNvSpPr>
              <a:spLocks noChangeAspect="1" noChangeArrowheads="1"/>
            </p:cNvSpPr>
            <p:nvPr/>
          </p:nvSpPr>
          <p:spPr bwMode="auto">
            <a:xfrm flipV="1">
              <a:off x="3489" y="1685"/>
              <a:ext cx="134" cy="134"/>
            </a:xfrm>
            <a:prstGeom prst="ellipse">
              <a:avLst/>
            </a:prstGeom>
            <a:noFill/>
            <a:ln w="19050" algn="ctr">
              <a:solidFill>
                <a:srgbClr val="00A800"/>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sp>
          <p:nvSpPr>
            <p:cNvPr id="33819" name="Oval 66">
              <a:extLst>
                <a:ext uri="{FF2B5EF4-FFF2-40B4-BE49-F238E27FC236}">
                  <a16:creationId xmlns:a16="http://schemas.microsoft.com/office/drawing/2014/main" id="{CF380461-5194-444B-BE33-C45C916B23E8}"/>
                </a:ext>
              </a:extLst>
            </p:cNvPr>
            <p:cNvSpPr>
              <a:spLocks noChangeAspect="1" noChangeArrowheads="1"/>
            </p:cNvSpPr>
            <p:nvPr/>
          </p:nvSpPr>
          <p:spPr bwMode="auto">
            <a:xfrm flipV="1">
              <a:off x="3551" y="1748"/>
              <a:ext cx="11" cy="11"/>
            </a:xfrm>
            <a:prstGeom prst="ellipse">
              <a:avLst/>
            </a:prstGeom>
            <a:noFill/>
            <a:ln w="19050" algn="ctr">
              <a:solidFill>
                <a:srgbClr val="C800C8"/>
              </a:solidFill>
              <a:round/>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sz="1800"/>
            </a:p>
          </p:txBody>
        </p:sp>
      </p:grpSp>
      <p:sp>
        <p:nvSpPr>
          <p:cNvPr id="932931" name="Text Box 67">
            <a:extLst>
              <a:ext uri="{FF2B5EF4-FFF2-40B4-BE49-F238E27FC236}">
                <a16:creationId xmlns:a16="http://schemas.microsoft.com/office/drawing/2014/main" id="{8D8021EC-D6A6-464A-8ECD-DA385CD7A074}"/>
              </a:ext>
            </a:extLst>
          </p:cNvPr>
          <p:cNvSpPr txBox="1">
            <a:spLocks noChangeArrowheads="1"/>
          </p:cNvSpPr>
          <p:nvPr/>
        </p:nvSpPr>
        <p:spPr bwMode="auto">
          <a:xfrm>
            <a:off x="1990725" y="4365626"/>
            <a:ext cx="224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a:effectLst>
                  <a:outerShdw blurRad="38100" dist="38100" dir="2700000" algn="tl">
                    <a:srgbClr val="C0C0C0"/>
                  </a:outerShdw>
                </a:effectLst>
                <a:latin typeface="Arial" charset="0"/>
              </a:rPr>
              <a:t>周辺部の光線の収束</a:t>
            </a:r>
          </a:p>
        </p:txBody>
      </p:sp>
      <p:sp>
        <p:nvSpPr>
          <p:cNvPr id="932932" name="Text Box 68">
            <a:extLst>
              <a:ext uri="{FF2B5EF4-FFF2-40B4-BE49-F238E27FC236}">
                <a16:creationId xmlns:a16="http://schemas.microsoft.com/office/drawing/2014/main" id="{546FE522-1511-4813-B612-7BA216605309}"/>
              </a:ext>
            </a:extLst>
          </p:cNvPr>
          <p:cNvSpPr txBox="1">
            <a:spLocks noChangeArrowheads="1"/>
          </p:cNvSpPr>
          <p:nvPr/>
        </p:nvSpPr>
        <p:spPr bwMode="auto">
          <a:xfrm>
            <a:off x="3935413" y="6165851"/>
            <a:ext cx="842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a:effectLst>
                  <a:outerShdw blurRad="38100" dist="38100" dir="2700000" algn="tl">
                    <a:srgbClr val="C0C0C0"/>
                  </a:outerShdw>
                </a:effectLst>
                <a:latin typeface="Arial" charset="0"/>
              </a:rPr>
              <a:t>前ボケ</a:t>
            </a:r>
          </a:p>
        </p:txBody>
      </p:sp>
      <p:sp>
        <p:nvSpPr>
          <p:cNvPr id="932933" name="Text Box 69">
            <a:extLst>
              <a:ext uri="{FF2B5EF4-FFF2-40B4-BE49-F238E27FC236}">
                <a16:creationId xmlns:a16="http://schemas.microsoft.com/office/drawing/2014/main" id="{CD492A81-E3D4-4465-9E14-6177FA0479BD}"/>
              </a:ext>
            </a:extLst>
          </p:cNvPr>
          <p:cNvSpPr txBox="1">
            <a:spLocks noChangeArrowheads="1"/>
          </p:cNvSpPr>
          <p:nvPr/>
        </p:nvSpPr>
        <p:spPr bwMode="auto">
          <a:xfrm>
            <a:off x="6743701" y="6165851"/>
            <a:ext cx="842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0" algn="ctr">
                <a:solidFill>
                  <a:srgbClr val="0000FF"/>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a:effectLst>
                  <a:outerShdw blurRad="38100" dist="38100" dir="2700000" algn="tl">
                    <a:srgbClr val="C0C0C0"/>
                  </a:outerShdw>
                </a:effectLst>
                <a:latin typeface="Arial" charset="0"/>
              </a:rPr>
              <a:t>後ボケ</a:t>
            </a:r>
          </a:p>
        </p:txBody>
      </p:sp>
      <p:sp>
        <p:nvSpPr>
          <p:cNvPr id="33809" name="Line 70">
            <a:extLst>
              <a:ext uri="{FF2B5EF4-FFF2-40B4-BE49-F238E27FC236}">
                <a16:creationId xmlns:a16="http://schemas.microsoft.com/office/drawing/2014/main" id="{D8900238-A6B0-4921-A5A8-FC073BAB75C1}"/>
              </a:ext>
            </a:extLst>
          </p:cNvPr>
          <p:cNvSpPr>
            <a:spLocks noChangeAspect="1" noChangeShapeType="1"/>
          </p:cNvSpPr>
          <p:nvPr/>
        </p:nvSpPr>
        <p:spPr bwMode="auto">
          <a:xfrm>
            <a:off x="5591175"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10" name="Line 71">
            <a:extLst>
              <a:ext uri="{FF2B5EF4-FFF2-40B4-BE49-F238E27FC236}">
                <a16:creationId xmlns:a16="http://schemas.microsoft.com/office/drawing/2014/main" id="{FB2F468D-A10E-4FD2-843B-707E5A6B6DC9}"/>
              </a:ext>
            </a:extLst>
          </p:cNvPr>
          <p:cNvSpPr>
            <a:spLocks noChangeAspect="1" noChangeShapeType="1"/>
          </p:cNvSpPr>
          <p:nvPr/>
        </p:nvSpPr>
        <p:spPr bwMode="auto">
          <a:xfrm>
            <a:off x="6221413"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11" name="Line 72">
            <a:extLst>
              <a:ext uri="{FF2B5EF4-FFF2-40B4-BE49-F238E27FC236}">
                <a16:creationId xmlns:a16="http://schemas.microsoft.com/office/drawing/2014/main" id="{A2C21912-7F57-475B-9E76-5EBD760D6EFD}"/>
              </a:ext>
            </a:extLst>
          </p:cNvPr>
          <p:cNvSpPr>
            <a:spLocks noChangeAspect="1" noChangeShapeType="1"/>
          </p:cNvSpPr>
          <p:nvPr/>
        </p:nvSpPr>
        <p:spPr bwMode="auto">
          <a:xfrm>
            <a:off x="6950075"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12" name="Line 73">
            <a:extLst>
              <a:ext uri="{FF2B5EF4-FFF2-40B4-BE49-F238E27FC236}">
                <a16:creationId xmlns:a16="http://schemas.microsoft.com/office/drawing/2014/main" id="{62C3F065-40AC-42ED-A670-FD65DB653122}"/>
              </a:ext>
            </a:extLst>
          </p:cNvPr>
          <p:cNvSpPr>
            <a:spLocks noChangeAspect="1" noChangeShapeType="1"/>
          </p:cNvSpPr>
          <p:nvPr/>
        </p:nvSpPr>
        <p:spPr bwMode="auto">
          <a:xfrm>
            <a:off x="7051675"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13" name="Line 74">
            <a:extLst>
              <a:ext uri="{FF2B5EF4-FFF2-40B4-BE49-F238E27FC236}">
                <a16:creationId xmlns:a16="http://schemas.microsoft.com/office/drawing/2014/main" id="{A7275BBC-81C4-4E91-B198-36FF0D9CC049}"/>
              </a:ext>
            </a:extLst>
          </p:cNvPr>
          <p:cNvSpPr>
            <a:spLocks noChangeAspect="1" noChangeShapeType="1"/>
          </p:cNvSpPr>
          <p:nvPr/>
        </p:nvSpPr>
        <p:spPr bwMode="auto">
          <a:xfrm>
            <a:off x="7070725"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14" name="Line 75">
            <a:extLst>
              <a:ext uri="{FF2B5EF4-FFF2-40B4-BE49-F238E27FC236}">
                <a16:creationId xmlns:a16="http://schemas.microsoft.com/office/drawing/2014/main" id="{1A3DD879-0DEB-4651-9C98-74E444E59A56}"/>
              </a:ext>
            </a:extLst>
          </p:cNvPr>
          <p:cNvSpPr>
            <a:spLocks noChangeAspect="1" noChangeShapeType="1"/>
          </p:cNvSpPr>
          <p:nvPr/>
        </p:nvSpPr>
        <p:spPr bwMode="auto">
          <a:xfrm>
            <a:off x="7175500"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15" name="Line 76">
            <a:extLst>
              <a:ext uri="{FF2B5EF4-FFF2-40B4-BE49-F238E27FC236}">
                <a16:creationId xmlns:a16="http://schemas.microsoft.com/office/drawing/2014/main" id="{BC9C32C2-DCD3-4D23-9C47-C38FD1AEDDBA}"/>
              </a:ext>
            </a:extLst>
          </p:cNvPr>
          <p:cNvSpPr>
            <a:spLocks noChangeAspect="1" noChangeShapeType="1"/>
          </p:cNvSpPr>
          <p:nvPr/>
        </p:nvSpPr>
        <p:spPr bwMode="auto">
          <a:xfrm>
            <a:off x="7535863"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16" name="Line 77">
            <a:extLst>
              <a:ext uri="{FF2B5EF4-FFF2-40B4-BE49-F238E27FC236}">
                <a16:creationId xmlns:a16="http://schemas.microsoft.com/office/drawing/2014/main" id="{D19E42D2-085F-47A2-AA19-EBE3C391ADF5}"/>
              </a:ext>
            </a:extLst>
          </p:cNvPr>
          <p:cNvSpPr>
            <a:spLocks noChangeAspect="1" noChangeShapeType="1"/>
          </p:cNvSpPr>
          <p:nvPr/>
        </p:nvSpPr>
        <p:spPr bwMode="auto">
          <a:xfrm>
            <a:off x="8174038"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3817" name="Line 78">
            <a:extLst>
              <a:ext uri="{FF2B5EF4-FFF2-40B4-BE49-F238E27FC236}">
                <a16:creationId xmlns:a16="http://schemas.microsoft.com/office/drawing/2014/main" id="{BB8CF087-ACC5-448A-B9CE-9DF36506B2BA}"/>
              </a:ext>
            </a:extLst>
          </p:cNvPr>
          <p:cNvSpPr>
            <a:spLocks noChangeAspect="1" noChangeShapeType="1"/>
          </p:cNvSpPr>
          <p:nvPr/>
        </p:nvSpPr>
        <p:spPr bwMode="auto">
          <a:xfrm>
            <a:off x="8721725" y="1557338"/>
            <a:ext cx="0" cy="2520950"/>
          </a:xfrm>
          <a:prstGeom prst="line">
            <a:avLst/>
          </a:prstGeom>
          <a:noFill/>
          <a:ln w="12700">
            <a:solidFill>
              <a:srgbClr val="00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7669CA-26EF-4D82-AF5C-667683183241}"/>
              </a:ext>
            </a:extLst>
          </p:cNvPr>
          <p:cNvSpPr>
            <a:spLocks noGrp="1"/>
          </p:cNvSpPr>
          <p:nvPr>
            <p:ph type="title"/>
          </p:nvPr>
        </p:nvSpPr>
        <p:spPr/>
        <p:txBody>
          <a:bodyPr/>
          <a:lstStyle/>
          <a:p>
            <a:r>
              <a:rPr lang="ja-JP" altLang="en-US" dirty="0"/>
              <a:t>軸上色収差</a:t>
            </a:r>
            <a:endParaRPr kumimoji="1" lang="ja-JP" altLang="en-US" dirty="0"/>
          </a:p>
        </p:txBody>
      </p:sp>
      <p:sp>
        <p:nvSpPr>
          <p:cNvPr id="3" name="コンテンツ プレースホルダー 2">
            <a:extLst>
              <a:ext uri="{FF2B5EF4-FFF2-40B4-BE49-F238E27FC236}">
                <a16:creationId xmlns:a16="http://schemas.microsoft.com/office/drawing/2014/main" id="{7428480D-97EA-4746-8812-7B644B4EFFB9}"/>
              </a:ext>
            </a:extLst>
          </p:cNvPr>
          <p:cNvSpPr>
            <a:spLocks noGrp="1"/>
          </p:cNvSpPr>
          <p:nvPr>
            <p:ph idx="1"/>
          </p:nvPr>
        </p:nvSpPr>
        <p:spPr/>
        <p:txBody>
          <a:bodyPr/>
          <a:lstStyle/>
          <a:p>
            <a:r>
              <a:rPr kumimoji="1" lang="ja-JP" altLang="en-US" dirty="0"/>
              <a:t>被写界深度のボケと同様の色収差</a:t>
            </a:r>
            <a:endParaRPr kumimoji="1" lang="en-US" altLang="ja-JP" dirty="0"/>
          </a:p>
          <a:p>
            <a:pPr lvl="1"/>
            <a:r>
              <a:rPr lang="ja-JP" altLang="en-US" dirty="0"/>
              <a:t>ただしより複雑な変化が発生する</a:t>
            </a:r>
            <a:endParaRPr lang="en-US" altLang="ja-JP" dirty="0"/>
          </a:p>
          <a:p>
            <a:pPr lvl="1"/>
            <a:r>
              <a:rPr kumimoji="1" lang="ja-JP" altLang="en-US" dirty="0"/>
              <a:t>シミュレーション以外での再現は難しい</a:t>
            </a:r>
            <a:endParaRPr kumimoji="1" lang="en-US" altLang="ja-JP" dirty="0"/>
          </a:p>
          <a:p>
            <a:r>
              <a:rPr kumimoji="1" lang="ja-JP" altLang="en-US" dirty="0"/>
              <a:t>必ずしも正確な収差は不要</a:t>
            </a:r>
            <a:endParaRPr kumimoji="1" lang="en-US" altLang="ja-JP" dirty="0"/>
          </a:p>
          <a:p>
            <a:pPr lvl="1"/>
            <a:r>
              <a:rPr lang="ja-JP" altLang="en-US" dirty="0">
                <a:solidFill>
                  <a:srgbClr val="FF5050"/>
                </a:solidFill>
              </a:rPr>
              <a:t>光束マップのようなものから適当にフェッチ</a:t>
            </a:r>
            <a:endParaRPr lang="en-US" altLang="ja-JP" dirty="0">
              <a:solidFill>
                <a:srgbClr val="FF5050"/>
              </a:solidFill>
            </a:endParaRPr>
          </a:p>
          <a:p>
            <a:pPr lvl="1"/>
            <a:r>
              <a:rPr lang="ja-JP" altLang="en-US" dirty="0">
                <a:solidFill>
                  <a:srgbClr val="FF5050"/>
                </a:solidFill>
              </a:rPr>
              <a:t>ランタイムに</a:t>
            </a:r>
            <a:r>
              <a:rPr kumimoji="1" lang="ja-JP" altLang="en-US" dirty="0">
                <a:solidFill>
                  <a:srgbClr val="FF5050"/>
                </a:solidFill>
              </a:rPr>
              <a:t>プロシージャルで適当に着色</a:t>
            </a:r>
            <a:endParaRPr kumimoji="1" lang="en-US" altLang="ja-JP" dirty="0">
              <a:solidFill>
                <a:srgbClr val="FF5050"/>
              </a:solidFill>
            </a:endParaRPr>
          </a:p>
        </p:txBody>
      </p:sp>
      <p:sp>
        <p:nvSpPr>
          <p:cNvPr id="4" name="スライド番号プレースホルダー 3">
            <a:extLst>
              <a:ext uri="{FF2B5EF4-FFF2-40B4-BE49-F238E27FC236}">
                <a16:creationId xmlns:a16="http://schemas.microsoft.com/office/drawing/2014/main" id="{2F441A31-BAB3-4328-A5D1-95F098BAA12F}"/>
              </a:ext>
            </a:extLst>
          </p:cNvPr>
          <p:cNvSpPr>
            <a:spLocks noGrp="1"/>
          </p:cNvSpPr>
          <p:nvPr>
            <p:ph type="sldNum" sz="quarter" idx="12"/>
          </p:nvPr>
        </p:nvSpPr>
        <p:spPr/>
        <p:txBody>
          <a:bodyPr/>
          <a:lstStyle/>
          <a:p>
            <a:fld id="{C6FF8165-D951-4465-BD9F-46EC8375F7A9}" type="slidenum">
              <a:rPr kumimoji="1" lang="ja-JP" altLang="en-US" smtClean="0"/>
              <a:t>84</a:t>
            </a:fld>
            <a:endParaRPr kumimoji="1" lang="ja-JP" altLang="en-US"/>
          </a:p>
        </p:txBody>
      </p:sp>
    </p:spTree>
    <p:extLst>
      <p:ext uri="{BB962C8B-B14F-4D97-AF65-F5344CB8AC3E}">
        <p14:creationId xmlns:p14="http://schemas.microsoft.com/office/powerpoint/2010/main" val="784101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66CFF2-59C0-45BB-9FBA-FBA98A805492}"/>
              </a:ext>
            </a:extLst>
          </p:cNvPr>
          <p:cNvSpPr>
            <a:spLocks noGrp="1"/>
          </p:cNvSpPr>
          <p:nvPr>
            <p:ph type="title"/>
          </p:nvPr>
        </p:nvSpPr>
        <p:spPr/>
        <p:txBody>
          <a:bodyPr>
            <a:normAutofit fontScale="90000"/>
          </a:bodyPr>
          <a:lstStyle/>
          <a:p>
            <a:r>
              <a:rPr lang="ja-JP" altLang="en-US" dirty="0"/>
              <a:t>事前計算光束マップを使う場合のサンプル</a:t>
            </a:r>
            <a:br>
              <a:rPr lang="en-US" altLang="ja-JP" dirty="0"/>
            </a:br>
            <a:r>
              <a:rPr lang="en-US" altLang="ja-JP" dirty="0"/>
              <a:t>[Kawase 2012, 2015.a]</a:t>
            </a:r>
            <a:endParaRPr kumimoji="1" lang="ja-JP" altLang="en-US" dirty="0"/>
          </a:p>
        </p:txBody>
      </p:sp>
      <p:sp>
        <p:nvSpPr>
          <p:cNvPr id="4" name="スライド番号プレースホルダー 3">
            <a:extLst>
              <a:ext uri="{FF2B5EF4-FFF2-40B4-BE49-F238E27FC236}">
                <a16:creationId xmlns:a16="http://schemas.microsoft.com/office/drawing/2014/main" id="{C0DDD87E-0918-4AEF-BEE9-B020DB92C43B}"/>
              </a:ext>
            </a:extLst>
          </p:cNvPr>
          <p:cNvSpPr>
            <a:spLocks noGrp="1"/>
          </p:cNvSpPr>
          <p:nvPr>
            <p:ph type="sldNum" sz="quarter" idx="12"/>
          </p:nvPr>
        </p:nvSpPr>
        <p:spPr/>
        <p:txBody>
          <a:bodyPr/>
          <a:lstStyle/>
          <a:p>
            <a:fld id="{C6FF8165-D951-4465-BD9F-46EC8375F7A9}" type="slidenum">
              <a:rPr kumimoji="1" lang="ja-JP" altLang="en-US" smtClean="0"/>
              <a:t>85</a:t>
            </a:fld>
            <a:endParaRPr kumimoji="1" lang="ja-JP" altLang="en-US"/>
          </a:p>
        </p:txBody>
      </p:sp>
      <p:grpSp>
        <p:nvGrpSpPr>
          <p:cNvPr id="5" name="グループ化 4">
            <a:extLst>
              <a:ext uri="{FF2B5EF4-FFF2-40B4-BE49-F238E27FC236}">
                <a16:creationId xmlns:a16="http://schemas.microsoft.com/office/drawing/2014/main" id="{8FAC5942-5097-4F14-8AC2-E2F321BE212D}"/>
              </a:ext>
            </a:extLst>
          </p:cNvPr>
          <p:cNvGrpSpPr/>
          <p:nvPr/>
        </p:nvGrpSpPr>
        <p:grpSpPr>
          <a:xfrm>
            <a:off x="468961" y="1506197"/>
            <a:ext cx="5520983" cy="2215399"/>
            <a:chOff x="458587" y="467511"/>
            <a:chExt cx="6806556" cy="1698280"/>
          </a:xfrm>
        </p:grpSpPr>
        <p:pic>
          <p:nvPicPr>
            <p:cNvPr id="6" name="コンテンツ プレースホルダー 10">
              <a:extLst>
                <a:ext uri="{FF2B5EF4-FFF2-40B4-BE49-F238E27FC236}">
                  <a16:creationId xmlns:a16="http://schemas.microsoft.com/office/drawing/2014/main" id="{C6B2101F-CCD5-4253-AAAD-F8C1EB0144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587" y="467511"/>
              <a:ext cx="6806556" cy="169828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ext Box 4">
              <a:extLst>
                <a:ext uri="{FF2B5EF4-FFF2-40B4-BE49-F238E27FC236}">
                  <a16:creationId xmlns:a16="http://schemas.microsoft.com/office/drawing/2014/main" id="{6BB6A99C-9400-4D91-9507-13C997DD5D90}"/>
                </a:ext>
              </a:extLst>
            </p:cNvPr>
            <p:cNvSpPr txBox="1">
              <a:spLocks noChangeArrowheads="1"/>
            </p:cNvSpPr>
            <p:nvPr/>
          </p:nvSpPr>
          <p:spPr bwMode="auto">
            <a:xfrm>
              <a:off x="458587" y="472551"/>
              <a:ext cx="4406976" cy="41793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116">
                  <a:solidFill>
                    <a:srgbClr val="EAEAEA"/>
                  </a:solidFill>
                  <a:latin typeface="Arial" panose="020B0604020202020204" pitchFamily="34" charset="0"/>
                  <a:ea typeface="ＭＳ Ｐゴシック" panose="020B0600070205080204" pitchFamily="50" charset="-128"/>
                </a:rPr>
                <a:t>Spherical lens (with no corrections)</a:t>
              </a:r>
              <a:endParaRPr lang="ja-JP" altLang="en-US" sz="2116">
                <a:solidFill>
                  <a:srgbClr val="EAEAEA"/>
                </a:solidFill>
                <a:latin typeface="Arial" panose="020B0604020202020204" pitchFamily="34" charset="0"/>
                <a:ea typeface="ＭＳ Ｐゴシック" panose="020B0600070205080204" pitchFamily="50" charset="-128"/>
              </a:endParaRPr>
            </a:p>
          </p:txBody>
        </p:sp>
      </p:grpSp>
      <p:grpSp>
        <p:nvGrpSpPr>
          <p:cNvPr id="8" name="グループ化 7">
            <a:extLst>
              <a:ext uri="{FF2B5EF4-FFF2-40B4-BE49-F238E27FC236}">
                <a16:creationId xmlns:a16="http://schemas.microsoft.com/office/drawing/2014/main" id="{EC2837D3-7A0D-4517-9BD3-5D5423618A10}"/>
              </a:ext>
            </a:extLst>
          </p:cNvPr>
          <p:cNvGrpSpPr/>
          <p:nvPr/>
        </p:nvGrpSpPr>
        <p:grpSpPr>
          <a:xfrm>
            <a:off x="471687" y="3947517"/>
            <a:ext cx="5518257" cy="2221972"/>
            <a:chOff x="458587" y="2659652"/>
            <a:chExt cx="6803197" cy="1703319"/>
          </a:xfrm>
        </p:grpSpPr>
        <p:pic>
          <p:nvPicPr>
            <p:cNvPr id="9" name="図 21">
              <a:extLst>
                <a:ext uri="{FF2B5EF4-FFF2-40B4-BE49-F238E27FC236}">
                  <a16:creationId xmlns:a16="http://schemas.microsoft.com/office/drawing/2014/main" id="{2B5B527F-1098-4500-837D-DE9F01E9A2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5307" y="2663012"/>
              <a:ext cx="6796477" cy="1699959"/>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7356FDEF-5135-4F45-8881-5660AB4A7666}"/>
                </a:ext>
              </a:extLst>
            </p:cNvPr>
            <p:cNvSpPr txBox="1">
              <a:spLocks noChangeArrowheads="1"/>
            </p:cNvSpPr>
            <p:nvPr/>
          </p:nvSpPr>
          <p:spPr bwMode="auto">
            <a:xfrm>
              <a:off x="458587" y="2659652"/>
              <a:ext cx="3086216" cy="41793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116" dirty="0">
                  <a:solidFill>
                    <a:srgbClr val="EAEAEA"/>
                  </a:solidFill>
                  <a:latin typeface="Arial" panose="020B0604020202020204" pitchFamily="34" charset="0"/>
                  <a:ea typeface="ＭＳ Ｐゴシック" panose="020B0600070205080204" pitchFamily="50" charset="-128"/>
                </a:rPr>
                <a:t>Aspherical lens</a:t>
              </a:r>
              <a:endParaRPr lang="ja-JP" altLang="en-US" sz="2116" dirty="0">
                <a:solidFill>
                  <a:srgbClr val="EAEAEA"/>
                </a:solidFill>
                <a:latin typeface="Arial" panose="020B0604020202020204" pitchFamily="34" charset="0"/>
                <a:ea typeface="ＭＳ Ｐゴシック" panose="020B0600070205080204" pitchFamily="50" charset="-128"/>
              </a:endParaRPr>
            </a:p>
          </p:txBody>
        </p:sp>
      </p:grpSp>
      <p:grpSp>
        <p:nvGrpSpPr>
          <p:cNvPr id="11" name="グループ化 10">
            <a:extLst>
              <a:ext uri="{FF2B5EF4-FFF2-40B4-BE49-F238E27FC236}">
                <a16:creationId xmlns:a16="http://schemas.microsoft.com/office/drawing/2014/main" id="{A219A691-C7DA-4ADE-99ED-BB031F084A34}"/>
              </a:ext>
            </a:extLst>
          </p:cNvPr>
          <p:cNvGrpSpPr/>
          <p:nvPr/>
        </p:nvGrpSpPr>
        <p:grpSpPr>
          <a:xfrm>
            <a:off x="6202260" y="1496689"/>
            <a:ext cx="5520983" cy="2223676"/>
            <a:chOff x="4285957" y="2222941"/>
            <a:chExt cx="6806556" cy="1704625"/>
          </a:xfrm>
        </p:grpSpPr>
        <p:pic>
          <p:nvPicPr>
            <p:cNvPr id="12" name="図 39">
              <a:extLst>
                <a:ext uri="{FF2B5EF4-FFF2-40B4-BE49-F238E27FC236}">
                  <a16:creationId xmlns:a16="http://schemas.microsoft.com/office/drawing/2014/main" id="{A41A0FEC-30D2-410A-92BA-AE8355C67E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5957" y="2227607"/>
              <a:ext cx="6806556" cy="1699959"/>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 Box 4">
              <a:extLst>
                <a:ext uri="{FF2B5EF4-FFF2-40B4-BE49-F238E27FC236}">
                  <a16:creationId xmlns:a16="http://schemas.microsoft.com/office/drawing/2014/main" id="{378EB7ED-2EBB-4694-B5C4-A245D2D72FC9}"/>
                </a:ext>
              </a:extLst>
            </p:cNvPr>
            <p:cNvSpPr txBox="1">
              <a:spLocks noChangeArrowheads="1"/>
            </p:cNvSpPr>
            <p:nvPr/>
          </p:nvSpPr>
          <p:spPr bwMode="auto">
            <a:xfrm>
              <a:off x="4285957" y="2222941"/>
              <a:ext cx="4864705" cy="41793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116" dirty="0">
                  <a:solidFill>
                    <a:srgbClr val="EAEAEA"/>
                  </a:solidFill>
                  <a:latin typeface="Arial" panose="020B0604020202020204" pitchFamily="34" charset="0"/>
                  <a:ea typeface="ＭＳ Ｐゴシック" panose="020B0600070205080204" pitchFamily="50" charset="-128"/>
                </a:rPr>
                <a:t>Achromatic doublet lens</a:t>
              </a:r>
              <a:endParaRPr lang="ja-JP" altLang="en-US" sz="2116" dirty="0">
                <a:solidFill>
                  <a:srgbClr val="EAEAEA"/>
                </a:solidFill>
                <a:latin typeface="Arial" panose="020B0604020202020204" pitchFamily="34" charset="0"/>
                <a:ea typeface="ＭＳ Ｐゴシック" panose="020B0600070205080204" pitchFamily="50" charset="-128"/>
              </a:endParaRPr>
            </a:p>
          </p:txBody>
        </p:sp>
      </p:grpSp>
      <p:grpSp>
        <p:nvGrpSpPr>
          <p:cNvPr id="14" name="グループ化 13">
            <a:extLst>
              <a:ext uri="{FF2B5EF4-FFF2-40B4-BE49-F238E27FC236}">
                <a16:creationId xmlns:a16="http://schemas.microsoft.com/office/drawing/2014/main" id="{70FF6DBF-2921-4797-91DA-BF13B469A1D4}"/>
              </a:ext>
            </a:extLst>
          </p:cNvPr>
          <p:cNvGrpSpPr/>
          <p:nvPr/>
        </p:nvGrpSpPr>
        <p:grpSpPr>
          <a:xfrm>
            <a:off x="6204986" y="3952551"/>
            <a:ext cx="5520983" cy="2217589"/>
            <a:chOff x="4285957" y="4425162"/>
            <a:chExt cx="6806556" cy="1699959"/>
          </a:xfrm>
        </p:grpSpPr>
        <p:pic>
          <p:nvPicPr>
            <p:cNvPr id="15" name="図 35">
              <a:extLst>
                <a:ext uri="{FF2B5EF4-FFF2-40B4-BE49-F238E27FC236}">
                  <a16:creationId xmlns:a16="http://schemas.microsoft.com/office/drawing/2014/main" id="{423D6E62-648B-4549-8464-7550620D9A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5957" y="4426841"/>
              <a:ext cx="6806556" cy="169828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 Box 4">
              <a:extLst>
                <a:ext uri="{FF2B5EF4-FFF2-40B4-BE49-F238E27FC236}">
                  <a16:creationId xmlns:a16="http://schemas.microsoft.com/office/drawing/2014/main" id="{ED222349-0262-4072-9D4E-3A6E49CA6071}"/>
                </a:ext>
              </a:extLst>
            </p:cNvPr>
            <p:cNvSpPr txBox="1">
              <a:spLocks noChangeArrowheads="1"/>
            </p:cNvSpPr>
            <p:nvPr/>
          </p:nvSpPr>
          <p:spPr bwMode="auto">
            <a:xfrm>
              <a:off x="4285957" y="4425162"/>
              <a:ext cx="3225219" cy="417935"/>
            </a:xfrm>
            <a:prstGeom prst="rect">
              <a:avLst/>
            </a:prstGeom>
            <a:solidFill>
              <a:srgbClr val="000000">
                <a:alpha val="50195"/>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a:spcBef>
                  <a:spcPct val="0"/>
                </a:spcBef>
                <a:buFontTx/>
                <a:buNone/>
              </a:pPr>
              <a:r>
                <a:rPr lang="en-US" altLang="ja-JP" sz="2116" dirty="0">
                  <a:solidFill>
                    <a:srgbClr val="EAEAEA"/>
                  </a:solidFill>
                  <a:latin typeface="Arial" panose="020B0604020202020204" pitchFamily="34" charset="0"/>
                  <a:ea typeface="ＭＳ Ｐゴシック" panose="020B0600070205080204" pitchFamily="50" charset="-128"/>
                </a:rPr>
                <a:t>Apochromatic (APO) lens</a:t>
              </a:r>
              <a:endParaRPr lang="ja-JP" altLang="en-US" sz="2116" dirty="0">
                <a:solidFill>
                  <a:srgbClr val="EAEAEA"/>
                </a:solidFill>
                <a:latin typeface="Arial" panose="020B0604020202020204" pitchFamily="34" charset="0"/>
                <a:ea typeface="ＭＳ Ｐゴシック" panose="020B0600070205080204" pitchFamily="50" charset="-128"/>
              </a:endParaRPr>
            </a:p>
          </p:txBody>
        </p:sp>
      </p:grpSp>
    </p:spTree>
    <p:extLst>
      <p:ext uri="{BB962C8B-B14F-4D97-AF65-F5344CB8AC3E}">
        <p14:creationId xmlns:p14="http://schemas.microsoft.com/office/powerpoint/2010/main" val="12620349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042EB4-CD3A-45CA-8B39-7B19575EBEF2}"/>
              </a:ext>
            </a:extLst>
          </p:cNvPr>
          <p:cNvSpPr>
            <a:spLocks noGrp="1"/>
          </p:cNvSpPr>
          <p:nvPr>
            <p:ph type="title"/>
          </p:nvPr>
        </p:nvSpPr>
        <p:spPr/>
        <p:txBody>
          <a:bodyPr/>
          <a:lstStyle/>
          <a:p>
            <a:r>
              <a:rPr lang="ja-JP" altLang="en-US" dirty="0"/>
              <a:t>ランタイムプロシージャル着色</a:t>
            </a:r>
            <a:endParaRPr kumimoji="1" lang="ja-JP" altLang="en-US" dirty="0"/>
          </a:p>
        </p:txBody>
      </p:sp>
      <p:sp>
        <p:nvSpPr>
          <p:cNvPr id="3" name="コンテンツ プレースホルダー 2">
            <a:extLst>
              <a:ext uri="{FF2B5EF4-FFF2-40B4-BE49-F238E27FC236}">
                <a16:creationId xmlns:a16="http://schemas.microsoft.com/office/drawing/2014/main" id="{5072BDBB-5AD7-4B02-8253-B8051C428E98}"/>
              </a:ext>
            </a:extLst>
          </p:cNvPr>
          <p:cNvSpPr>
            <a:spLocks noGrp="1"/>
          </p:cNvSpPr>
          <p:nvPr>
            <p:ph idx="1"/>
          </p:nvPr>
        </p:nvSpPr>
        <p:spPr/>
        <p:txBody>
          <a:bodyPr/>
          <a:lstStyle/>
          <a:p>
            <a:r>
              <a:rPr kumimoji="1" lang="ja-JP" altLang="en-US" dirty="0"/>
              <a:t>今回は実行時に簡易的なプロシージャル生成</a:t>
            </a:r>
            <a:endParaRPr kumimoji="1" lang="en-US" altLang="ja-JP" dirty="0"/>
          </a:p>
          <a:p>
            <a:r>
              <a:rPr kumimoji="1" lang="ja-JP" altLang="en-US" dirty="0"/>
              <a:t>補色関係にある適当な</a:t>
            </a:r>
            <a:r>
              <a:rPr kumimoji="1" lang="en-US" altLang="ja-JP" dirty="0"/>
              <a:t>2</a:t>
            </a:r>
            <a:r>
              <a:rPr kumimoji="1" lang="ja-JP" altLang="en-US" dirty="0"/>
              <a:t>色を決めて</a:t>
            </a:r>
            <a:r>
              <a:rPr lang="ja-JP" altLang="en-US" dirty="0"/>
              <a:t>距離情報で補間</a:t>
            </a:r>
            <a:endParaRPr lang="en-US" altLang="ja-JP" dirty="0"/>
          </a:p>
          <a:p>
            <a:pPr lvl="1"/>
            <a:r>
              <a:rPr lang="ja-JP" altLang="en-US" dirty="0"/>
              <a:t>絞り形状を定義する距離場の値を使用</a:t>
            </a:r>
            <a:endParaRPr lang="en-US" altLang="ja-JP" dirty="0"/>
          </a:p>
          <a:p>
            <a:pPr lvl="1"/>
            <a:r>
              <a:rPr kumimoji="1" lang="ja-JP" altLang="en-US" dirty="0"/>
              <a:t>ハードエッジや中央部分のピークを考慮</a:t>
            </a:r>
            <a:endParaRPr kumimoji="1" lang="en-US" altLang="ja-JP" dirty="0"/>
          </a:p>
          <a:p>
            <a:pPr lvl="2"/>
            <a:r>
              <a:rPr lang="ja-JP" altLang="en-US" dirty="0"/>
              <a:t>実用上は殆ど乱数で良い</a:t>
            </a:r>
            <a:endParaRPr lang="en-US" altLang="ja-JP" dirty="0"/>
          </a:p>
          <a:p>
            <a:pPr lvl="2"/>
            <a:r>
              <a:rPr lang="ja-JP" altLang="en-US" dirty="0"/>
              <a:t>合計が白になるように色や強度を調整</a:t>
            </a:r>
            <a:endParaRPr lang="en-US" altLang="ja-JP" dirty="0"/>
          </a:p>
          <a:p>
            <a:pPr lvl="1"/>
            <a:r>
              <a:rPr kumimoji="1" lang="ja-JP" altLang="en-US" dirty="0"/>
              <a:t>最後に</a:t>
            </a:r>
            <a:r>
              <a:rPr kumimoji="1" lang="en-US" altLang="ja-JP" dirty="0"/>
              <a:t>2</a:t>
            </a:r>
            <a:r>
              <a:rPr kumimoji="1" lang="ja-JP" altLang="en-US" dirty="0"/>
              <a:t>回の</a:t>
            </a:r>
            <a:r>
              <a:rPr kumimoji="1" lang="en-US" altLang="ja-JP" dirty="0"/>
              <a:t>AR</a:t>
            </a:r>
            <a:r>
              <a:rPr kumimoji="1" lang="ja-JP" altLang="en-US" dirty="0"/>
              <a:t>残存反射色で乗算</a:t>
            </a:r>
            <a:endParaRPr kumimoji="1" lang="en-US" altLang="ja-JP" dirty="0"/>
          </a:p>
          <a:p>
            <a:pPr lvl="1"/>
            <a:endParaRPr kumimoji="1" lang="ja-JP" altLang="en-US" dirty="0"/>
          </a:p>
        </p:txBody>
      </p:sp>
      <p:sp>
        <p:nvSpPr>
          <p:cNvPr id="4" name="スライド番号プレースホルダー 3">
            <a:extLst>
              <a:ext uri="{FF2B5EF4-FFF2-40B4-BE49-F238E27FC236}">
                <a16:creationId xmlns:a16="http://schemas.microsoft.com/office/drawing/2014/main" id="{F134431A-4992-4889-B6FA-86A2833A7B0A}"/>
              </a:ext>
            </a:extLst>
          </p:cNvPr>
          <p:cNvSpPr>
            <a:spLocks noGrp="1"/>
          </p:cNvSpPr>
          <p:nvPr>
            <p:ph type="sldNum" sz="quarter" idx="12"/>
          </p:nvPr>
        </p:nvSpPr>
        <p:spPr/>
        <p:txBody>
          <a:bodyPr/>
          <a:lstStyle/>
          <a:p>
            <a:fld id="{C6FF8165-D951-4465-BD9F-46EC8375F7A9}" type="slidenum">
              <a:rPr kumimoji="1" lang="ja-JP" altLang="en-US" smtClean="0"/>
              <a:t>86</a:t>
            </a:fld>
            <a:endParaRPr kumimoji="1" lang="ja-JP" altLang="en-US"/>
          </a:p>
        </p:txBody>
      </p:sp>
      <p:pic>
        <p:nvPicPr>
          <p:cNvPr id="10" name="図 9">
            <a:extLst>
              <a:ext uri="{FF2B5EF4-FFF2-40B4-BE49-F238E27FC236}">
                <a16:creationId xmlns:a16="http://schemas.microsoft.com/office/drawing/2014/main" id="{EB076E64-44DF-40E9-8E35-E4A468E34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605" y="3622875"/>
            <a:ext cx="2984625" cy="298462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94501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042EB4-CD3A-45CA-8B39-7B19575EBEF2}"/>
              </a:ext>
            </a:extLst>
          </p:cNvPr>
          <p:cNvSpPr>
            <a:spLocks noGrp="1"/>
          </p:cNvSpPr>
          <p:nvPr>
            <p:ph type="title"/>
          </p:nvPr>
        </p:nvSpPr>
        <p:spPr/>
        <p:txBody>
          <a:bodyPr/>
          <a:lstStyle/>
          <a:p>
            <a:r>
              <a:rPr lang="ja-JP" altLang="en-US" dirty="0"/>
              <a:t>ランタイムプロシージャル着色</a:t>
            </a:r>
            <a:endParaRPr kumimoji="1" lang="ja-JP" altLang="en-US" dirty="0"/>
          </a:p>
        </p:txBody>
      </p:sp>
      <p:sp>
        <p:nvSpPr>
          <p:cNvPr id="3" name="コンテンツ プレースホルダー 2">
            <a:extLst>
              <a:ext uri="{FF2B5EF4-FFF2-40B4-BE49-F238E27FC236}">
                <a16:creationId xmlns:a16="http://schemas.microsoft.com/office/drawing/2014/main" id="{5072BDBB-5AD7-4B02-8253-B8051C428E98}"/>
              </a:ext>
            </a:extLst>
          </p:cNvPr>
          <p:cNvSpPr>
            <a:spLocks noGrp="1"/>
          </p:cNvSpPr>
          <p:nvPr>
            <p:ph idx="1"/>
          </p:nvPr>
        </p:nvSpPr>
        <p:spPr/>
        <p:txBody>
          <a:bodyPr/>
          <a:lstStyle/>
          <a:p>
            <a:r>
              <a:rPr kumimoji="1" lang="ja-JP" altLang="en-US" dirty="0"/>
              <a:t>今回は実行時に簡易的なプロシージャル生成</a:t>
            </a:r>
            <a:endParaRPr kumimoji="1" lang="en-US" altLang="ja-JP" dirty="0"/>
          </a:p>
          <a:p>
            <a:r>
              <a:rPr kumimoji="1" lang="ja-JP" altLang="en-US" dirty="0"/>
              <a:t>補色関係にある適当な</a:t>
            </a:r>
            <a:r>
              <a:rPr kumimoji="1" lang="en-US" altLang="ja-JP" dirty="0"/>
              <a:t>2</a:t>
            </a:r>
            <a:r>
              <a:rPr kumimoji="1" lang="ja-JP" altLang="en-US" dirty="0"/>
              <a:t>色を決めて</a:t>
            </a:r>
            <a:r>
              <a:rPr lang="ja-JP" altLang="en-US" dirty="0"/>
              <a:t>距離情報で補間</a:t>
            </a:r>
            <a:endParaRPr lang="en-US" altLang="ja-JP" dirty="0"/>
          </a:p>
          <a:p>
            <a:pPr lvl="1"/>
            <a:r>
              <a:rPr lang="ja-JP" altLang="en-US" dirty="0"/>
              <a:t>絞り形状を定義する距離場の値を使用</a:t>
            </a:r>
            <a:endParaRPr lang="en-US" altLang="ja-JP" dirty="0"/>
          </a:p>
          <a:p>
            <a:pPr lvl="1"/>
            <a:r>
              <a:rPr kumimoji="1" lang="ja-JP" altLang="en-US" dirty="0"/>
              <a:t>ハードエッジや中央部分のピークを考慮</a:t>
            </a:r>
            <a:endParaRPr kumimoji="1" lang="en-US" altLang="ja-JP" dirty="0"/>
          </a:p>
          <a:p>
            <a:pPr lvl="2"/>
            <a:r>
              <a:rPr lang="ja-JP" altLang="en-US" dirty="0"/>
              <a:t>実用上は殆ど乱数で良い</a:t>
            </a:r>
            <a:endParaRPr lang="en-US" altLang="ja-JP" dirty="0"/>
          </a:p>
          <a:p>
            <a:pPr lvl="2"/>
            <a:r>
              <a:rPr lang="ja-JP" altLang="en-US" dirty="0"/>
              <a:t>合計が白になるように色や強度を調整</a:t>
            </a:r>
            <a:endParaRPr lang="en-US" altLang="ja-JP" dirty="0"/>
          </a:p>
          <a:p>
            <a:pPr lvl="1"/>
            <a:r>
              <a:rPr kumimoji="1" lang="ja-JP" altLang="en-US" dirty="0"/>
              <a:t>最後に</a:t>
            </a:r>
            <a:r>
              <a:rPr kumimoji="1" lang="en-US" altLang="ja-JP" dirty="0"/>
              <a:t>2</a:t>
            </a:r>
            <a:r>
              <a:rPr kumimoji="1" lang="ja-JP" altLang="en-US" dirty="0"/>
              <a:t>回の</a:t>
            </a:r>
            <a:r>
              <a:rPr kumimoji="1" lang="en-US" altLang="ja-JP" dirty="0"/>
              <a:t>AR</a:t>
            </a:r>
            <a:r>
              <a:rPr kumimoji="1" lang="ja-JP" altLang="en-US" dirty="0"/>
              <a:t>残存反射色で乗算</a:t>
            </a:r>
            <a:endParaRPr kumimoji="1" lang="en-US" altLang="ja-JP" dirty="0"/>
          </a:p>
          <a:p>
            <a:pPr lvl="1"/>
            <a:endParaRPr kumimoji="1" lang="ja-JP" altLang="en-US" dirty="0"/>
          </a:p>
        </p:txBody>
      </p:sp>
      <p:sp>
        <p:nvSpPr>
          <p:cNvPr id="4" name="スライド番号プレースホルダー 3">
            <a:extLst>
              <a:ext uri="{FF2B5EF4-FFF2-40B4-BE49-F238E27FC236}">
                <a16:creationId xmlns:a16="http://schemas.microsoft.com/office/drawing/2014/main" id="{F134431A-4992-4889-B6FA-86A2833A7B0A}"/>
              </a:ext>
            </a:extLst>
          </p:cNvPr>
          <p:cNvSpPr>
            <a:spLocks noGrp="1"/>
          </p:cNvSpPr>
          <p:nvPr>
            <p:ph type="sldNum" sz="quarter" idx="12"/>
          </p:nvPr>
        </p:nvSpPr>
        <p:spPr/>
        <p:txBody>
          <a:bodyPr/>
          <a:lstStyle/>
          <a:p>
            <a:fld id="{C6FF8165-D951-4465-BD9F-46EC8375F7A9}" type="slidenum">
              <a:rPr kumimoji="1" lang="ja-JP" altLang="en-US" smtClean="0"/>
              <a:t>87</a:t>
            </a:fld>
            <a:endParaRPr kumimoji="1" lang="ja-JP" altLang="en-US"/>
          </a:p>
        </p:txBody>
      </p:sp>
      <p:pic>
        <p:nvPicPr>
          <p:cNvPr id="10" name="図 9">
            <a:extLst>
              <a:ext uri="{FF2B5EF4-FFF2-40B4-BE49-F238E27FC236}">
                <a16:creationId xmlns:a16="http://schemas.microsoft.com/office/drawing/2014/main" id="{EB076E64-44DF-40E9-8E35-E4A468E34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7605" y="3622875"/>
            <a:ext cx="2984625" cy="2984625"/>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2B321571-A32F-4769-80B9-14C98CCEDE19}"/>
              </a:ext>
            </a:extLst>
          </p:cNvPr>
          <p:cNvSpPr/>
          <p:nvPr/>
        </p:nvSpPr>
        <p:spPr>
          <a:xfrm>
            <a:off x="5880634" y="5130172"/>
            <a:ext cx="2002471" cy="1477328"/>
          </a:xfrm>
          <a:prstGeom prst="rect">
            <a:avLst/>
          </a:prstGeom>
        </p:spPr>
        <p:txBody>
          <a:bodyPr wrap="square">
            <a:spAutoFit/>
          </a:bodyPr>
          <a:lstStyle/>
          <a:p>
            <a:pPr algn="ctr"/>
            <a:r>
              <a:rPr lang="ja-JP" altLang="en-US" sz="7200" b="1" dirty="0">
                <a:effectLst>
                  <a:outerShdw blurRad="38100" dist="38100" dir="2700000" algn="tl">
                    <a:srgbClr val="000000">
                      <a:alpha val="43137"/>
                    </a:srgbClr>
                  </a:outerShdw>
                </a:effectLst>
              </a:rPr>
              <a:t>ん？</a:t>
            </a:r>
            <a:endParaRPr lang="en-US" altLang="ja-JP" sz="7200" b="1" dirty="0">
              <a:effectLst>
                <a:outerShdw blurRad="38100" dist="38100" dir="2700000" algn="tl">
                  <a:srgbClr val="000000">
                    <a:alpha val="43137"/>
                  </a:srgbClr>
                </a:outerShdw>
              </a:effectLst>
            </a:endParaRPr>
          </a:p>
          <a:p>
            <a:pPr algn="ctr"/>
            <a:r>
              <a:rPr lang="ja-JP" altLang="en-US" dirty="0">
                <a:effectLst>
                  <a:outerShdw blurRad="38100" dist="38100" dir="2700000" algn="tl">
                    <a:srgbClr val="000000">
                      <a:alpha val="43137"/>
                    </a:srgbClr>
                  </a:outerShdw>
                </a:effectLst>
              </a:rPr>
              <a:t>何か線が見える</a:t>
            </a:r>
            <a:r>
              <a:rPr lang="en-US" altLang="ja-JP" dirty="0">
                <a:effectLst>
                  <a:outerShdw blurRad="38100" dist="38100" dir="2700000" algn="tl">
                    <a:srgbClr val="000000">
                      <a:alpha val="43137"/>
                    </a:srgbClr>
                  </a:outerShdw>
                </a:effectLst>
              </a:rPr>
              <a:t>…</a:t>
            </a:r>
            <a:endParaRPr lang="ja-JP" altLang="en-US" dirty="0">
              <a:effectLst>
                <a:outerShdw blurRad="38100" dist="38100" dir="2700000" algn="tl">
                  <a:srgbClr val="000000">
                    <a:alpha val="43137"/>
                  </a:srgbClr>
                </a:outerShdw>
              </a:effectLst>
            </a:endParaRPr>
          </a:p>
        </p:txBody>
      </p:sp>
      <p:cxnSp>
        <p:nvCxnSpPr>
          <p:cNvPr id="7" name="直線矢印コネクタ 6">
            <a:extLst>
              <a:ext uri="{FF2B5EF4-FFF2-40B4-BE49-F238E27FC236}">
                <a16:creationId xmlns:a16="http://schemas.microsoft.com/office/drawing/2014/main" id="{6A2C5F8E-ED11-4C87-9901-53D80D840BE1}"/>
              </a:ext>
            </a:extLst>
          </p:cNvPr>
          <p:cNvCxnSpPr>
            <a:cxnSpLocks/>
          </p:cNvCxnSpPr>
          <p:nvPr/>
        </p:nvCxnSpPr>
        <p:spPr>
          <a:xfrm flipV="1">
            <a:off x="7778187" y="4896092"/>
            <a:ext cx="1273216" cy="381964"/>
          </a:xfrm>
          <a:prstGeom prst="straightConnector1">
            <a:avLst/>
          </a:prstGeom>
          <a:ln w="38100">
            <a:solidFill>
              <a:srgbClr val="FF5050"/>
            </a:solidFill>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3">
            <a:schemeClr val="accent6"/>
          </a:lnRef>
          <a:fillRef idx="0">
            <a:schemeClr val="accent6"/>
          </a:fillRef>
          <a:effectRef idx="2">
            <a:schemeClr val="accent6"/>
          </a:effectRef>
          <a:fontRef idx="minor">
            <a:schemeClr val="tx1"/>
          </a:fontRef>
        </p:style>
      </p:cxnSp>
      <p:cxnSp>
        <p:nvCxnSpPr>
          <p:cNvPr id="8" name="直線矢印コネクタ 7">
            <a:extLst>
              <a:ext uri="{FF2B5EF4-FFF2-40B4-BE49-F238E27FC236}">
                <a16:creationId xmlns:a16="http://schemas.microsoft.com/office/drawing/2014/main" id="{F3F67611-E92F-4767-881B-95C57FB45A6D}"/>
              </a:ext>
            </a:extLst>
          </p:cNvPr>
          <p:cNvCxnSpPr>
            <a:cxnSpLocks/>
          </p:cNvCxnSpPr>
          <p:nvPr/>
        </p:nvCxnSpPr>
        <p:spPr>
          <a:xfrm flipV="1">
            <a:off x="7883105" y="5409790"/>
            <a:ext cx="1689158" cy="273380"/>
          </a:xfrm>
          <a:prstGeom prst="straightConnector1">
            <a:avLst/>
          </a:prstGeom>
          <a:ln w="38100">
            <a:solidFill>
              <a:srgbClr val="FF5050"/>
            </a:solidFill>
            <a:tailEnd type="triangle"/>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1063796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042EB4-CD3A-45CA-8B39-7B19575EBEF2}"/>
              </a:ext>
            </a:extLst>
          </p:cNvPr>
          <p:cNvSpPr>
            <a:spLocks noGrp="1"/>
          </p:cNvSpPr>
          <p:nvPr>
            <p:ph type="title"/>
          </p:nvPr>
        </p:nvSpPr>
        <p:spPr/>
        <p:txBody>
          <a:bodyPr/>
          <a:lstStyle/>
          <a:p>
            <a:r>
              <a:rPr lang="ja-JP" altLang="en-US" dirty="0"/>
              <a:t>マッハバンド</a:t>
            </a:r>
            <a:endParaRPr kumimoji="1" lang="ja-JP" altLang="en-US" dirty="0"/>
          </a:p>
        </p:txBody>
      </p:sp>
      <p:sp>
        <p:nvSpPr>
          <p:cNvPr id="3" name="コンテンツ プレースホルダー 2">
            <a:extLst>
              <a:ext uri="{FF2B5EF4-FFF2-40B4-BE49-F238E27FC236}">
                <a16:creationId xmlns:a16="http://schemas.microsoft.com/office/drawing/2014/main" id="{5072BDBB-5AD7-4B02-8253-B8051C428E98}"/>
              </a:ext>
            </a:extLst>
          </p:cNvPr>
          <p:cNvSpPr>
            <a:spLocks noGrp="1"/>
          </p:cNvSpPr>
          <p:nvPr>
            <p:ph idx="1"/>
          </p:nvPr>
        </p:nvSpPr>
        <p:spPr>
          <a:xfrm>
            <a:off x="609769" y="1448211"/>
            <a:ext cx="10972462" cy="4677284"/>
          </a:xfrm>
        </p:spPr>
        <p:txBody>
          <a:bodyPr/>
          <a:lstStyle/>
          <a:p>
            <a:r>
              <a:rPr lang="ja-JP" altLang="en-US" dirty="0"/>
              <a:t>距離情報で色を変えるとマッハバンドが発生する</a:t>
            </a:r>
            <a:endParaRPr lang="en-US" altLang="ja-JP" dirty="0"/>
          </a:p>
          <a:p>
            <a:pPr lvl="1"/>
            <a:r>
              <a:rPr lang="ja-JP" altLang="en-US" dirty="0"/>
              <a:t>角から中心方向に向かって不自然な線が知覚される</a:t>
            </a:r>
            <a:endParaRPr lang="en-US" altLang="ja-JP" dirty="0"/>
          </a:p>
          <a:p>
            <a:pPr lvl="1"/>
            <a:r>
              <a:rPr lang="ja-JP" altLang="en-US" dirty="0"/>
              <a:t>角張っているほど不自然さが目立つ</a:t>
            </a:r>
            <a:endParaRPr kumimoji="1" lang="ja-JP" altLang="en-US" dirty="0"/>
          </a:p>
        </p:txBody>
      </p:sp>
      <p:sp>
        <p:nvSpPr>
          <p:cNvPr id="4" name="スライド番号プレースホルダー 3">
            <a:extLst>
              <a:ext uri="{FF2B5EF4-FFF2-40B4-BE49-F238E27FC236}">
                <a16:creationId xmlns:a16="http://schemas.microsoft.com/office/drawing/2014/main" id="{F134431A-4992-4889-B6FA-86A2833A7B0A}"/>
              </a:ext>
            </a:extLst>
          </p:cNvPr>
          <p:cNvSpPr>
            <a:spLocks noGrp="1"/>
          </p:cNvSpPr>
          <p:nvPr>
            <p:ph type="sldNum" sz="quarter" idx="12"/>
          </p:nvPr>
        </p:nvSpPr>
        <p:spPr/>
        <p:txBody>
          <a:bodyPr/>
          <a:lstStyle/>
          <a:p>
            <a:fld id="{C6FF8165-D951-4465-BD9F-46EC8375F7A9}" type="slidenum">
              <a:rPr kumimoji="1" lang="ja-JP" altLang="en-US" smtClean="0"/>
              <a:t>88</a:t>
            </a:fld>
            <a:endParaRPr kumimoji="1" lang="ja-JP" altLang="en-US"/>
          </a:p>
        </p:txBody>
      </p:sp>
      <p:grpSp>
        <p:nvGrpSpPr>
          <p:cNvPr id="24" name="グループ化 23">
            <a:extLst>
              <a:ext uri="{FF2B5EF4-FFF2-40B4-BE49-F238E27FC236}">
                <a16:creationId xmlns:a16="http://schemas.microsoft.com/office/drawing/2014/main" id="{CD705CCC-407F-40FC-BED1-FF4D3127F80E}"/>
              </a:ext>
            </a:extLst>
          </p:cNvPr>
          <p:cNvGrpSpPr/>
          <p:nvPr/>
        </p:nvGrpSpPr>
        <p:grpSpPr>
          <a:xfrm>
            <a:off x="631628" y="3498112"/>
            <a:ext cx="10928743" cy="2627383"/>
            <a:chOff x="554634" y="3167628"/>
            <a:chExt cx="10928743" cy="2627383"/>
          </a:xfrm>
        </p:grpSpPr>
        <p:pic>
          <p:nvPicPr>
            <p:cNvPr id="12" name="図 11">
              <a:extLst>
                <a:ext uri="{FF2B5EF4-FFF2-40B4-BE49-F238E27FC236}">
                  <a16:creationId xmlns:a16="http://schemas.microsoft.com/office/drawing/2014/main" id="{E5C6B58A-AFAD-4B13-A9CC-D92BF1164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875" y="3167628"/>
              <a:ext cx="2627383" cy="262738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AC56258F-E759-418D-8096-35E35DCDB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634" y="3167628"/>
              <a:ext cx="2627382" cy="26273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F39F0AB4-16DE-4033-9427-1A61BAFF8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995" y="3167628"/>
              <a:ext cx="2627382" cy="26273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C997634-8B84-4B60-A048-711BAC1978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756" y="3167628"/>
              <a:ext cx="2627382" cy="262738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6939915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ー 5">
            <a:extLst>
              <a:ext uri="{FF2B5EF4-FFF2-40B4-BE49-F238E27FC236}">
                <a16:creationId xmlns:a16="http://schemas.microsoft.com/office/drawing/2014/main" id="{0F0DC896-AFA1-478B-90B8-136D3E69979C}"/>
              </a:ext>
            </a:extLst>
          </p:cNvPr>
          <p:cNvSpPr>
            <a:spLocks noGrp="1"/>
          </p:cNvSpPr>
          <p:nvPr>
            <p:ph type="sldNum" sz="quarter" idx="12"/>
          </p:nvPr>
        </p:nvSpPr>
        <p:spPr/>
        <p:txBody>
          <a:bodyPr/>
          <a:lstStyle/>
          <a:p>
            <a:fld id="{C7A0FC13-CBBE-4810-9FC0-AC47669792F3}" type="slidenum">
              <a:rPr lang="en-US" altLang="ja-JP"/>
              <a:pPr/>
              <a:t>89</a:t>
            </a:fld>
            <a:endParaRPr lang="en-US" altLang="ja-JP"/>
          </a:p>
        </p:txBody>
      </p:sp>
      <p:pic>
        <p:nvPicPr>
          <p:cNvPr id="171097" name="Picture 89" descr="1">
            <a:extLst>
              <a:ext uri="{FF2B5EF4-FFF2-40B4-BE49-F238E27FC236}">
                <a16:creationId xmlns:a16="http://schemas.microsoft.com/office/drawing/2014/main" id="{F8B7F061-C7E0-4F10-9CD6-88554D68627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7896226" y="3573463"/>
            <a:ext cx="2087563" cy="15113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1010" name="Rectangle 2">
            <a:extLst>
              <a:ext uri="{FF2B5EF4-FFF2-40B4-BE49-F238E27FC236}">
                <a16:creationId xmlns:a16="http://schemas.microsoft.com/office/drawing/2014/main" id="{181DD4F8-1CFD-4027-AE77-9515FC8A7CF6}"/>
              </a:ext>
            </a:extLst>
          </p:cNvPr>
          <p:cNvSpPr>
            <a:spLocks noGrp="1" noChangeArrowheads="1"/>
          </p:cNvSpPr>
          <p:nvPr>
            <p:ph type="title"/>
          </p:nvPr>
        </p:nvSpPr>
        <p:spPr/>
        <p:txBody>
          <a:bodyPr/>
          <a:lstStyle/>
          <a:p>
            <a:r>
              <a:rPr lang="ja-JP" altLang="en-US" dirty="0"/>
              <a:t>マッハバンド </a:t>
            </a:r>
            <a:r>
              <a:rPr lang="en-US" altLang="ja-JP" dirty="0"/>
              <a:t>[Kawase 2009]</a:t>
            </a:r>
            <a:endParaRPr lang="ja-JP" altLang="en-US" dirty="0"/>
          </a:p>
        </p:txBody>
      </p:sp>
      <p:sp>
        <p:nvSpPr>
          <p:cNvPr id="171011" name="Rectangle 3">
            <a:extLst>
              <a:ext uri="{FF2B5EF4-FFF2-40B4-BE49-F238E27FC236}">
                <a16:creationId xmlns:a16="http://schemas.microsoft.com/office/drawing/2014/main" id="{DCA927BC-5DC8-46C1-B589-96FB5A0D8C03}"/>
              </a:ext>
            </a:extLst>
          </p:cNvPr>
          <p:cNvSpPr>
            <a:spLocks noGrp="1" noChangeArrowheads="1"/>
          </p:cNvSpPr>
          <p:nvPr>
            <p:ph type="body" idx="1"/>
          </p:nvPr>
        </p:nvSpPr>
        <p:spPr/>
        <p:txBody>
          <a:bodyPr/>
          <a:lstStyle/>
          <a:p>
            <a:r>
              <a:rPr lang="ja-JP" altLang="en-US" dirty="0"/>
              <a:t>明るさが連続でも階調が変化している場所</a:t>
            </a:r>
          </a:p>
          <a:p>
            <a:pPr lvl="1"/>
            <a:r>
              <a:rPr lang="ja-JP" altLang="en-US" dirty="0">
                <a:solidFill>
                  <a:srgbClr val="FF5050"/>
                </a:solidFill>
              </a:rPr>
              <a:t>傾斜の終端部分の外側に本来存在しない明るさの</a:t>
            </a:r>
            <a:br>
              <a:rPr lang="en-US" altLang="ja-JP" dirty="0">
                <a:solidFill>
                  <a:srgbClr val="FF5050"/>
                </a:solidFill>
              </a:rPr>
            </a:br>
            <a:r>
              <a:rPr lang="ja-JP" altLang="en-US" dirty="0">
                <a:solidFill>
                  <a:srgbClr val="FF5050"/>
                </a:solidFill>
              </a:rPr>
              <a:t>帯があるように見える</a:t>
            </a:r>
          </a:p>
        </p:txBody>
      </p:sp>
      <p:grpSp>
        <p:nvGrpSpPr>
          <p:cNvPr id="171060" name="Group 52">
            <a:extLst>
              <a:ext uri="{FF2B5EF4-FFF2-40B4-BE49-F238E27FC236}">
                <a16:creationId xmlns:a16="http://schemas.microsoft.com/office/drawing/2014/main" id="{5ACD1233-B86A-4204-BD6C-23FA6D08F0EB}"/>
              </a:ext>
            </a:extLst>
          </p:cNvPr>
          <p:cNvGrpSpPr>
            <a:grpSpLocks/>
          </p:cNvGrpSpPr>
          <p:nvPr/>
        </p:nvGrpSpPr>
        <p:grpSpPr bwMode="auto">
          <a:xfrm>
            <a:off x="2143126" y="4014788"/>
            <a:ext cx="2105025" cy="1225550"/>
            <a:chOff x="703" y="2478"/>
            <a:chExt cx="1326" cy="772"/>
          </a:xfrm>
          <a:effectLst>
            <a:outerShdw blurRad="50800" dist="38100" dir="2700000" algn="tl" rotWithShape="0">
              <a:prstClr val="black">
                <a:alpha val="40000"/>
              </a:prstClr>
            </a:outerShdw>
          </a:effectLst>
        </p:grpSpPr>
        <p:sp>
          <p:nvSpPr>
            <p:cNvPr id="171025" name="Line 17">
              <a:extLst>
                <a:ext uri="{FF2B5EF4-FFF2-40B4-BE49-F238E27FC236}">
                  <a16:creationId xmlns:a16="http://schemas.microsoft.com/office/drawing/2014/main" id="{698FD742-BB6B-4F1D-BCCA-B6D22A654B67}"/>
                </a:ext>
              </a:extLst>
            </p:cNvPr>
            <p:cNvSpPr>
              <a:spLocks noChangeShapeType="1"/>
            </p:cNvSpPr>
            <p:nvPr/>
          </p:nvSpPr>
          <p:spPr bwMode="auto">
            <a:xfrm>
              <a:off x="1701" y="2478"/>
              <a:ext cx="328"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1026" name="Line 18">
              <a:extLst>
                <a:ext uri="{FF2B5EF4-FFF2-40B4-BE49-F238E27FC236}">
                  <a16:creationId xmlns:a16="http://schemas.microsoft.com/office/drawing/2014/main" id="{E6505392-BBF7-43C8-A446-0A0FDFD2D024}"/>
                </a:ext>
              </a:extLst>
            </p:cNvPr>
            <p:cNvSpPr>
              <a:spLocks noChangeShapeType="1"/>
            </p:cNvSpPr>
            <p:nvPr/>
          </p:nvSpPr>
          <p:spPr bwMode="auto">
            <a:xfrm>
              <a:off x="703" y="3250"/>
              <a:ext cx="363"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1027" name="Line 19">
              <a:extLst>
                <a:ext uri="{FF2B5EF4-FFF2-40B4-BE49-F238E27FC236}">
                  <a16:creationId xmlns:a16="http://schemas.microsoft.com/office/drawing/2014/main" id="{4D0D1DA9-0E64-49D9-A464-C6760357CE04}"/>
                </a:ext>
              </a:extLst>
            </p:cNvPr>
            <p:cNvSpPr>
              <a:spLocks noChangeShapeType="1"/>
            </p:cNvSpPr>
            <p:nvPr/>
          </p:nvSpPr>
          <p:spPr bwMode="auto">
            <a:xfrm flipV="1">
              <a:off x="1066" y="2478"/>
              <a:ext cx="635" cy="772"/>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71065" name="Freeform 57">
            <a:extLst>
              <a:ext uri="{FF2B5EF4-FFF2-40B4-BE49-F238E27FC236}">
                <a16:creationId xmlns:a16="http://schemas.microsoft.com/office/drawing/2014/main" id="{AB63BF65-62D6-4277-ABF2-C5F0728AB9E7}"/>
              </a:ext>
            </a:extLst>
          </p:cNvPr>
          <p:cNvSpPr>
            <a:spLocks/>
          </p:cNvSpPr>
          <p:nvPr/>
        </p:nvSpPr>
        <p:spPr bwMode="auto">
          <a:xfrm>
            <a:off x="5240338" y="3932239"/>
            <a:ext cx="2089150" cy="1436687"/>
          </a:xfrm>
          <a:custGeom>
            <a:avLst/>
            <a:gdLst>
              <a:gd name="T0" fmla="*/ 0 w 1270"/>
              <a:gd name="T1" fmla="*/ 878 h 950"/>
              <a:gd name="T2" fmla="*/ 191 w 1270"/>
              <a:gd name="T3" fmla="*/ 885 h 950"/>
              <a:gd name="T4" fmla="*/ 317 w 1270"/>
              <a:gd name="T5" fmla="*/ 915 h 950"/>
              <a:gd name="T6" fmla="*/ 454 w 1270"/>
              <a:gd name="T7" fmla="*/ 673 h 950"/>
              <a:gd name="T8" fmla="*/ 787 w 1270"/>
              <a:gd name="T9" fmla="*/ 268 h 950"/>
              <a:gd name="T10" fmla="*/ 907 w 1270"/>
              <a:gd name="T11" fmla="*/ 41 h 950"/>
              <a:gd name="T12" fmla="*/ 967 w 1270"/>
              <a:gd name="T13" fmla="*/ 21 h 950"/>
              <a:gd name="T14" fmla="*/ 1050 w 1270"/>
              <a:gd name="T15" fmla="*/ 73 h 950"/>
              <a:gd name="T16" fmla="*/ 1270 w 1270"/>
              <a:gd name="T17" fmla="*/ 73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0" h="950">
                <a:moveTo>
                  <a:pt x="0" y="878"/>
                </a:moveTo>
                <a:cubicBezTo>
                  <a:pt x="32" y="879"/>
                  <a:pt x="138" y="879"/>
                  <a:pt x="191" y="885"/>
                </a:cubicBezTo>
                <a:cubicBezTo>
                  <a:pt x="244" y="891"/>
                  <a:pt x="273" y="950"/>
                  <a:pt x="317" y="915"/>
                </a:cubicBezTo>
                <a:cubicBezTo>
                  <a:pt x="361" y="880"/>
                  <a:pt x="376" y="781"/>
                  <a:pt x="454" y="673"/>
                </a:cubicBezTo>
                <a:cubicBezTo>
                  <a:pt x="532" y="565"/>
                  <a:pt x="712" y="373"/>
                  <a:pt x="787" y="268"/>
                </a:cubicBezTo>
                <a:cubicBezTo>
                  <a:pt x="862" y="163"/>
                  <a:pt x="877" y="82"/>
                  <a:pt x="907" y="41"/>
                </a:cubicBezTo>
                <a:cubicBezTo>
                  <a:pt x="937" y="0"/>
                  <a:pt x="943" y="16"/>
                  <a:pt x="967" y="21"/>
                </a:cubicBezTo>
                <a:cubicBezTo>
                  <a:pt x="991" y="26"/>
                  <a:pt x="1000" y="64"/>
                  <a:pt x="1050" y="73"/>
                </a:cubicBezTo>
                <a:cubicBezTo>
                  <a:pt x="1100" y="82"/>
                  <a:pt x="1233" y="73"/>
                  <a:pt x="1270" y="73"/>
                </a:cubicBezTo>
              </a:path>
            </a:pathLst>
          </a:custGeom>
          <a:noFill/>
          <a:ln w="25400" cap="flat" cmpd="sng">
            <a:solidFill>
              <a:schemeClr val="tx1"/>
            </a:solidFill>
            <a:prstDash val="solid"/>
            <a:round/>
            <a:headEnd type="none" w="med" len="med"/>
            <a:tailEnd type="none" w="med" len="me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1066" name="AutoShape 58">
            <a:extLst>
              <a:ext uri="{FF2B5EF4-FFF2-40B4-BE49-F238E27FC236}">
                <a16:creationId xmlns:a16="http://schemas.microsoft.com/office/drawing/2014/main" id="{D500F23A-DE48-407C-9EBA-BF9D5A6FE2BD}"/>
              </a:ext>
            </a:extLst>
          </p:cNvPr>
          <p:cNvSpPr>
            <a:spLocks noChangeArrowheads="1"/>
          </p:cNvSpPr>
          <p:nvPr/>
        </p:nvSpPr>
        <p:spPr bwMode="auto">
          <a:xfrm>
            <a:off x="4305300" y="4437064"/>
            <a:ext cx="865188" cy="64928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1067" name="Text Box 59">
            <a:extLst>
              <a:ext uri="{FF2B5EF4-FFF2-40B4-BE49-F238E27FC236}">
                <a16:creationId xmlns:a16="http://schemas.microsoft.com/office/drawing/2014/main" id="{6EB01010-D0A9-4DB0-B536-96F0D0FE34BE}"/>
              </a:ext>
            </a:extLst>
          </p:cNvPr>
          <p:cNvSpPr txBox="1">
            <a:spLocks noChangeArrowheads="1"/>
          </p:cNvSpPr>
          <p:nvPr/>
        </p:nvSpPr>
        <p:spPr bwMode="auto">
          <a:xfrm>
            <a:off x="2063751" y="5589589"/>
            <a:ext cx="2538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effectLst>
                  <a:outerShdw blurRad="38100" dist="38100" dir="2700000" algn="tl">
                    <a:srgbClr val="C0C0C0"/>
                  </a:outerShdw>
                </a:effectLst>
              </a:rPr>
              <a:t>このような階調変化は</a:t>
            </a:r>
          </a:p>
        </p:txBody>
      </p:sp>
      <p:sp>
        <p:nvSpPr>
          <p:cNvPr id="171068" name="Text Box 60">
            <a:extLst>
              <a:ext uri="{FF2B5EF4-FFF2-40B4-BE49-F238E27FC236}">
                <a16:creationId xmlns:a16="http://schemas.microsoft.com/office/drawing/2014/main" id="{280310C1-4702-47A5-9C73-74939072088C}"/>
              </a:ext>
            </a:extLst>
          </p:cNvPr>
          <p:cNvSpPr txBox="1">
            <a:spLocks noChangeArrowheads="1"/>
          </p:cNvSpPr>
          <p:nvPr/>
        </p:nvSpPr>
        <p:spPr bwMode="auto">
          <a:xfrm>
            <a:off x="5060951" y="5589589"/>
            <a:ext cx="2455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solidFill>
                  <a:srgbClr val="FF5050"/>
                </a:solidFill>
                <a:effectLst>
                  <a:outerShdw blurRad="38100" dist="38100" dir="2700000" algn="tl">
                    <a:srgbClr val="C0C0C0"/>
                  </a:outerShdw>
                </a:effectLst>
              </a:rPr>
              <a:t>このように知覚される</a:t>
            </a:r>
          </a:p>
        </p:txBody>
      </p:sp>
      <p:sp>
        <p:nvSpPr>
          <p:cNvPr id="171072" name="AutoShape 64">
            <a:extLst>
              <a:ext uri="{FF2B5EF4-FFF2-40B4-BE49-F238E27FC236}">
                <a16:creationId xmlns:a16="http://schemas.microsoft.com/office/drawing/2014/main" id="{33B5C7F1-7BF0-4D73-89CD-6775F1F3E54F}"/>
              </a:ext>
            </a:extLst>
          </p:cNvPr>
          <p:cNvSpPr>
            <a:spLocks noChangeArrowheads="1"/>
          </p:cNvSpPr>
          <p:nvPr/>
        </p:nvSpPr>
        <p:spPr bwMode="auto">
          <a:xfrm rot="16200000">
            <a:off x="8184357" y="5301457"/>
            <a:ext cx="503237"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1074" name="AutoShape 66">
            <a:extLst>
              <a:ext uri="{FF2B5EF4-FFF2-40B4-BE49-F238E27FC236}">
                <a16:creationId xmlns:a16="http://schemas.microsoft.com/office/drawing/2014/main" id="{363DB7F2-025F-46EF-A339-A2CF364F8CC7}"/>
              </a:ext>
            </a:extLst>
          </p:cNvPr>
          <p:cNvSpPr>
            <a:spLocks noChangeArrowheads="1"/>
          </p:cNvSpPr>
          <p:nvPr/>
        </p:nvSpPr>
        <p:spPr bwMode="auto">
          <a:xfrm rot="16200000">
            <a:off x="9192420" y="5301457"/>
            <a:ext cx="503237"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1081" name="Text Box 73">
            <a:extLst>
              <a:ext uri="{FF2B5EF4-FFF2-40B4-BE49-F238E27FC236}">
                <a16:creationId xmlns:a16="http://schemas.microsoft.com/office/drawing/2014/main" id="{0CB4217E-A713-4567-A2AD-621C310EF879}"/>
              </a:ext>
            </a:extLst>
          </p:cNvPr>
          <p:cNvSpPr txBox="1">
            <a:spLocks noChangeArrowheads="1"/>
          </p:cNvSpPr>
          <p:nvPr/>
        </p:nvSpPr>
        <p:spPr bwMode="auto">
          <a:xfrm>
            <a:off x="7967663" y="5656264"/>
            <a:ext cx="9191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1600" dirty="0">
                <a:effectLst>
                  <a:outerShdw blurRad="38100" dist="38100" dir="2700000" algn="tl">
                    <a:srgbClr val="C0C0C0"/>
                  </a:outerShdw>
                </a:effectLst>
              </a:rPr>
              <a:t>本来より</a:t>
            </a:r>
          </a:p>
          <a:p>
            <a:pPr algn="ctr"/>
            <a:r>
              <a:rPr lang="ja-JP" altLang="en-US" sz="1600" dirty="0">
                <a:effectLst>
                  <a:outerShdw blurRad="38100" dist="38100" dir="2700000" algn="tl">
                    <a:srgbClr val="C0C0C0"/>
                  </a:outerShdw>
                </a:effectLst>
              </a:rPr>
              <a:t>暗い帯</a:t>
            </a:r>
          </a:p>
        </p:txBody>
      </p:sp>
      <p:sp>
        <p:nvSpPr>
          <p:cNvPr id="171082" name="Text Box 74">
            <a:extLst>
              <a:ext uri="{FF2B5EF4-FFF2-40B4-BE49-F238E27FC236}">
                <a16:creationId xmlns:a16="http://schemas.microsoft.com/office/drawing/2014/main" id="{503FA763-D5C2-4B1E-8BEC-9A763CA8DA2E}"/>
              </a:ext>
            </a:extLst>
          </p:cNvPr>
          <p:cNvSpPr txBox="1">
            <a:spLocks noChangeArrowheads="1"/>
          </p:cNvSpPr>
          <p:nvPr/>
        </p:nvSpPr>
        <p:spPr bwMode="auto">
          <a:xfrm>
            <a:off x="8953500" y="5656264"/>
            <a:ext cx="9588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1600">
                <a:effectLst>
                  <a:outerShdw blurRad="38100" dist="38100" dir="2700000" algn="tl">
                    <a:srgbClr val="C0C0C0"/>
                  </a:outerShdw>
                </a:effectLst>
              </a:rPr>
              <a:t>本来より</a:t>
            </a:r>
          </a:p>
          <a:p>
            <a:pPr algn="ctr"/>
            <a:r>
              <a:rPr lang="ja-JP" altLang="en-US" sz="1600">
                <a:effectLst>
                  <a:outerShdw blurRad="38100" dist="38100" dir="2700000" algn="tl">
                    <a:srgbClr val="C0C0C0"/>
                  </a:outerShdw>
                </a:effectLst>
              </a:rPr>
              <a:t>明るい帯</a:t>
            </a:r>
          </a:p>
        </p:txBody>
      </p:sp>
      <p:sp>
        <p:nvSpPr>
          <p:cNvPr id="171083" name="Text Box 75">
            <a:extLst>
              <a:ext uri="{FF2B5EF4-FFF2-40B4-BE49-F238E27FC236}">
                <a16:creationId xmlns:a16="http://schemas.microsoft.com/office/drawing/2014/main" id="{87AB4E1F-BA66-44E1-8867-B24A1930950E}"/>
              </a:ext>
            </a:extLst>
          </p:cNvPr>
          <p:cNvSpPr txBox="1">
            <a:spLocks noChangeArrowheads="1"/>
          </p:cNvSpPr>
          <p:nvPr/>
        </p:nvSpPr>
        <p:spPr bwMode="auto">
          <a:xfrm>
            <a:off x="5375276" y="4221163"/>
            <a:ext cx="735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1200">
                <a:effectLst>
                  <a:outerShdw blurRad="38100" dist="38100" dir="2700000" algn="tl">
                    <a:srgbClr val="C0C0C0"/>
                  </a:outerShdw>
                </a:effectLst>
              </a:rPr>
              <a:t>本来より</a:t>
            </a:r>
          </a:p>
          <a:p>
            <a:pPr algn="ctr"/>
            <a:r>
              <a:rPr lang="ja-JP" altLang="en-US" sz="1200">
                <a:effectLst>
                  <a:outerShdw blurRad="38100" dist="38100" dir="2700000" algn="tl">
                    <a:srgbClr val="C0C0C0"/>
                  </a:outerShdw>
                </a:effectLst>
              </a:rPr>
              <a:t>暗い帯</a:t>
            </a:r>
          </a:p>
        </p:txBody>
      </p:sp>
      <p:sp>
        <p:nvSpPr>
          <p:cNvPr id="171084" name="Text Box 76">
            <a:extLst>
              <a:ext uri="{FF2B5EF4-FFF2-40B4-BE49-F238E27FC236}">
                <a16:creationId xmlns:a16="http://schemas.microsoft.com/office/drawing/2014/main" id="{D1A56C8A-B17B-4779-86F9-AF3005EDAE72}"/>
              </a:ext>
            </a:extLst>
          </p:cNvPr>
          <p:cNvSpPr txBox="1">
            <a:spLocks noChangeArrowheads="1"/>
          </p:cNvSpPr>
          <p:nvPr/>
        </p:nvSpPr>
        <p:spPr bwMode="auto">
          <a:xfrm>
            <a:off x="6456364" y="4581525"/>
            <a:ext cx="765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1200">
                <a:effectLst>
                  <a:outerShdw blurRad="38100" dist="38100" dir="2700000" algn="tl">
                    <a:srgbClr val="C0C0C0"/>
                  </a:outerShdw>
                </a:effectLst>
              </a:rPr>
              <a:t>本来より</a:t>
            </a:r>
          </a:p>
          <a:p>
            <a:pPr algn="ctr"/>
            <a:r>
              <a:rPr lang="ja-JP" altLang="en-US" sz="1200">
                <a:effectLst>
                  <a:outerShdw blurRad="38100" dist="38100" dir="2700000" algn="tl">
                    <a:srgbClr val="C0C0C0"/>
                  </a:outerShdw>
                </a:effectLst>
              </a:rPr>
              <a:t>明るい帯</a:t>
            </a:r>
          </a:p>
        </p:txBody>
      </p:sp>
      <p:sp>
        <p:nvSpPr>
          <p:cNvPr id="171095" name="AutoShape 87">
            <a:extLst>
              <a:ext uri="{FF2B5EF4-FFF2-40B4-BE49-F238E27FC236}">
                <a16:creationId xmlns:a16="http://schemas.microsoft.com/office/drawing/2014/main" id="{DE600A4E-5A9D-4FDE-AB51-FEE770F411BD}"/>
              </a:ext>
            </a:extLst>
          </p:cNvPr>
          <p:cNvSpPr>
            <a:spLocks noChangeArrowheads="1"/>
          </p:cNvSpPr>
          <p:nvPr/>
        </p:nvSpPr>
        <p:spPr bwMode="auto">
          <a:xfrm rot="16200000">
            <a:off x="6564313" y="4291013"/>
            <a:ext cx="503238" cy="1444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1096" name="AutoShape 88">
            <a:extLst>
              <a:ext uri="{FF2B5EF4-FFF2-40B4-BE49-F238E27FC236}">
                <a16:creationId xmlns:a16="http://schemas.microsoft.com/office/drawing/2014/main" id="{33EB00D3-DA8A-49D3-8463-5900EB10B63B}"/>
              </a:ext>
            </a:extLst>
          </p:cNvPr>
          <p:cNvSpPr>
            <a:spLocks noChangeArrowheads="1"/>
          </p:cNvSpPr>
          <p:nvPr/>
        </p:nvSpPr>
        <p:spPr bwMode="auto">
          <a:xfrm rot="5400000" flipV="1">
            <a:off x="5483226" y="4868864"/>
            <a:ext cx="504825" cy="1428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B7973B-8215-4676-8D82-A5E3F7F1FB6D}"/>
              </a:ext>
            </a:extLst>
          </p:cNvPr>
          <p:cNvSpPr>
            <a:spLocks noGrp="1"/>
          </p:cNvSpPr>
          <p:nvPr>
            <p:ph type="title"/>
          </p:nvPr>
        </p:nvSpPr>
        <p:spPr/>
        <p:txBody>
          <a:bodyPr/>
          <a:lstStyle/>
          <a:p>
            <a:r>
              <a:rPr lang="ja-JP" altLang="en-US" dirty="0"/>
              <a:t>スプライトベースのレンズフレア</a:t>
            </a:r>
          </a:p>
        </p:txBody>
      </p:sp>
      <p:sp>
        <p:nvSpPr>
          <p:cNvPr id="3" name="コンテンツ プレースホルダー 2">
            <a:extLst>
              <a:ext uri="{FF2B5EF4-FFF2-40B4-BE49-F238E27FC236}">
                <a16:creationId xmlns:a16="http://schemas.microsoft.com/office/drawing/2014/main" id="{4DF48EFB-E2B1-47E1-ADB7-D414F2EDDEA7}"/>
              </a:ext>
            </a:extLst>
          </p:cNvPr>
          <p:cNvSpPr>
            <a:spLocks noGrp="1"/>
          </p:cNvSpPr>
          <p:nvPr>
            <p:ph idx="1"/>
          </p:nvPr>
        </p:nvSpPr>
        <p:spPr/>
        <p:txBody>
          <a:bodyPr>
            <a:normAutofit fontScale="77500" lnSpcReduction="20000"/>
          </a:bodyPr>
          <a:lstStyle/>
          <a:p>
            <a:r>
              <a:rPr lang="ja-JP" altLang="en-US" dirty="0"/>
              <a:t>光源から画面中心の点対称に虚像のスプライトを並べて描画</a:t>
            </a:r>
            <a:endParaRPr lang="en-US" altLang="ja-JP" dirty="0"/>
          </a:p>
          <a:p>
            <a:r>
              <a:rPr lang="ja-JP" altLang="en-US" dirty="0"/>
              <a:t>昔からよく使われてきた手法</a:t>
            </a:r>
            <a:endParaRPr lang="en-US" altLang="ja-JP" dirty="0"/>
          </a:p>
          <a:p>
            <a:pPr lvl="5"/>
            <a:endParaRPr lang="en-US" altLang="ja-JP" dirty="0"/>
          </a:p>
          <a:p>
            <a:r>
              <a:rPr lang="ja-JP" altLang="en-US" dirty="0"/>
              <a:t>自由度が高い</a:t>
            </a:r>
            <a:endParaRPr lang="en-US" altLang="ja-JP" dirty="0"/>
          </a:p>
          <a:p>
            <a:r>
              <a:rPr lang="ja-JP" altLang="en-US" dirty="0"/>
              <a:t>クォリティが高い</a:t>
            </a:r>
            <a:r>
              <a:rPr lang="en-US" altLang="ja-JP" dirty="0"/>
              <a:t>(</a:t>
            </a:r>
            <a:r>
              <a:rPr lang="ja-JP" altLang="en-US" dirty="0"/>
              <a:t>潜在的に</a:t>
            </a:r>
            <a:r>
              <a:rPr lang="en-US" altLang="ja-JP" dirty="0"/>
              <a:t>)</a:t>
            </a:r>
          </a:p>
          <a:p>
            <a:r>
              <a:rPr lang="ja-JP" altLang="en-US"/>
              <a:t>点光源を前提</a:t>
            </a:r>
            <a:endParaRPr lang="en-US" altLang="ja-JP" dirty="0"/>
          </a:p>
          <a:p>
            <a:r>
              <a:rPr lang="ja-JP" altLang="en-US" dirty="0">
                <a:solidFill>
                  <a:srgbClr val="FF5050"/>
                </a:solidFill>
              </a:rPr>
              <a:t>光源数に比例して負荷が増大</a:t>
            </a:r>
            <a:endParaRPr lang="en-US" altLang="ja-JP" dirty="0">
              <a:solidFill>
                <a:srgbClr val="FF5050"/>
              </a:solidFill>
            </a:endParaRPr>
          </a:p>
          <a:p>
            <a:pPr lvl="1"/>
            <a:r>
              <a:rPr lang="ja-JP" altLang="en-US" dirty="0"/>
              <a:t>事実上小数の点光源にしか使えない</a:t>
            </a:r>
            <a:endParaRPr lang="en-US" altLang="ja-JP" dirty="0"/>
          </a:p>
          <a:p>
            <a:r>
              <a:rPr lang="ja-JP" altLang="en-US" dirty="0">
                <a:solidFill>
                  <a:srgbClr val="FF5050"/>
                </a:solidFill>
              </a:rPr>
              <a:t>反射光等には原則として使えない</a:t>
            </a:r>
          </a:p>
          <a:p>
            <a:pPr lvl="1"/>
            <a:r>
              <a:rPr lang="ja-JP" altLang="en-US" dirty="0"/>
              <a:t>パフォーマンスが充分であればスキャッターベースで可能</a:t>
            </a:r>
            <a:endParaRPr lang="en-US" altLang="ja-JP" dirty="0"/>
          </a:p>
          <a:p>
            <a:r>
              <a:rPr lang="ja-JP" altLang="en-US" dirty="0">
                <a:solidFill>
                  <a:srgbClr val="FF5050"/>
                </a:solidFill>
              </a:rPr>
              <a:t>モーションブラーを適用できない</a:t>
            </a:r>
            <a:endParaRPr lang="en-US" altLang="ja-JP" dirty="0">
              <a:solidFill>
                <a:srgbClr val="FF5050"/>
              </a:solidFill>
            </a:endParaRPr>
          </a:p>
          <a:p>
            <a:pPr lvl="1"/>
            <a:r>
              <a:rPr lang="ja-JP" altLang="en-US" dirty="0"/>
              <a:t>レンズフレアだけにブラーがかからず不自然に見えることがある</a:t>
            </a:r>
            <a:endParaRPr lang="en-US" altLang="ja-JP" dirty="0"/>
          </a:p>
        </p:txBody>
      </p:sp>
      <p:sp>
        <p:nvSpPr>
          <p:cNvPr id="4" name="スライド番号プレースホルダー 3">
            <a:extLst>
              <a:ext uri="{FF2B5EF4-FFF2-40B4-BE49-F238E27FC236}">
                <a16:creationId xmlns:a16="http://schemas.microsoft.com/office/drawing/2014/main" id="{ABC28207-E460-4C05-B0E5-AD9A38188A1E}"/>
              </a:ext>
            </a:extLst>
          </p:cNvPr>
          <p:cNvSpPr>
            <a:spLocks noGrp="1"/>
          </p:cNvSpPr>
          <p:nvPr>
            <p:ph type="sldNum" sz="quarter" idx="12"/>
          </p:nvPr>
        </p:nvSpPr>
        <p:spPr/>
        <p:txBody>
          <a:bodyPr/>
          <a:lstStyle/>
          <a:p>
            <a:fld id="{C6FF8165-D951-4465-BD9F-46EC8375F7A9}" type="slidenum">
              <a:rPr kumimoji="1" lang="ja-JP" altLang="en-US" smtClean="0"/>
              <a:t>9</a:t>
            </a:fld>
            <a:endParaRPr kumimoji="1" lang="ja-JP" altLang="en-US"/>
          </a:p>
        </p:txBody>
      </p:sp>
      <p:grpSp>
        <p:nvGrpSpPr>
          <p:cNvPr id="15" name="グループ化 14">
            <a:extLst>
              <a:ext uri="{FF2B5EF4-FFF2-40B4-BE49-F238E27FC236}">
                <a16:creationId xmlns:a16="http://schemas.microsoft.com/office/drawing/2014/main" id="{1E78A1EE-9A84-45A9-9159-ACEC7FFEE30F}"/>
              </a:ext>
            </a:extLst>
          </p:cNvPr>
          <p:cNvGrpSpPr/>
          <p:nvPr/>
        </p:nvGrpSpPr>
        <p:grpSpPr>
          <a:xfrm>
            <a:off x="9273077" y="1810710"/>
            <a:ext cx="2309154" cy="2382084"/>
            <a:chOff x="9273077" y="2052757"/>
            <a:chExt cx="2309154" cy="2382084"/>
          </a:xfrm>
        </p:grpSpPr>
        <p:grpSp>
          <p:nvGrpSpPr>
            <p:cNvPr id="16" name="グループ化 15">
              <a:extLst>
                <a:ext uri="{FF2B5EF4-FFF2-40B4-BE49-F238E27FC236}">
                  <a16:creationId xmlns:a16="http://schemas.microsoft.com/office/drawing/2014/main" id="{A93495D8-9760-428B-92BB-A6C52386D3E0}"/>
                </a:ext>
              </a:extLst>
            </p:cNvPr>
            <p:cNvGrpSpPr>
              <a:grpSpLocks noChangeAspect="1"/>
            </p:cNvGrpSpPr>
            <p:nvPr/>
          </p:nvGrpSpPr>
          <p:grpSpPr>
            <a:xfrm>
              <a:off x="9273077" y="2052757"/>
              <a:ext cx="2309154" cy="2382084"/>
              <a:chOff x="8861128" y="2052756"/>
              <a:chExt cx="3027203" cy="3122811"/>
            </a:xfrm>
            <a:effectLst>
              <a:outerShdw blurRad="50800" dist="38100" dir="2700000" algn="tl" rotWithShape="0">
                <a:prstClr val="black">
                  <a:alpha val="40000"/>
                </a:prstClr>
              </a:outerShdw>
            </a:effectLst>
          </p:grpSpPr>
          <p:sp>
            <p:nvSpPr>
              <p:cNvPr id="19" name="太陽 18">
                <a:extLst>
                  <a:ext uri="{FF2B5EF4-FFF2-40B4-BE49-F238E27FC236}">
                    <a16:creationId xmlns:a16="http://schemas.microsoft.com/office/drawing/2014/main" id="{9E1D8B9E-E857-4C74-8E4F-CF34CDE40696}"/>
                  </a:ext>
                </a:extLst>
              </p:cNvPr>
              <p:cNvSpPr>
                <a:spLocks noChangeAspect="1"/>
              </p:cNvSpPr>
              <p:nvPr/>
            </p:nvSpPr>
            <p:spPr>
              <a:xfrm>
                <a:off x="11079245" y="2052756"/>
                <a:ext cx="809086" cy="809086"/>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D396BF16-D23A-4CE9-BACD-15D1B0DB0700}"/>
                  </a:ext>
                </a:extLst>
              </p:cNvPr>
              <p:cNvSpPr>
                <a:spLocks noChangeAspect="1"/>
              </p:cNvSpPr>
              <p:nvPr/>
            </p:nvSpPr>
            <p:spPr>
              <a:xfrm>
                <a:off x="10776015" y="2942583"/>
                <a:ext cx="272120" cy="27212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a:extLst>
                  <a:ext uri="{FF2B5EF4-FFF2-40B4-BE49-F238E27FC236}">
                    <a16:creationId xmlns:a16="http://schemas.microsoft.com/office/drawing/2014/main" id="{4139E6C9-667B-4F97-A4A1-F594D4B0D1DF}"/>
                  </a:ext>
                </a:extLst>
              </p:cNvPr>
              <p:cNvCxnSpPr>
                <a:cxnSpLocks noChangeAspect="1"/>
              </p:cNvCxnSpPr>
              <p:nvPr/>
            </p:nvCxnSpPr>
            <p:spPr>
              <a:xfrm flipV="1">
                <a:off x="10912075" y="2460817"/>
                <a:ext cx="571713" cy="6178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FA48CC16-45B0-4500-A63B-0C8D44704DFA}"/>
                  </a:ext>
                </a:extLst>
              </p:cNvPr>
              <p:cNvSpPr/>
              <p:nvPr/>
            </p:nvSpPr>
            <p:spPr>
              <a:xfrm>
                <a:off x="9731925" y="2757917"/>
                <a:ext cx="1107996" cy="369332"/>
              </a:xfrm>
              <a:prstGeom prst="rect">
                <a:avLst/>
              </a:prstGeom>
              <a:effectLst/>
            </p:spPr>
            <p:txBody>
              <a:bodyPr wrap="none">
                <a:spAutoFit/>
              </a:bodyPr>
              <a:lstStyle/>
              <a:p>
                <a:pPr algn="r"/>
                <a:r>
                  <a:rPr lang="ja-JP" altLang="en-US" dirty="0">
                    <a:effectLst>
                      <a:outerShdw blurRad="38100" dist="38100" dir="2700000" algn="tl">
                        <a:srgbClr val="000000">
                          <a:alpha val="43137"/>
                        </a:srgbClr>
                      </a:outerShdw>
                    </a:effectLst>
                  </a:rPr>
                  <a:t>画面中心</a:t>
                </a:r>
              </a:p>
            </p:txBody>
          </p:sp>
          <p:sp>
            <p:nvSpPr>
              <p:cNvPr id="23" name="六角形 22">
                <a:extLst>
                  <a:ext uri="{FF2B5EF4-FFF2-40B4-BE49-F238E27FC236}">
                    <a16:creationId xmlns:a16="http://schemas.microsoft.com/office/drawing/2014/main" id="{A24D1CBE-7BB1-4A5D-93F4-939BAD4E788B}"/>
                  </a:ext>
                </a:extLst>
              </p:cNvPr>
              <p:cNvSpPr/>
              <p:nvPr/>
            </p:nvSpPr>
            <p:spPr>
              <a:xfrm>
                <a:off x="8861128" y="4261167"/>
                <a:ext cx="1060704" cy="91440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4" name="直線矢印コネクタ 23">
                <a:extLst>
                  <a:ext uri="{FF2B5EF4-FFF2-40B4-BE49-F238E27FC236}">
                    <a16:creationId xmlns:a16="http://schemas.microsoft.com/office/drawing/2014/main" id="{6F82DBC1-39B8-48D6-A623-2B0725AECDD7}"/>
                  </a:ext>
                </a:extLst>
              </p:cNvPr>
              <p:cNvCxnSpPr>
                <a:cxnSpLocks noChangeAspect="1"/>
              </p:cNvCxnSpPr>
              <p:nvPr/>
            </p:nvCxnSpPr>
            <p:spPr>
              <a:xfrm flipV="1">
                <a:off x="9391480" y="2457299"/>
                <a:ext cx="2092308" cy="226106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7" name="六角形 16">
              <a:extLst>
                <a:ext uri="{FF2B5EF4-FFF2-40B4-BE49-F238E27FC236}">
                  <a16:creationId xmlns:a16="http://schemas.microsoft.com/office/drawing/2014/main" id="{B8D3D3C1-E86E-400D-8AAE-DDF35C1CC41A}"/>
                </a:ext>
              </a:extLst>
            </p:cNvPr>
            <p:cNvSpPr>
              <a:spLocks noChangeAspect="1"/>
            </p:cNvSpPr>
            <p:nvPr/>
          </p:nvSpPr>
          <p:spPr>
            <a:xfrm>
              <a:off x="10082183" y="3317300"/>
              <a:ext cx="343540" cy="296155"/>
            </a:xfrm>
            <a:prstGeom prst="hexagon">
              <a:avLst/>
            </a:prstGeom>
            <a:solidFill>
              <a:srgbClr val="99CC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六角形 17">
              <a:extLst>
                <a:ext uri="{FF2B5EF4-FFF2-40B4-BE49-F238E27FC236}">
                  <a16:creationId xmlns:a16="http://schemas.microsoft.com/office/drawing/2014/main" id="{14BD622D-F5A0-42DA-925E-205587F617E0}"/>
                </a:ext>
              </a:extLst>
            </p:cNvPr>
            <p:cNvSpPr>
              <a:spLocks noChangeAspect="1"/>
            </p:cNvSpPr>
            <p:nvPr/>
          </p:nvSpPr>
          <p:spPr>
            <a:xfrm>
              <a:off x="10425723" y="3105522"/>
              <a:ext cx="191140" cy="164776"/>
            </a:xfrm>
            <a:prstGeom prst="hexagon">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Tree>
    <p:extLst>
      <p:ext uri="{BB962C8B-B14F-4D97-AF65-F5344CB8AC3E}">
        <p14:creationId xmlns:p14="http://schemas.microsoft.com/office/powerpoint/2010/main" val="13260369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スライド番号プレースホルダー 5">
            <a:extLst>
              <a:ext uri="{FF2B5EF4-FFF2-40B4-BE49-F238E27FC236}">
                <a16:creationId xmlns:a16="http://schemas.microsoft.com/office/drawing/2014/main" id="{A255F464-CE49-4BE8-809F-3DCC7669D256}"/>
              </a:ext>
            </a:extLst>
          </p:cNvPr>
          <p:cNvSpPr>
            <a:spLocks noGrp="1"/>
          </p:cNvSpPr>
          <p:nvPr>
            <p:ph type="sldNum" sz="quarter" idx="12"/>
          </p:nvPr>
        </p:nvSpPr>
        <p:spPr/>
        <p:txBody>
          <a:bodyPr/>
          <a:lstStyle/>
          <a:p>
            <a:fld id="{68AE0E18-98AF-4F31-946B-BB8241CA67FE}" type="slidenum">
              <a:rPr lang="en-US" altLang="ja-JP"/>
              <a:pPr/>
              <a:t>90</a:t>
            </a:fld>
            <a:endParaRPr lang="en-US" altLang="ja-JP"/>
          </a:p>
        </p:txBody>
      </p:sp>
      <p:pic>
        <p:nvPicPr>
          <p:cNvPr id="170119" name="Picture 135" descr="0">
            <a:extLst>
              <a:ext uri="{FF2B5EF4-FFF2-40B4-BE49-F238E27FC236}">
                <a16:creationId xmlns:a16="http://schemas.microsoft.com/office/drawing/2014/main" id="{8D03E145-9213-4E17-85D9-938385CE11B9}"/>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7896226" y="3573463"/>
            <a:ext cx="2087563" cy="1511300"/>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9986" name="Rectangle 2">
            <a:extLst>
              <a:ext uri="{FF2B5EF4-FFF2-40B4-BE49-F238E27FC236}">
                <a16:creationId xmlns:a16="http://schemas.microsoft.com/office/drawing/2014/main" id="{36F40B4D-AD06-4910-A7C4-8804A638245B}"/>
              </a:ext>
            </a:extLst>
          </p:cNvPr>
          <p:cNvSpPr>
            <a:spLocks noGrp="1" noChangeArrowheads="1"/>
          </p:cNvSpPr>
          <p:nvPr>
            <p:ph type="title"/>
          </p:nvPr>
        </p:nvSpPr>
        <p:spPr/>
        <p:txBody>
          <a:bodyPr>
            <a:normAutofit fontScale="90000"/>
          </a:bodyPr>
          <a:lstStyle/>
          <a:p>
            <a:r>
              <a:rPr lang="ja-JP" altLang="en-US" dirty="0"/>
              <a:t>シュブルール錯視</a:t>
            </a:r>
            <a:br>
              <a:rPr lang="en-US" altLang="ja-JP" dirty="0"/>
            </a:br>
            <a:r>
              <a:rPr lang="ja-JP" altLang="en-US" dirty="0"/>
              <a:t>マッハバンドと混同されやすい</a:t>
            </a:r>
          </a:p>
        </p:txBody>
      </p:sp>
      <p:sp>
        <p:nvSpPr>
          <p:cNvPr id="169987" name="Rectangle 3">
            <a:extLst>
              <a:ext uri="{FF2B5EF4-FFF2-40B4-BE49-F238E27FC236}">
                <a16:creationId xmlns:a16="http://schemas.microsoft.com/office/drawing/2014/main" id="{EDFDC41E-7641-456A-B7B3-7C39E64A84B3}"/>
              </a:ext>
            </a:extLst>
          </p:cNvPr>
          <p:cNvSpPr>
            <a:spLocks noGrp="1" noChangeArrowheads="1"/>
          </p:cNvSpPr>
          <p:nvPr>
            <p:ph type="body" idx="1"/>
          </p:nvPr>
        </p:nvSpPr>
        <p:spPr/>
        <p:txBody>
          <a:bodyPr/>
          <a:lstStyle/>
          <a:p>
            <a:r>
              <a:rPr lang="ja-JP" altLang="en-US"/>
              <a:t>明るさが非連続に変化</a:t>
            </a:r>
          </a:p>
          <a:p>
            <a:pPr lvl="1"/>
            <a:r>
              <a:rPr lang="ja-JP" altLang="en-US">
                <a:solidFill>
                  <a:srgbClr val="FF5050"/>
                </a:solidFill>
              </a:rPr>
              <a:t>隣接する色との差が強調されて見える</a:t>
            </a:r>
          </a:p>
        </p:txBody>
      </p:sp>
      <p:sp>
        <p:nvSpPr>
          <p:cNvPr id="170089" name="Text Box 105">
            <a:extLst>
              <a:ext uri="{FF2B5EF4-FFF2-40B4-BE49-F238E27FC236}">
                <a16:creationId xmlns:a16="http://schemas.microsoft.com/office/drawing/2014/main" id="{C1BB6A02-D667-4C2F-BB53-008387FDBF05}"/>
              </a:ext>
            </a:extLst>
          </p:cNvPr>
          <p:cNvSpPr txBox="1">
            <a:spLocks noChangeArrowheads="1"/>
          </p:cNvSpPr>
          <p:nvPr/>
        </p:nvSpPr>
        <p:spPr bwMode="auto">
          <a:xfrm>
            <a:off x="2011363" y="5589589"/>
            <a:ext cx="2538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effectLst>
                  <a:outerShdw blurRad="38100" dist="38100" dir="2700000" algn="tl">
                    <a:srgbClr val="C0C0C0"/>
                  </a:outerShdw>
                </a:effectLst>
              </a:rPr>
              <a:t>このような階調変化は</a:t>
            </a:r>
          </a:p>
        </p:txBody>
      </p:sp>
      <p:sp>
        <p:nvSpPr>
          <p:cNvPr id="170090" name="Text Box 106">
            <a:extLst>
              <a:ext uri="{FF2B5EF4-FFF2-40B4-BE49-F238E27FC236}">
                <a16:creationId xmlns:a16="http://schemas.microsoft.com/office/drawing/2014/main" id="{6F13F363-8481-4AA3-A22E-2C25089F4518}"/>
              </a:ext>
            </a:extLst>
          </p:cNvPr>
          <p:cNvSpPr txBox="1">
            <a:spLocks noChangeArrowheads="1"/>
          </p:cNvSpPr>
          <p:nvPr/>
        </p:nvSpPr>
        <p:spPr bwMode="auto">
          <a:xfrm>
            <a:off x="5008563" y="5589589"/>
            <a:ext cx="2455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solidFill>
                  <a:srgbClr val="FF5050"/>
                </a:solidFill>
                <a:effectLst>
                  <a:outerShdw blurRad="38100" dist="38100" dir="2700000" algn="tl">
                    <a:srgbClr val="C0C0C0"/>
                  </a:outerShdw>
                </a:effectLst>
              </a:rPr>
              <a:t>このように知覚される</a:t>
            </a:r>
          </a:p>
        </p:txBody>
      </p:sp>
      <p:sp>
        <p:nvSpPr>
          <p:cNvPr id="170054" name="AutoShape 70">
            <a:extLst>
              <a:ext uri="{FF2B5EF4-FFF2-40B4-BE49-F238E27FC236}">
                <a16:creationId xmlns:a16="http://schemas.microsoft.com/office/drawing/2014/main" id="{988D24D3-31A7-4122-B005-D576C38B292A}"/>
              </a:ext>
            </a:extLst>
          </p:cNvPr>
          <p:cNvSpPr>
            <a:spLocks noChangeArrowheads="1"/>
          </p:cNvSpPr>
          <p:nvPr/>
        </p:nvSpPr>
        <p:spPr bwMode="auto">
          <a:xfrm>
            <a:off x="4297364" y="4365625"/>
            <a:ext cx="865187" cy="6492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grpSp>
        <p:nvGrpSpPr>
          <p:cNvPr id="170093" name="Group 109">
            <a:extLst>
              <a:ext uri="{FF2B5EF4-FFF2-40B4-BE49-F238E27FC236}">
                <a16:creationId xmlns:a16="http://schemas.microsoft.com/office/drawing/2014/main" id="{0BCA594A-2F39-4F95-8A67-C4EDF39A65DC}"/>
              </a:ext>
            </a:extLst>
          </p:cNvPr>
          <p:cNvGrpSpPr>
            <a:grpSpLocks/>
          </p:cNvGrpSpPr>
          <p:nvPr/>
        </p:nvGrpSpPr>
        <p:grpSpPr bwMode="auto">
          <a:xfrm>
            <a:off x="5232401" y="3789363"/>
            <a:ext cx="2087563" cy="1535112"/>
            <a:chOff x="2336" y="2251"/>
            <a:chExt cx="1315" cy="967"/>
          </a:xfrm>
          <a:effectLst>
            <a:outerShdw blurRad="50800" dist="38100" dir="2700000" algn="tl" rotWithShape="0">
              <a:prstClr val="black">
                <a:alpha val="40000"/>
              </a:prstClr>
            </a:outerShdw>
          </a:effectLst>
        </p:grpSpPr>
        <p:grpSp>
          <p:nvGrpSpPr>
            <p:cNvPr id="170092" name="Group 108">
              <a:extLst>
                <a:ext uri="{FF2B5EF4-FFF2-40B4-BE49-F238E27FC236}">
                  <a16:creationId xmlns:a16="http://schemas.microsoft.com/office/drawing/2014/main" id="{C613027C-B5FE-4DFC-B1EA-DC498B3E9C10}"/>
                </a:ext>
              </a:extLst>
            </p:cNvPr>
            <p:cNvGrpSpPr>
              <a:grpSpLocks/>
            </p:cNvGrpSpPr>
            <p:nvPr/>
          </p:nvGrpSpPr>
          <p:grpSpPr bwMode="auto">
            <a:xfrm>
              <a:off x="2336" y="2766"/>
              <a:ext cx="330" cy="452"/>
              <a:chOff x="2336" y="2766"/>
              <a:chExt cx="330" cy="452"/>
            </a:xfrm>
          </p:grpSpPr>
          <p:sp>
            <p:nvSpPr>
              <p:cNvPr id="170015" name="Line 31">
                <a:extLst>
                  <a:ext uri="{FF2B5EF4-FFF2-40B4-BE49-F238E27FC236}">
                    <a16:creationId xmlns:a16="http://schemas.microsoft.com/office/drawing/2014/main" id="{37465F3E-4AE3-4D24-8D45-34C1590C1782}"/>
                  </a:ext>
                </a:extLst>
              </p:cNvPr>
              <p:cNvSpPr>
                <a:spLocks noChangeAspect="1" noChangeShapeType="1"/>
              </p:cNvSpPr>
              <p:nvPr/>
            </p:nvSpPr>
            <p:spPr bwMode="auto">
              <a:xfrm>
                <a:off x="2336" y="3121"/>
                <a:ext cx="236"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16" name="Arc 32">
                <a:extLst>
                  <a:ext uri="{FF2B5EF4-FFF2-40B4-BE49-F238E27FC236}">
                    <a16:creationId xmlns:a16="http://schemas.microsoft.com/office/drawing/2014/main" id="{795C7DD6-A206-48AB-A8A8-7F7A9CE6C782}"/>
                  </a:ext>
                </a:extLst>
              </p:cNvPr>
              <p:cNvSpPr>
                <a:spLocks/>
              </p:cNvSpPr>
              <p:nvPr/>
            </p:nvSpPr>
            <p:spPr bwMode="auto">
              <a:xfrm>
                <a:off x="2572" y="3121"/>
                <a:ext cx="94" cy="9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17" name="Line 33">
                <a:extLst>
                  <a:ext uri="{FF2B5EF4-FFF2-40B4-BE49-F238E27FC236}">
                    <a16:creationId xmlns:a16="http://schemas.microsoft.com/office/drawing/2014/main" id="{58DD86FC-3EC1-4E4D-A5C0-645000F60146}"/>
                  </a:ext>
                </a:extLst>
              </p:cNvPr>
              <p:cNvSpPr>
                <a:spLocks noChangeShapeType="1"/>
              </p:cNvSpPr>
              <p:nvPr/>
            </p:nvSpPr>
            <p:spPr bwMode="auto">
              <a:xfrm flipV="1">
                <a:off x="2666" y="2766"/>
                <a:ext cx="0" cy="452"/>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70019" name="Group 35">
              <a:extLst>
                <a:ext uri="{FF2B5EF4-FFF2-40B4-BE49-F238E27FC236}">
                  <a16:creationId xmlns:a16="http://schemas.microsoft.com/office/drawing/2014/main" id="{FED48608-5A96-47C8-A384-3D613E297B39}"/>
                </a:ext>
              </a:extLst>
            </p:cNvPr>
            <p:cNvGrpSpPr>
              <a:grpSpLocks/>
            </p:cNvGrpSpPr>
            <p:nvPr/>
          </p:nvGrpSpPr>
          <p:grpSpPr bwMode="auto">
            <a:xfrm>
              <a:off x="2666" y="2508"/>
              <a:ext cx="329" cy="452"/>
              <a:chOff x="1020" y="3203"/>
              <a:chExt cx="635" cy="636"/>
            </a:xfrm>
          </p:grpSpPr>
          <p:sp>
            <p:nvSpPr>
              <p:cNvPr id="170020" name="Line 36">
                <a:extLst>
                  <a:ext uri="{FF2B5EF4-FFF2-40B4-BE49-F238E27FC236}">
                    <a16:creationId xmlns:a16="http://schemas.microsoft.com/office/drawing/2014/main" id="{EEA2D30A-7224-415D-89B6-37BFDD7170FD}"/>
                  </a:ext>
                </a:extLst>
              </p:cNvPr>
              <p:cNvSpPr>
                <a:spLocks noChangeShapeType="1"/>
              </p:cNvSpPr>
              <p:nvPr/>
            </p:nvSpPr>
            <p:spPr bwMode="auto">
              <a:xfrm>
                <a:off x="1202" y="3703"/>
                <a:ext cx="272"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21" name="Arc 37">
                <a:extLst>
                  <a:ext uri="{FF2B5EF4-FFF2-40B4-BE49-F238E27FC236}">
                    <a16:creationId xmlns:a16="http://schemas.microsoft.com/office/drawing/2014/main" id="{D66BA979-513B-4F04-86DC-440C97ED6ABB}"/>
                  </a:ext>
                </a:extLst>
              </p:cNvPr>
              <p:cNvSpPr>
                <a:spLocks/>
              </p:cNvSpPr>
              <p:nvPr/>
            </p:nvSpPr>
            <p:spPr bwMode="auto">
              <a:xfrm>
                <a:off x="1474" y="3703"/>
                <a:ext cx="181" cy="13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22" name="Line 38">
                <a:extLst>
                  <a:ext uri="{FF2B5EF4-FFF2-40B4-BE49-F238E27FC236}">
                    <a16:creationId xmlns:a16="http://schemas.microsoft.com/office/drawing/2014/main" id="{B8716C70-A632-494D-9EB0-442AA1AA2383}"/>
                  </a:ext>
                </a:extLst>
              </p:cNvPr>
              <p:cNvSpPr>
                <a:spLocks noChangeShapeType="1"/>
              </p:cNvSpPr>
              <p:nvPr/>
            </p:nvSpPr>
            <p:spPr bwMode="auto">
              <a:xfrm flipV="1">
                <a:off x="1655" y="3203"/>
                <a:ext cx="0" cy="636"/>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23" name="Arc 39">
                <a:extLst>
                  <a:ext uri="{FF2B5EF4-FFF2-40B4-BE49-F238E27FC236}">
                    <a16:creationId xmlns:a16="http://schemas.microsoft.com/office/drawing/2014/main" id="{20C4ACF5-0483-4E59-BF5F-33DFEC44B2F0}"/>
                  </a:ext>
                </a:extLst>
              </p:cNvPr>
              <p:cNvSpPr>
                <a:spLocks/>
              </p:cNvSpPr>
              <p:nvPr/>
            </p:nvSpPr>
            <p:spPr bwMode="auto">
              <a:xfrm flipH="1" flipV="1">
                <a:off x="1020" y="3566"/>
                <a:ext cx="182" cy="13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70024" name="Group 40">
              <a:extLst>
                <a:ext uri="{FF2B5EF4-FFF2-40B4-BE49-F238E27FC236}">
                  <a16:creationId xmlns:a16="http://schemas.microsoft.com/office/drawing/2014/main" id="{89BFB6F2-1669-42DC-ABD2-C7198C916BED}"/>
                </a:ext>
              </a:extLst>
            </p:cNvPr>
            <p:cNvGrpSpPr>
              <a:grpSpLocks/>
            </p:cNvGrpSpPr>
            <p:nvPr/>
          </p:nvGrpSpPr>
          <p:grpSpPr bwMode="auto">
            <a:xfrm>
              <a:off x="2995" y="2251"/>
              <a:ext cx="328" cy="452"/>
              <a:chOff x="1020" y="3203"/>
              <a:chExt cx="635" cy="636"/>
            </a:xfrm>
          </p:grpSpPr>
          <p:sp>
            <p:nvSpPr>
              <p:cNvPr id="170025" name="Line 41">
                <a:extLst>
                  <a:ext uri="{FF2B5EF4-FFF2-40B4-BE49-F238E27FC236}">
                    <a16:creationId xmlns:a16="http://schemas.microsoft.com/office/drawing/2014/main" id="{B7F2680D-6310-486F-9541-406A98FE6E65}"/>
                  </a:ext>
                </a:extLst>
              </p:cNvPr>
              <p:cNvSpPr>
                <a:spLocks noChangeShapeType="1"/>
              </p:cNvSpPr>
              <p:nvPr/>
            </p:nvSpPr>
            <p:spPr bwMode="auto">
              <a:xfrm>
                <a:off x="1202" y="3703"/>
                <a:ext cx="272"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26" name="Arc 42">
                <a:extLst>
                  <a:ext uri="{FF2B5EF4-FFF2-40B4-BE49-F238E27FC236}">
                    <a16:creationId xmlns:a16="http://schemas.microsoft.com/office/drawing/2014/main" id="{884033E8-21A5-423C-A036-76F4090DB9BB}"/>
                  </a:ext>
                </a:extLst>
              </p:cNvPr>
              <p:cNvSpPr>
                <a:spLocks/>
              </p:cNvSpPr>
              <p:nvPr/>
            </p:nvSpPr>
            <p:spPr bwMode="auto">
              <a:xfrm>
                <a:off x="1474" y="3703"/>
                <a:ext cx="181" cy="13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27" name="Line 43">
                <a:extLst>
                  <a:ext uri="{FF2B5EF4-FFF2-40B4-BE49-F238E27FC236}">
                    <a16:creationId xmlns:a16="http://schemas.microsoft.com/office/drawing/2014/main" id="{DD2EB34F-2684-4411-A744-1ABD98FF0556}"/>
                  </a:ext>
                </a:extLst>
              </p:cNvPr>
              <p:cNvSpPr>
                <a:spLocks noChangeShapeType="1"/>
              </p:cNvSpPr>
              <p:nvPr/>
            </p:nvSpPr>
            <p:spPr bwMode="auto">
              <a:xfrm flipV="1">
                <a:off x="1655" y="3203"/>
                <a:ext cx="0" cy="636"/>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28" name="Arc 44">
                <a:extLst>
                  <a:ext uri="{FF2B5EF4-FFF2-40B4-BE49-F238E27FC236}">
                    <a16:creationId xmlns:a16="http://schemas.microsoft.com/office/drawing/2014/main" id="{F21C6476-4A18-420C-9296-A4DD4F0AFE17}"/>
                  </a:ext>
                </a:extLst>
              </p:cNvPr>
              <p:cNvSpPr>
                <a:spLocks/>
              </p:cNvSpPr>
              <p:nvPr/>
            </p:nvSpPr>
            <p:spPr bwMode="auto">
              <a:xfrm flipH="1" flipV="1">
                <a:off x="1020" y="3566"/>
                <a:ext cx="182" cy="13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70091" name="Group 107">
              <a:extLst>
                <a:ext uri="{FF2B5EF4-FFF2-40B4-BE49-F238E27FC236}">
                  <a16:creationId xmlns:a16="http://schemas.microsoft.com/office/drawing/2014/main" id="{D5A21580-3B46-456A-BF0D-31E45B0AE3E6}"/>
                </a:ext>
              </a:extLst>
            </p:cNvPr>
            <p:cNvGrpSpPr>
              <a:grpSpLocks/>
            </p:cNvGrpSpPr>
            <p:nvPr/>
          </p:nvGrpSpPr>
          <p:grpSpPr bwMode="auto">
            <a:xfrm>
              <a:off x="3323" y="2251"/>
              <a:ext cx="328" cy="97"/>
              <a:chOff x="3323" y="2251"/>
              <a:chExt cx="328" cy="97"/>
            </a:xfrm>
          </p:grpSpPr>
          <p:sp>
            <p:nvSpPr>
              <p:cNvPr id="170030" name="Line 46">
                <a:extLst>
                  <a:ext uri="{FF2B5EF4-FFF2-40B4-BE49-F238E27FC236}">
                    <a16:creationId xmlns:a16="http://schemas.microsoft.com/office/drawing/2014/main" id="{D6E7C3FC-E6E7-4CA4-8D6F-51EAAF12258C}"/>
                  </a:ext>
                </a:extLst>
              </p:cNvPr>
              <p:cNvSpPr>
                <a:spLocks noChangeAspect="1" noChangeShapeType="1"/>
              </p:cNvSpPr>
              <p:nvPr/>
            </p:nvSpPr>
            <p:spPr bwMode="auto">
              <a:xfrm>
                <a:off x="3417" y="2348"/>
                <a:ext cx="234"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33" name="Arc 49">
                <a:extLst>
                  <a:ext uri="{FF2B5EF4-FFF2-40B4-BE49-F238E27FC236}">
                    <a16:creationId xmlns:a16="http://schemas.microsoft.com/office/drawing/2014/main" id="{4F55B4F9-AB23-4887-84AC-DD6415626C2C}"/>
                  </a:ext>
                </a:extLst>
              </p:cNvPr>
              <p:cNvSpPr>
                <a:spLocks/>
              </p:cNvSpPr>
              <p:nvPr/>
            </p:nvSpPr>
            <p:spPr bwMode="auto">
              <a:xfrm flipH="1" flipV="1">
                <a:off x="3323" y="2251"/>
                <a:ext cx="94" cy="9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grpSp>
        <p:nvGrpSpPr>
          <p:cNvPr id="170051" name="Group 67">
            <a:extLst>
              <a:ext uri="{FF2B5EF4-FFF2-40B4-BE49-F238E27FC236}">
                <a16:creationId xmlns:a16="http://schemas.microsoft.com/office/drawing/2014/main" id="{3A21E5DB-54DF-4AEE-B1AD-175173739DD4}"/>
              </a:ext>
            </a:extLst>
          </p:cNvPr>
          <p:cNvGrpSpPr>
            <a:grpSpLocks/>
          </p:cNvGrpSpPr>
          <p:nvPr/>
        </p:nvGrpSpPr>
        <p:grpSpPr bwMode="auto">
          <a:xfrm>
            <a:off x="2135188" y="3932238"/>
            <a:ext cx="2087562" cy="1243012"/>
            <a:chOff x="657" y="2920"/>
            <a:chExt cx="1315" cy="783"/>
          </a:xfrm>
          <a:effectLst>
            <a:outerShdw blurRad="50800" dist="38100" dir="2700000" algn="tl" rotWithShape="0">
              <a:prstClr val="black">
                <a:alpha val="40000"/>
              </a:prstClr>
            </a:outerShdw>
          </a:effectLst>
        </p:grpSpPr>
        <p:grpSp>
          <p:nvGrpSpPr>
            <p:cNvPr id="170050" name="Group 66">
              <a:extLst>
                <a:ext uri="{FF2B5EF4-FFF2-40B4-BE49-F238E27FC236}">
                  <a16:creationId xmlns:a16="http://schemas.microsoft.com/office/drawing/2014/main" id="{F5CFCF41-40CE-4519-B1C2-B4363641326B}"/>
                </a:ext>
              </a:extLst>
            </p:cNvPr>
            <p:cNvGrpSpPr>
              <a:grpSpLocks/>
            </p:cNvGrpSpPr>
            <p:nvPr/>
          </p:nvGrpSpPr>
          <p:grpSpPr bwMode="auto">
            <a:xfrm>
              <a:off x="657" y="3442"/>
              <a:ext cx="328" cy="261"/>
              <a:chOff x="657" y="3442"/>
              <a:chExt cx="328" cy="261"/>
            </a:xfrm>
          </p:grpSpPr>
          <p:sp>
            <p:nvSpPr>
              <p:cNvPr id="170036" name="Line 52">
                <a:extLst>
                  <a:ext uri="{FF2B5EF4-FFF2-40B4-BE49-F238E27FC236}">
                    <a16:creationId xmlns:a16="http://schemas.microsoft.com/office/drawing/2014/main" id="{31FD6987-9DC9-4665-B753-306895639AC0}"/>
                  </a:ext>
                </a:extLst>
              </p:cNvPr>
              <p:cNvSpPr>
                <a:spLocks noChangeShapeType="1"/>
              </p:cNvSpPr>
              <p:nvPr/>
            </p:nvSpPr>
            <p:spPr bwMode="auto">
              <a:xfrm>
                <a:off x="657" y="3703"/>
                <a:ext cx="328"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37" name="Line 53">
                <a:extLst>
                  <a:ext uri="{FF2B5EF4-FFF2-40B4-BE49-F238E27FC236}">
                    <a16:creationId xmlns:a16="http://schemas.microsoft.com/office/drawing/2014/main" id="{EFC744C8-8793-4B47-92CF-C9719C13E956}"/>
                  </a:ext>
                </a:extLst>
              </p:cNvPr>
              <p:cNvSpPr>
                <a:spLocks noChangeShapeType="1"/>
              </p:cNvSpPr>
              <p:nvPr/>
            </p:nvSpPr>
            <p:spPr bwMode="auto">
              <a:xfrm flipV="1">
                <a:off x="985" y="3442"/>
                <a:ext cx="0" cy="261"/>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70049" name="Group 65">
              <a:extLst>
                <a:ext uri="{FF2B5EF4-FFF2-40B4-BE49-F238E27FC236}">
                  <a16:creationId xmlns:a16="http://schemas.microsoft.com/office/drawing/2014/main" id="{D51703EC-3694-485D-BD04-B77B475EFF8A}"/>
                </a:ext>
              </a:extLst>
            </p:cNvPr>
            <p:cNvGrpSpPr>
              <a:grpSpLocks/>
            </p:cNvGrpSpPr>
            <p:nvPr/>
          </p:nvGrpSpPr>
          <p:grpSpPr bwMode="auto">
            <a:xfrm>
              <a:off x="986" y="3181"/>
              <a:ext cx="329" cy="261"/>
              <a:chOff x="986" y="3181"/>
              <a:chExt cx="329" cy="261"/>
            </a:xfrm>
          </p:grpSpPr>
          <p:sp>
            <p:nvSpPr>
              <p:cNvPr id="170039" name="Line 55">
                <a:extLst>
                  <a:ext uri="{FF2B5EF4-FFF2-40B4-BE49-F238E27FC236}">
                    <a16:creationId xmlns:a16="http://schemas.microsoft.com/office/drawing/2014/main" id="{E93682F5-525F-40DB-9753-955BF5A0AE00}"/>
                  </a:ext>
                </a:extLst>
              </p:cNvPr>
              <p:cNvSpPr>
                <a:spLocks noChangeShapeType="1"/>
              </p:cNvSpPr>
              <p:nvPr/>
            </p:nvSpPr>
            <p:spPr bwMode="auto">
              <a:xfrm>
                <a:off x="986" y="3442"/>
                <a:ext cx="329"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40" name="Line 56">
                <a:extLst>
                  <a:ext uri="{FF2B5EF4-FFF2-40B4-BE49-F238E27FC236}">
                    <a16:creationId xmlns:a16="http://schemas.microsoft.com/office/drawing/2014/main" id="{122D7667-C157-4B19-89C6-0981FA27094D}"/>
                  </a:ext>
                </a:extLst>
              </p:cNvPr>
              <p:cNvSpPr>
                <a:spLocks noChangeShapeType="1"/>
              </p:cNvSpPr>
              <p:nvPr/>
            </p:nvSpPr>
            <p:spPr bwMode="auto">
              <a:xfrm flipV="1">
                <a:off x="1315" y="3181"/>
                <a:ext cx="0" cy="261"/>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170048" name="Group 64">
              <a:extLst>
                <a:ext uri="{FF2B5EF4-FFF2-40B4-BE49-F238E27FC236}">
                  <a16:creationId xmlns:a16="http://schemas.microsoft.com/office/drawing/2014/main" id="{50962C37-F43A-4578-B038-3607C2530EE3}"/>
                </a:ext>
              </a:extLst>
            </p:cNvPr>
            <p:cNvGrpSpPr>
              <a:grpSpLocks/>
            </p:cNvGrpSpPr>
            <p:nvPr/>
          </p:nvGrpSpPr>
          <p:grpSpPr bwMode="auto">
            <a:xfrm>
              <a:off x="1316" y="2921"/>
              <a:ext cx="328" cy="260"/>
              <a:chOff x="1316" y="2921"/>
              <a:chExt cx="328" cy="260"/>
            </a:xfrm>
          </p:grpSpPr>
          <p:sp>
            <p:nvSpPr>
              <p:cNvPr id="170042" name="Line 58">
                <a:extLst>
                  <a:ext uri="{FF2B5EF4-FFF2-40B4-BE49-F238E27FC236}">
                    <a16:creationId xmlns:a16="http://schemas.microsoft.com/office/drawing/2014/main" id="{A3C69BC8-0642-4783-B87B-0606F3216DE4}"/>
                  </a:ext>
                </a:extLst>
              </p:cNvPr>
              <p:cNvSpPr>
                <a:spLocks noChangeShapeType="1"/>
              </p:cNvSpPr>
              <p:nvPr/>
            </p:nvSpPr>
            <p:spPr bwMode="auto">
              <a:xfrm>
                <a:off x="1316" y="3181"/>
                <a:ext cx="328"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70043" name="Line 59">
                <a:extLst>
                  <a:ext uri="{FF2B5EF4-FFF2-40B4-BE49-F238E27FC236}">
                    <a16:creationId xmlns:a16="http://schemas.microsoft.com/office/drawing/2014/main" id="{49FEA51E-07B0-43E7-A503-3DA0A3A7E790}"/>
                  </a:ext>
                </a:extLst>
              </p:cNvPr>
              <p:cNvSpPr>
                <a:spLocks noChangeShapeType="1"/>
              </p:cNvSpPr>
              <p:nvPr/>
            </p:nvSpPr>
            <p:spPr bwMode="auto">
              <a:xfrm flipV="1">
                <a:off x="1644" y="2921"/>
                <a:ext cx="0" cy="26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70045" name="Line 61">
              <a:extLst>
                <a:ext uri="{FF2B5EF4-FFF2-40B4-BE49-F238E27FC236}">
                  <a16:creationId xmlns:a16="http://schemas.microsoft.com/office/drawing/2014/main" id="{1796BA5B-1840-4975-BCB1-29B1EE892357}"/>
                </a:ext>
              </a:extLst>
            </p:cNvPr>
            <p:cNvSpPr>
              <a:spLocks noChangeShapeType="1"/>
            </p:cNvSpPr>
            <p:nvPr/>
          </p:nvSpPr>
          <p:spPr bwMode="auto">
            <a:xfrm>
              <a:off x="1644" y="2920"/>
              <a:ext cx="328" cy="0"/>
            </a:xfrm>
            <a:prstGeom prst="line">
              <a:avLst/>
            </a:pr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70102" name="Text Box 118">
            <a:extLst>
              <a:ext uri="{FF2B5EF4-FFF2-40B4-BE49-F238E27FC236}">
                <a16:creationId xmlns:a16="http://schemas.microsoft.com/office/drawing/2014/main" id="{B9D01CB2-23BC-4A88-B324-47F0B31CE17B}"/>
              </a:ext>
            </a:extLst>
          </p:cNvPr>
          <p:cNvSpPr txBox="1">
            <a:spLocks noChangeArrowheads="1"/>
          </p:cNvSpPr>
          <p:nvPr/>
        </p:nvSpPr>
        <p:spPr bwMode="auto">
          <a:xfrm>
            <a:off x="7688263" y="5608638"/>
            <a:ext cx="2419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ja-JP" altLang="en-US" sz="1600">
                <a:effectLst>
                  <a:outerShdw blurRad="38100" dist="38100" dir="2700000" algn="tl">
                    <a:srgbClr val="C0C0C0"/>
                  </a:outerShdw>
                </a:effectLst>
              </a:rPr>
              <a:t>境界部分の輝度差が強調</a:t>
            </a:r>
          </a:p>
        </p:txBody>
      </p:sp>
      <p:grpSp>
        <p:nvGrpSpPr>
          <p:cNvPr id="170118" name="Group 134">
            <a:extLst>
              <a:ext uri="{FF2B5EF4-FFF2-40B4-BE49-F238E27FC236}">
                <a16:creationId xmlns:a16="http://schemas.microsoft.com/office/drawing/2014/main" id="{4358E864-1B5D-4935-964D-B5B26E59BEE9}"/>
              </a:ext>
            </a:extLst>
          </p:cNvPr>
          <p:cNvGrpSpPr>
            <a:grpSpLocks/>
          </p:cNvGrpSpPr>
          <p:nvPr/>
        </p:nvGrpSpPr>
        <p:grpSpPr bwMode="auto">
          <a:xfrm>
            <a:off x="8040688" y="5157788"/>
            <a:ext cx="1727200" cy="431800"/>
            <a:chOff x="2835" y="3793"/>
            <a:chExt cx="1496" cy="317"/>
          </a:xfrm>
        </p:grpSpPr>
        <p:sp>
          <p:nvSpPr>
            <p:cNvPr id="170110" name="AutoShape 126">
              <a:extLst>
                <a:ext uri="{FF2B5EF4-FFF2-40B4-BE49-F238E27FC236}">
                  <a16:creationId xmlns:a16="http://schemas.microsoft.com/office/drawing/2014/main" id="{765B7813-FFE3-4298-98D3-DD40C6B8E7C4}"/>
                </a:ext>
              </a:extLst>
            </p:cNvPr>
            <p:cNvSpPr>
              <a:spLocks noChangeArrowheads="1"/>
            </p:cNvSpPr>
            <p:nvPr/>
          </p:nvSpPr>
          <p:spPr bwMode="auto">
            <a:xfrm rot="16200000">
              <a:off x="2744" y="3884"/>
              <a:ext cx="317"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0112" name="AutoShape 128">
              <a:extLst>
                <a:ext uri="{FF2B5EF4-FFF2-40B4-BE49-F238E27FC236}">
                  <a16:creationId xmlns:a16="http://schemas.microsoft.com/office/drawing/2014/main" id="{1182DB87-DDEF-4299-B372-A78AFC9C0638}"/>
                </a:ext>
              </a:extLst>
            </p:cNvPr>
            <p:cNvSpPr>
              <a:spLocks noChangeArrowheads="1"/>
            </p:cNvSpPr>
            <p:nvPr/>
          </p:nvSpPr>
          <p:spPr bwMode="auto">
            <a:xfrm rot="16200000">
              <a:off x="2970" y="3884"/>
              <a:ext cx="317"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0113" name="AutoShape 129">
              <a:extLst>
                <a:ext uri="{FF2B5EF4-FFF2-40B4-BE49-F238E27FC236}">
                  <a16:creationId xmlns:a16="http://schemas.microsoft.com/office/drawing/2014/main" id="{3B16E4D6-4B3B-4E49-945D-E30EAD498D30}"/>
                </a:ext>
              </a:extLst>
            </p:cNvPr>
            <p:cNvSpPr>
              <a:spLocks noChangeArrowheads="1"/>
            </p:cNvSpPr>
            <p:nvPr/>
          </p:nvSpPr>
          <p:spPr bwMode="auto">
            <a:xfrm rot="16200000">
              <a:off x="3197" y="3884"/>
              <a:ext cx="317"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0114" name="AutoShape 130">
              <a:extLst>
                <a:ext uri="{FF2B5EF4-FFF2-40B4-BE49-F238E27FC236}">
                  <a16:creationId xmlns:a16="http://schemas.microsoft.com/office/drawing/2014/main" id="{AFF7B3F5-DC96-41CD-AE4F-7FC980784388}"/>
                </a:ext>
              </a:extLst>
            </p:cNvPr>
            <p:cNvSpPr>
              <a:spLocks noChangeArrowheads="1"/>
            </p:cNvSpPr>
            <p:nvPr/>
          </p:nvSpPr>
          <p:spPr bwMode="auto">
            <a:xfrm rot="16200000">
              <a:off x="3424" y="3884"/>
              <a:ext cx="317"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0115" name="AutoShape 131">
              <a:extLst>
                <a:ext uri="{FF2B5EF4-FFF2-40B4-BE49-F238E27FC236}">
                  <a16:creationId xmlns:a16="http://schemas.microsoft.com/office/drawing/2014/main" id="{2848EA40-9681-44A3-BE3F-7090CECE193C}"/>
                </a:ext>
              </a:extLst>
            </p:cNvPr>
            <p:cNvSpPr>
              <a:spLocks noChangeArrowheads="1"/>
            </p:cNvSpPr>
            <p:nvPr/>
          </p:nvSpPr>
          <p:spPr bwMode="auto">
            <a:xfrm rot="16200000">
              <a:off x="3651" y="3884"/>
              <a:ext cx="317"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0116" name="AutoShape 132">
              <a:extLst>
                <a:ext uri="{FF2B5EF4-FFF2-40B4-BE49-F238E27FC236}">
                  <a16:creationId xmlns:a16="http://schemas.microsoft.com/office/drawing/2014/main" id="{045B695E-FE00-4E5B-B226-AB4F3BDF45F7}"/>
                </a:ext>
              </a:extLst>
            </p:cNvPr>
            <p:cNvSpPr>
              <a:spLocks noChangeArrowheads="1"/>
            </p:cNvSpPr>
            <p:nvPr/>
          </p:nvSpPr>
          <p:spPr bwMode="auto">
            <a:xfrm rot="16200000">
              <a:off x="3878" y="3884"/>
              <a:ext cx="317"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sp>
          <p:nvSpPr>
            <p:cNvPr id="170117" name="AutoShape 133">
              <a:extLst>
                <a:ext uri="{FF2B5EF4-FFF2-40B4-BE49-F238E27FC236}">
                  <a16:creationId xmlns:a16="http://schemas.microsoft.com/office/drawing/2014/main" id="{BA155763-95A8-417C-8D37-406BA542D1A2}"/>
                </a:ext>
              </a:extLst>
            </p:cNvPr>
            <p:cNvSpPr>
              <a:spLocks noChangeArrowheads="1"/>
            </p:cNvSpPr>
            <p:nvPr/>
          </p:nvSpPr>
          <p:spPr bwMode="auto">
            <a:xfrm rot="16200000">
              <a:off x="4104" y="3884"/>
              <a:ext cx="317" cy="1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99FF"/>
                </a:gs>
                <a:gs pos="100000">
                  <a:srgbClr val="5E4776"/>
                </a:gs>
              </a:gsLst>
              <a:lin ang="2700000" scaled="1"/>
            </a:gradFill>
            <a:ln w="9525" algn="ctr">
              <a:solidFill>
                <a:schemeClr val="tx1"/>
              </a:solidFill>
              <a:miter lim="800000"/>
              <a:headEnd/>
              <a:tailEnd/>
            </a:ln>
            <a:effectLst>
              <a:outerShdw blurRad="50800" dist="38100" dir="2700000" algn="tl" rotWithShape="0">
                <a:prstClr val="black">
                  <a:alpha val="40000"/>
                </a:prstClr>
              </a:outerShdw>
            </a:effectLst>
          </p:spPr>
          <p:txBody>
            <a:bodyPr/>
            <a:lstStyle/>
            <a:p>
              <a:endParaRPr lang="ja-JP" altLang="en-US"/>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B07109-473B-4D76-B841-8DF46E7F0309}"/>
              </a:ext>
            </a:extLst>
          </p:cNvPr>
          <p:cNvSpPr>
            <a:spLocks noGrp="1"/>
          </p:cNvSpPr>
          <p:nvPr>
            <p:ph type="title"/>
          </p:nvPr>
        </p:nvSpPr>
        <p:spPr/>
        <p:txBody>
          <a:bodyPr/>
          <a:lstStyle/>
          <a:p>
            <a:r>
              <a:rPr lang="ja-JP" altLang="en-US" dirty="0"/>
              <a:t>グラデーション有効時のマッハバンド</a:t>
            </a:r>
            <a:endParaRPr kumimoji="1" lang="ja-JP" altLang="en-US" dirty="0"/>
          </a:p>
        </p:txBody>
      </p:sp>
      <p:sp>
        <p:nvSpPr>
          <p:cNvPr id="3" name="コンテンツ プレースホルダー 2">
            <a:extLst>
              <a:ext uri="{FF2B5EF4-FFF2-40B4-BE49-F238E27FC236}">
                <a16:creationId xmlns:a16="http://schemas.microsoft.com/office/drawing/2014/main" id="{0703B192-34D6-4818-98E8-A4BE6F7B37AE}"/>
              </a:ext>
            </a:extLst>
          </p:cNvPr>
          <p:cNvSpPr>
            <a:spLocks noGrp="1"/>
          </p:cNvSpPr>
          <p:nvPr>
            <p:ph idx="1"/>
          </p:nvPr>
        </p:nvSpPr>
        <p:spPr>
          <a:xfrm>
            <a:off x="609769" y="1448212"/>
            <a:ext cx="10972464" cy="1989902"/>
          </a:xfrm>
        </p:spPr>
        <p:txBody>
          <a:bodyPr>
            <a:normAutofit/>
          </a:bodyPr>
          <a:lstStyle/>
          <a:p>
            <a:r>
              <a:rPr kumimoji="1" lang="ja-JP" altLang="en-US" dirty="0"/>
              <a:t>中心に近いほど距離場を円形に生成することで改善</a:t>
            </a:r>
          </a:p>
        </p:txBody>
      </p:sp>
      <p:sp>
        <p:nvSpPr>
          <p:cNvPr id="4" name="スライド番号プレースホルダー 3">
            <a:extLst>
              <a:ext uri="{FF2B5EF4-FFF2-40B4-BE49-F238E27FC236}">
                <a16:creationId xmlns:a16="http://schemas.microsoft.com/office/drawing/2014/main" id="{458462FC-F307-475E-AC51-ADE87B0AEC26}"/>
              </a:ext>
            </a:extLst>
          </p:cNvPr>
          <p:cNvSpPr>
            <a:spLocks noGrp="1"/>
          </p:cNvSpPr>
          <p:nvPr>
            <p:ph type="sldNum" sz="quarter" idx="12"/>
          </p:nvPr>
        </p:nvSpPr>
        <p:spPr/>
        <p:txBody>
          <a:bodyPr/>
          <a:lstStyle/>
          <a:p>
            <a:fld id="{C6FF8165-D951-4465-BD9F-46EC8375F7A9}" type="slidenum">
              <a:rPr kumimoji="1" lang="ja-JP" altLang="en-US" smtClean="0"/>
              <a:t>91</a:t>
            </a:fld>
            <a:endParaRPr kumimoji="1" lang="ja-JP" altLang="en-US"/>
          </a:p>
        </p:txBody>
      </p:sp>
      <p:sp>
        <p:nvSpPr>
          <p:cNvPr id="5" name="正方形/長方形 4">
            <a:extLst>
              <a:ext uri="{FF2B5EF4-FFF2-40B4-BE49-F238E27FC236}">
                <a16:creationId xmlns:a16="http://schemas.microsoft.com/office/drawing/2014/main" id="{4C9D3E9A-0469-445D-85A9-9A5896986D81}"/>
              </a:ext>
            </a:extLst>
          </p:cNvPr>
          <p:cNvSpPr/>
          <p:nvPr/>
        </p:nvSpPr>
        <p:spPr>
          <a:xfrm>
            <a:off x="1998990" y="5627894"/>
            <a:ext cx="8194019" cy="1077218"/>
          </a:xfrm>
          <a:prstGeom prst="rect">
            <a:avLst/>
          </a:prstGeom>
        </p:spPr>
        <p:txBody>
          <a:bodyPr wrap="square">
            <a:spAutoFit/>
          </a:bodyPr>
          <a:lstStyle/>
          <a:p>
            <a:r>
              <a:rPr lang="pt-BR" altLang="ja-JP" sz="1600" dirty="0"/>
              <a:t>// Distance Field </a:t>
            </a:r>
            <a:r>
              <a:rPr lang="ja-JP" altLang="en-US" sz="1600" dirty="0"/>
              <a:t>のコードの最後の部分に追加</a:t>
            </a:r>
            <a:endParaRPr lang="pt-BR" altLang="ja-JP" sz="1600" dirty="0"/>
          </a:p>
          <a:p>
            <a:r>
              <a:rPr lang="pt-BR" altLang="ja-JP" sz="1600" dirty="0"/>
              <a:t>d = lerp(d, r0, fCircularity);	</a:t>
            </a:r>
            <a:r>
              <a:rPr lang="en-US" altLang="ja-JP" sz="1600" dirty="0"/>
              <a:t>// </a:t>
            </a:r>
            <a:r>
              <a:rPr lang="ja-JP" altLang="en-US" sz="1600" dirty="0"/>
              <a:t>外周を多角形から円形に滑らかに補間</a:t>
            </a:r>
            <a:endParaRPr lang="en-US" altLang="ja-JP" sz="1600" dirty="0"/>
          </a:p>
          <a:p>
            <a:r>
              <a:rPr lang="pt-BR" altLang="ja-JP" sz="1600" dirty="0">
                <a:solidFill>
                  <a:srgbClr val="FF5050"/>
                </a:solidFill>
              </a:rPr>
              <a:t>d = lerp(r0, d, d*d);	</a:t>
            </a:r>
            <a:r>
              <a:rPr lang="ja-JP" altLang="en-US" sz="1600" dirty="0">
                <a:solidFill>
                  <a:srgbClr val="FF5050"/>
                </a:solidFill>
              </a:rPr>
              <a:t>	</a:t>
            </a:r>
            <a:r>
              <a:rPr lang="en-US" altLang="ja-JP" sz="1600" dirty="0">
                <a:solidFill>
                  <a:srgbClr val="FF5050"/>
                </a:solidFill>
              </a:rPr>
              <a:t>// </a:t>
            </a:r>
            <a:r>
              <a:rPr lang="ja-JP" altLang="en-US" sz="1600" dirty="0">
                <a:solidFill>
                  <a:srgbClr val="FF5050"/>
                </a:solidFill>
              </a:rPr>
              <a:t>内部を円形から多角形に補間</a:t>
            </a:r>
            <a:r>
              <a:rPr lang="en-US" altLang="ja-JP" sz="1600" dirty="0">
                <a:solidFill>
                  <a:srgbClr val="FF5050"/>
                </a:solidFill>
              </a:rPr>
              <a:t>,</a:t>
            </a:r>
            <a:r>
              <a:rPr lang="ja-JP" altLang="en-US" sz="1600" dirty="0">
                <a:solidFill>
                  <a:srgbClr val="FF5050"/>
                </a:solidFill>
              </a:rPr>
              <a:t>中心ほど円形に近く</a:t>
            </a:r>
            <a:endParaRPr lang="en-US" altLang="ja-JP" sz="1600" dirty="0">
              <a:solidFill>
                <a:srgbClr val="FF5050"/>
              </a:solidFill>
            </a:endParaRPr>
          </a:p>
          <a:p>
            <a:r>
              <a:rPr lang="en-US" altLang="ja-JP" sz="1600" dirty="0">
                <a:solidFill>
                  <a:srgbClr val="FF5050"/>
                </a:solidFill>
              </a:rPr>
              <a:t>			// </a:t>
            </a:r>
            <a:r>
              <a:rPr lang="ja-JP" altLang="en-US" sz="1600" dirty="0">
                <a:solidFill>
                  <a:srgbClr val="FF5050"/>
                </a:solidFill>
              </a:rPr>
              <a:t>これにより軸上色収差の着色時のマッハバンドを抑制できる</a:t>
            </a:r>
          </a:p>
        </p:txBody>
      </p:sp>
      <p:grpSp>
        <p:nvGrpSpPr>
          <p:cNvPr id="10" name="グループ化 9">
            <a:extLst>
              <a:ext uri="{FF2B5EF4-FFF2-40B4-BE49-F238E27FC236}">
                <a16:creationId xmlns:a16="http://schemas.microsoft.com/office/drawing/2014/main" id="{7205837A-1D44-46F4-92BD-57AD247F17B4}"/>
              </a:ext>
            </a:extLst>
          </p:cNvPr>
          <p:cNvGrpSpPr/>
          <p:nvPr/>
        </p:nvGrpSpPr>
        <p:grpSpPr>
          <a:xfrm>
            <a:off x="2261840" y="2118788"/>
            <a:ext cx="7668317" cy="3447219"/>
            <a:chOff x="2261839" y="2457604"/>
            <a:chExt cx="7668317" cy="3447219"/>
          </a:xfrm>
        </p:grpSpPr>
        <p:pic>
          <p:nvPicPr>
            <p:cNvPr id="9" name="図 8">
              <a:extLst>
                <a:ext uri="{FF2B5EF4-FFF2-40B4-BE49-F238E27FC236}">
                  <a16:creationId xmlns:a16="http://schemas.microsoft.com/office/drawing/2014/main" id="{61DB3D74-E56E-446D-A760-1849B19CB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939" y="2457606"/>
              <a:ext cx="3447217" cy="3447217"/>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12" name="AutoShape 6">
              <a:extLst>
                <a:ext uri="{FF2B5EF4-FFF2-40B4-BE49-F238E27FC236}">
                  <a16:creationId xmlns:a16="http://schemas.microsoft.com/office/drawing/2014/main" id="{87AF3293-DE34-4E49-AE0E-C4DCCF4F14C4}"/>
                </a:ext>
              </a:extLst>
            </p:cNvPr>
            <p:cNvSpPr>
              <a:spLocks noChangeArrowheads="1"/>
            </p:cNvSpPr>
            <p:nvPr/>
          </p:nvSpPr>
          <p:spPr bwMode="auto">
            <a:xfrm>
              <a:off x="5777704" y="3885938"/>
              <a:ext cx="636588" cy="59055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59 h 21600"/>
                <a:gd name="T14" fmla="*/ 16298 w 21600"/>
                <a:gd name="T15" fmla="*/ 16141 h 21600"/>
              </a:gdLst>
              <a:ahLst/>
              <a:cxnLst>
                <a:cxn ang="T8">
                  <a:pos x="T0" y="T1"/>
                </a:cxn>
                <a:cxn ang="T9">
                  <a:pos x="T2" y="T3"/>
                </a:cxn>
                <a:cxn ang="T10">
                  <a:pos x="T4" y="T5"/>
                </a:cxn>
                <a:cxn ang="T11">
                  <a:pos x="T6" y="T7"/>
                </a:cxn>
              </a:cxnLst>
              <a:rect l="T12" t="T13" r="T14" b="T15"/>
              <a:pathLst>
                <a:path w="21600" h="21600">
                  <a:moveTo>
                    <a:pt x="10879" y="0"/>
                  </a:moveTo>
                  <a:lnTo>
                    <a:pt x="10879" y="5459"/>
                  </a:lnTo>
                  <a:lnTo>
                    <a:pt x="3375" y="5459"/>
                  </a:lnTo>
                  <a:lnTo>
                    <a:pt x="3375" y="16141"/>
                  </a:lnTo>
                  <a:lnTo>
                    <a:pt x="10879" y="16141"/>
                  </a:lnTo>
                  <a:lnTo>
                    <a:pt x="10879" y="21600"/>
                  </a:lnTo>
                  <a:lnTo>
                    <a:pt x="21600" y="10800"/>
                  </a:lnTo>
                  <a:lnTo>
                    <a:pt x="10879" y="0"/>
                  </a:lnTo>
                  <a:close/>
                </a:path>
                <a:path w="21600" h="21600">
                  <a:moveTo>
                    <a:pt x="1350" y="5459"/>
                  </a:moveTo>
                  <a:lnTo>
                    <a:pt x="1350" y="16141"/>
                  </a:lnTo>
                  <a:lnTo>
                    <a:pt x="2700" y="16141"/>
                  </a:lnTo>
                  <a:lnTo>
                    <a:pt x="2700" y="5459"/>
                  </a:lnTo>
                  <a:lnTo>
                    <a:pt x="1350" y="5459"/>
                  </a:lnTo>
                  <a:close/>
                </a:path>
                <a:path w="21600" h="21600">
                  <a:moveTo>
                    <a:pt x="0" y="5459"/>
                  </a:moveTo>
                  <a:lnTo>
                    <a:pt x="0" y="16141"/>
                  </a:lnTo>
                  <a:lnTo>
                    <a:pt x="675" y="16141"/>
                  </a:lnTo>
                  <a:lnTo>
                    <a:pt x="675" y="5459"/>
                  </a:lnTo>
                  <a:lnTo>
                    <a:pt x="0" y="5459"/>
                  </a:lnTo>
                  <a:close/>
                </a:path>
              </a:pathLst>
            </a:custGeom>
            <a:gradFill rotWithShape="1">
              <a:gsLst>
                <a:gs pos="0">
                  <a:srgbClr val="FF9933"/>
                </a:gs>
                <a:gs pos="100000">
                  <a:srgbClr val="CC3300"/>
                </a:gs>
              </a:gsLst>
              <a:lin ang="2700000" scaled="1"/>
            </a:gradFill>
            <a:ln w="9525" cap="flat" cmpd="sng" algn="ctr">
              <a:solidFill>
                <a:schemeClr val="tx1"/>
              </a:solidFill>
              <a:prstDash val="solid"/>
              <a:miter lim="800000"/>
              <a:headEnd/>
              <a:tailEnd type="none" w="med" len="lg"/>
            </a:ln>
            <a:effectLst>
              <a:outerShdw blurRad="50800" dist="50800" dir="5400000" algn="ctr" rotWithShape="0">
                <a:schemeClr val="tx1"/>
              </a:outerShdw>
            </a:effectLst>
          </p:spPr>
          <p:txBody>
            <a:bodyPr/>
            <a:lstStyle/>
            <a:p>
              <a:endParaRPr lang="ja-JP" altLang="en-US"/>
            </a:p>
          </p:txBody>
        </p:sp>
        <p:pic>
          <p:nvPicPr>
            <p:cNvPr id="14" name="図 13">
              <a:extLst>
                <a:ext uri="{FF2B5EF4-FFF2-40B4-BE49-F238E27FC236}">
                  <a16:creationId xmlns:a16="http://schemas.microsoft.com/office/drawing/2014/main" id="{B85C77BE-BDD2-4D79-83F1-09048ACB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839" y="2457604"/>
              <a:ext cx="3447218" cy="3447218"/>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7280288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9BBA66A-FA52-4DA6-B5C2-172D3CCC9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627" y="1448211"/>
            <a:ext cx="5066602" cy="506660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79C062C-A874-4405-9354-205AAA590341}"/>
              </a:ext>
            </a:extLst>
          </p:cNvPr>
          <p:cNvSpPr>
            <a:spLocks noGrp="1"/>
          </p:cNvSpPr>
          <p:nvPr>
            <p:ph type="title"/>
          </p:nvPr>
        </p:nvSpPr>
        <p:spPr/>
        <p:txBody>
          <a:bodyPr>
            <a:normAutofit/>
          </a:bodyPr>
          <a:lstStyle/>
          <a:p>
            <a:r>
              <a:rPr kumimoji="1" lang="ja-JP" altLang="en-US" dirty="0"/>
              <a:t>距離マップをそのまま使用</a:t>
            </a:r>
          </a:p>
        </p:txBody>
      </p:sp>
      <p:sp>
        <p:nvSpPr>
          <p:cNvPr id="3" name="コンテンツ プレースホルダー 2">
            <a:extLst>
              <a:ext uri="{FF2B5EF4-FFF2-40B4-BE49-F238E27FC236}">
                <a16:creationId xmlns:a16="http://schemas.microsoft.com/office/drawing/2014/main" id="{1CF669F9-9EC6-4EA3-B3C9-0724A87816A5}"/>
              </a:ext>
            </a:extLst>
          </p:cNvPr>
          <p:cNvSpPr>
            <a:spLocks noGrp="1"/>
          </p:cNvSpPr>
          <p:nvPr>
            <p:ph idx="1"/>
          </p:nvPr>
        </p:nvSpPr>
        <p:spPr/>
        <p:txBody>
          <a:bodyPr/>
          <a:lstStyle/>
          <a:p>
            <a:r>
              <a:rPr lang="ja-JP" altLang="en-US" dirty="0"/>
              <a:t>マッハバンドが生じる</a:t>
            </a:r>
            <a:endParaRPr lang="en-US" altLang="ja-JP" dirty="0"/>
          </a:p>
        </p:txBody>
      </p:sp>
      <p:sp>
        <p:nvSpPr>
          <p:cNvPr id="4" name="スライド番号プレースホルダー 3">
            <a:extLst>
              <a:ext uri="{FF2B5EF4-FFF2-40B4-BE49-F238E27FC236}">
                <a16:creationId xmlns:a16="http://schemas.microsoft.com/office/drawing/2014/main" id="{30D8CD44-F7C8-445C-973C-EFB605571D22}"/>
              </a:ext>
            </a:extLst>
          </p:cNvPr>
          <p:cNvSpPr>
            <a:spLocks noGrp="1"/>
          </p:cNvSpPr>
          <p:nvPr>
            <p:ph type="sldNum" sz="quarter" idx="12"/>
          </p:nvPr>
        </p:nvSpPr>
        <p:spPr/>
        <p:txBody>
          <a:bodyPr/>
          <a:lstStyle/>
          <a:p>
            <a:fld id="{C6FF8165-D951-4465-BD9F-46EC8375F7A9}" type="slidenum">
              <a:rPr kumimoji="1" lang="ja-JP" altLang="en-US" smtClean="0"/>
              <a:t>92</a:t>
            </a:fld>
            <a:endParaRPr kumimoji="1" lang="ja-JP" altLang="en-US"/>
          </a:p>
        </p:txBody>
      </p:sp>
      <p:pic>
        <p:nvPicPr>
          <p:cNvPr id="7" name="図 6">
            <a:extLst>
              <a:ext uri="{FF2B5EF4-FFF2-40B4-BE49-F238E27FC236}">
                <a16:creationId xmlns:a16="http://schemas.microsoft.com/office/drawing/2014/main" id="{E2700020-35E6-46C0-9AA8-E83BD37A6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67" y="2132688"/>
            <a:ext cx="4372502" cy="4372502"/>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91AE903B-6AC9-4ACB-9755-526FA4BCF60C}"/>
              </a:ext>
            </a:extLst>
          </p:cNvPr>
          <p:cNvSpPr/>
          <p:nvPr/>
        </p:nvSpPr>
        <p:spPr>
          <a:xfrm>
            <a:off x="1303863" y="2132688"/>
            <a:ext cx="877163" cy="369332"/>
          </a:xfrm>
          <a:prstGeom prst="rect">
            <a:avLst/>
          </a:prstGeom>
        </p:spPr>
        <p:txBody>
          <a:bodyPr wrap="none">
            <a:spAutoFit/>
          </a:bodyPr>
          <a:lstStyle/>
          <a:p>
            <a:r>
              <a:rPr kumimoji="1" lang="ja-JP" altLang="en-US" dirty="0">
                <a:solidFill>
                  <a:schemeClr val="bg1"/>
                </a:solidFill>
              </a:rPr>
              <a:t>距離場</a:t>
            </a:r>
          </a:p>
        </p:txBody>
      </p:sp>
    </p:spTree>
    <p:extLst>
      <p:ext uri="{BB962C8B-B14F-4D97-AF65-F5344CB8AC3E}">
        <p14:creationId xmlns:p14="http://schemas.microsoft.com/office/powerpoint/2010/main" val="30725130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27885BE-44F1-4102-9906-CAEFFAF65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862" y="2132687"/>
            <a:ext cx="4372503" cy="4372503"/>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2CC91D41-A166-480D-B0CF-8D522232A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627" y="1448210"/>
            <a:ext cx="5066601" cy="506660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79C062C-A874-4405-9354-205AAA590341}"/>
              </a:ext>
            </a:extLst>
          </p:cNvPr>
          <p:cNvSpPr>
            <a:spLocks noGrp="1"/>
          </p:cNvSpPr>
          <p:nvPr>
            <p:ph type="title"/>
          </p:nvPr>
        </p:nvSpPr>
        <p:spPr/>
        <p:txBody>
          <a:bodyPr>
            <a:normAutofit/>
          </a:bodyPr>
          <a:lstStyle/>
          <a:p>
            <a:r>
              <a:rPr kumimoji="1" lang="ja-JP" altLang="en-US" dirty="0"/>
              <a:t>中心に近いほど円形に生成</a:t>
            </a:r>
          </a:p>
        </p:txBody>
      </p:sp>
      <p:sp>
        <p:nvSpPr>
          <p:cNvPr id="3" name="コンテンツ プレースホルダー 2">
            <a:extLst>
              <a:ext uri="{FF2B5EF4-FFF2-40B4-BE49-F238E27FC236}">
                <a16:creationId xmlns:a16="http://schemas.microsoft.com/office/drawing/2014/main" id="{1CF669F9-9EC6-4EA3-B3C9-0724A87816A5}"/>
              </a:ext>
            </a:extLst>
          </p:cNvPr>
          <p:cNvSpPr>
            <a:spLocks noGrp="1"/>
          </p:cNvSpPr>
          <p:nvPr>
            <p:ph idx="1"/>
          </p:nvPr>
        </p:nvSpPr>
        <p:spPr/>
        <p:txBody>
          <a:bodyPr/>
          <a:lstStyle/>
          <a:p>
            <a:r>
              <a:rPr lang="ja-JP" altLang="en-US" dirty="0"/>
              <a:t>マッハバンドが改善される</a:t>
            </a:r>
            <a:endParaRPr kumimoji="1" lang="ja-JP" altLang="en-US" dirty="0"/>
          </a:p>
        </p:txBody>
      </p:sp>
      <p:sp>
        <p:nvSpPr>
          <p:cNvPr id="4" name="スライド番号プレースホルダー 3">
            <a:extLst>
              <a:ext uri="{FF2B5EF4-FFF2-40B4-BE49-F238E27FC236}">
                <a16:creationId xmlns:a16="http://schemas.microsoft.com/office/drawing/2014/main" id="{30D8CD44-F7C8-445C-973C-EFB605571D22}"/>
              </a:ext>
            </a:extLst>
          </p:cNvPr>
          <p:cNvSpPr>
            <a:spLocks noGrp="1"/>
          </p:cNvSpPr>
          <p:nvPr>
            <p:ph type="sldNum" sz="quarter" idx="12"/>
          </p:nvPr>
        </p:nvSpPr>
        <p:spPr/>
        <p:txBody>
          <a:bodyPr/>
          <a:lstStyle/>
          <a:p>
            <a:fld id="{C6FF8165-D951-4465-BD9F-46EC8375F7A9}" type="slidenum">
              <a:rPr kumimoji="1" lang="ja-JP" altLang="en-US" smtClean="0"/>
              <a:t>93</a:t>
            </a:fld>
            <a:endParaRPr kumimoji="1" lang="ja-JP" altLang="en-US"/>
          </a:p>
        </p:txBody>
      </p:sp>
      <p:sp>
        <p:nvSpPr>
          <p:cNvPr id="9" name="正方形/長方形 8">
            <a:extLst>
              <a:ext uri="{FF2B5EF4-FFF2-40B4-BE49-F238E27FC236}">
                <a16:creationId xmlns:a16="http://schemas.microsoft.com/office/drawing/2014/main" id="{EB47C9C8-374C-4631-8466-18AD79B55C78}"/>
              </a:ext>
            </a:extLst>
          </p:cNvPr>
          <p:cNvSpPr/>
          <p:nvPr/>
        </p:nvSpPr>
        <p:spPr>
          <a:xfrm>
            <a:off x="1303863" y="2132688"/>
            <a:ext cx="877163" cy="369332"/>
          </a:xfrm>
          <a:prstGeom prst="rect">
            <a:avLst/>
          </a:prstGeom>
        </p:spPr>
        <p:txBody>
          <a:bodyPr wrap="none">
            <a:spAutoFit/>
          </a:bodyPr>
          <a:lstStyle/>
          <a:p>
            <a:r>
              <a:rPr kumimoji="1" lang="ja-JP" altLang="en-US" dirty="0">
                <a:solidFill>
                  <a:schemeClr val="bg1"/>
                </a:solidFill>
              </a:rPr>
              <a:t>距離場</a:t>
            </a:r>
          </a:p>
        </p:txBody>
      </p:sp>
    </p:spTree>
    <p:extLst>
      <p:ext uri="{BB962C8B-B14F-4D97-AF65-F5344CB8AC3E}">
        <p14:creationId xmlns:p14="http://schemas.microsoft.com/office/powerpoint/2010/main" val="15472629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003FC6E-2B5B-48A9-B934-02E4BD873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862" y="2132679"/>
            <a:ext cx="4372511" cy="437251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7A4E818C-698B-4603-AAA3-3A4D93027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628" y="1448211"/>
            <a:ext cx="5066601" cy="5066601"/>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79C062C-A874-4405-9354-205AAA590341}"/>
              </a:ext>
            </a:extLst>
          </p:cNvPr>
          <p:cNvSpPr>
            <a:spLocks noGrp="1"/>
          </p:cNvSpPr>
          <p:nvPr>
            <p:ph type="title"/>
          </p:nvPr>
        </p:nvSpPr>
        <p:spPr/>
        <p:txBody>
          <a:bodyPr/>
          <a:lstStyle/>
          <a:p>
            <a:r>
              <a:rPr kumimoji="1" lang="ja-JP" altLang="en-US" dirty="0"/>
              <a:t>円形絞りに近い場合</a:t>
            </a:r>
          </a:p>
        </p:txBody>
      </p:sp>
      <p:sp>
        <p:nvSpPr>
          <p:cNvPr id="3" name="コンテンツ プレースホルダー 2">
            <a:extLst>
              <a:ext uri="{FF2B5EF4-FFF2-40B4-BE49-F238E27FC236}">
                <a16:creationId xmlns:a16="http://schemas.microsoft.com/office/drawing/2014/main" id="{1CF669F9-9EC6-4EA3-B3C9-0724A87816A5}"/>
              </a:ext>
            </a:extLst>
          </p:cNvPr>
          <p:cNvSpPr>
            <a:spLocks noGrp="1"/>
          </p:cNvSpPr>
          <p:nvPr>
            <p:ph idx="1"/>
          </p:nvPr>
        </p:nvSpPr>
        <p:spPr/>
        <p:txBody>
          <a:bodyPr/>
          <a:lstStyle/>
          <a:p>
            <a:r>
              <a:rPr lang="ja-JP" altLang="en-US" dirty="0"/>
              <a:t>もともと目立たない</a:t>
            </a:r>
            <a:endParaRPr kumimoji="1" lang="ja-JP" altLang="en-US" dirty="0"/>
          </a:p>
        </p:txBody>
      </p:sp>
      <p:sp>
        <p:nvSpPr>
          <p:cNvPr id="4" name="スライド番号プレースホルダー 3">
            <a:extLst>
              <a:ext uri="{FF2B5EF4-FFF2-40B4-BE49-F238E27FC236}">
                <a16:creationId xmlns:a16="http://schemas.microsoft.com/office/drawing/2014/main" id="{30D8CD44-F7C8-445C-973C-EFB605571D22}"/>
              </a:ext>
            </a:extLst>
          </p:cNvPr>
          <p:cNvSpPr>
            <a:spLocks noGrp="1"/>
          </p:cNvSpPr>
          <p:nvPr>
            <p:ph type="sldNum" sz="quarter" idx="12"/>
          </p:nvPr>
        </p:nvSpPr>
        <p:spPr/>
        <p:txBody>
          <a:bodyPr/>
          <a:lstStyle/>
          <a:p>
            <a:fld id="{C6FF8165-D951-4465-BD9F-46EC8375F7A9}" type="slidenum">
              <a:rPr kumimoji="1" lang="ja-JP" altLang="en-US" smtClean="0"/>
              <a:t>94</a:t>
            </a:fld>
            <a:endParaRPr kumimoji="1" lang="ja-JP" altLang="en-US"/>
          </a:p>
        </p:txBody>
      </p:sp>
      <p:sp>
        <p:nvSpPr>
          <p:cNvPr id="8" name="正方形/長方形 7">
            <a:extLst>
              <a:ext uri="{FF2B5EF4-FFF2-40B4-BE49-F238E27FC236}">
                <a16:creationId xmlns:a16="http://schemas.microsoft.com/office/drawing/2014/main" id="{89FAF90A-A60A-47A4-89A4-F703D0D56BE6}"/>
              </a:ext>
            </a:extLst>
          </p:cNvPr>
          <p:cNvSpPr/>
          <p:nvPr/>
        </p:nvSpPr>
        <p:spPr>
          <a:xfrm>
            <a:off x="1303863" y="2132688"/>
            <a:ext cx="877163" cy="369332"/>
          </a:xfrm>
          <a:prstGeom prst="rect">
            <a:avLst/>
          </a:prstGeom>
        </p:spPr>
        <p:txBody>
          <a:bodyPr wrap="none">
            <a:spAutoFit/>
          </a:bodyPr>
          <a:lstStyle/>
          <a:p>
            <a:r>
              <a:rPr kumimoji="1" lang="ja-JP" altLang="en-US" dirty="0">
                <a:solidFill>
                  <a:schemeClr val="bg1"/>
                </a:solidFill>
              </a:rPr>
              <a:t>距離場</a:t>
            </a:r>
          </a:p>
        </p:txBody>
      </p:sp>
    </p:spTree>
    <p:extLst>
      <p:ext uri="{BB962C8B-B14F-4D97-AF65-F5344CB8AC3E}">
        <p14:creationId xmlns:p14="http://schemas.microsoft.com/office/powerpoint/2010/main" val="34400177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162ED1-29BA-4EB5-9DE3-792B6CA8EDEC}"/>
              </a:ext>
            </a:extLst>
          </p:cNvPr>
          <p:cNvSpPr>
            <a:spLocks noGrp="1"/>
          </p:cNvSpPr>
          <p:nvPr>
            <p:ph type="title"/>
          </p:nvPr>
        </p:nvSpPr>
        <p:spPr/>
        <p:txBody>
          <a:bodyPr/>
          <a:lstStyle/>
          <a:p>
            <a:pPr eaLnBrk="1" hangingPunct="1">
              <a:defRPr/>
            </a:pPr>
            <a:r>
              <a:rPr lang="ja-JP" altLang="en-US" dirty="0"/>
              <a:t>倍率色収差</a:t>
            </a:r>
            <a:r>
              <a:rPr lang="en-US" altLang="ja-JP" dirty="0"/>
              <a:t> [Kawase 2015.b]</a:t>
            </a:r>
            <a:endParaRPr lang="ja-JP" altLang="en-US" dirty="0"/>
          </a:p>
        </p:txBody>
      </p:sp>
      <p:sp>
        <p:nvSpPr>
          <p:cNvPr id="66563" name="スライド番号プレースホルダー 3">
            <a:extLst>
              <a:ext uri="{FF2B5EF4-FFF2-40B4-BE49-F238E27FC236}">
                <a16:creationId xmlns:a16="http://schemas.microsoft.com/office/drawing/2014/main" id="{09BBD789-6614-4162-8152-578F9055AB05}"/>
              </a:ext>
            </a:extLst>
          </p:cNvPr>
          <p:cNvSpPr>
            <a:spLocks noGrp="1"/>
          </p:cNvSpPr>
          <p:nvPr>
            <p:ph type="sldNum" sz="quarter" idx="12"/>
          </p:nvPr>
        </p:nvSpPr>
        <p:spPr>
          <a:noFill/>
        </p:spPr>
        <p:txBody>
          <a:bodyPr/>
          <a:lstStyle>
            <a:lvl1pPr>
              <a:spcBef>
                <a:spcPct val="20000"/>
              </a:spcBef>
              <a:buChar char="•"/>
              <a:defRPr kumimoji="1" sz="3386">
                <a:solidFill>
                  <a:schemeClr val="tx1"/>
                </a:solidFill>
                <a:latin typeface="Calibri" panose="020F0502020204030204" pitchFamily="34" charset="0"/>
                <a:ea typeface="メイリオ" panose="020B0604030504040204" pitchFamily="50" charset="-128"/>
              </a:defRPr>
            </a:lvl1pPr>
            <a:lvl2pPr marL="786115" indent="-302352">
              <a:spcBef>
                <a:spcPct val="20000"/>
              </a:spcBef>
              <a:buChar char="–"/>
              <a:defRPr kumimoji="1" sz="2963">
                <a:solidFill>
                  <a:schemeClr val="tx1"/>
                </a:solidFill>
                <a:latin typeface="Calibri" panose="020F0502020204030204" pitchFamily="34" charset="0"/>
                <a:ea typeface="メイリオ" panose="020B0604030504040204" pitchFamily="50" charset="-128"/>
              </a:defRPr>
            </a:lvl2pPr>
            <a:lvl3pPr marL="1209408" indent="-241882">
              <a:spcBef>
                <a:spcPct val="20000"/>
              </a:spcBef>
              <a:buChar char="•"/>
              <a:defRPr kumimoji="1" sz="2539">
                <a:solidFill>
                  <a:schemeClr val="tx1"/>
                </a:solidFill>
                <a:latin typeface="Calibri" panose="020F0502020204030204" pitchFamily="34" charset="0"/>
                <a:ea typeface="メイリオ" panose="020B0604030504040204" pitchFamily="50" charset="-128"/>
              </a:defRPr>
            </a:lvl3pPr>
            <a:lvl4pPr marL="1693172" indent="-241882">
              <a:spcBef>
                <a:spcPct val="20000"/>
              </a:spcBef>
              <a:buChar char="–"/>
              <a:defRPr kumimoji="1" sz="2116">
                <a:solidFill>
                  <a:schemeClr val="tx1"/>
                </a:solidFill>
                <a:latin typeface="Calibri" panose="020F0502020204030204" pitchFamily="34" charset="0"/>
                <a:ea typeface="メイリオ" panose="020B0604030504040204" pitchFamily="50" charset="-128"/>
              </a:defRPr>
            </a:lvl4pPr>
            <a:lvl5pPr marL="2176935" indent="-241882">
              <a:spcBef>
                <a:spcPct val="20000"/>
              </a:spcBef>
              <a:buChar char="»"/>
              <a:defRPr kumimoji="1" sz="2116">
                <a:solidFill>
                  <a:schemeClr val="tx1"/>
                </a:solidFill>
                <a:latin typeface="Calibri" panose="020F0502020204030204" pitchFamily="34" charset="0"/>
                <a:ea typeface="メイリオ" panose="020B0604030504040204" pitchFamily="50" charset="-128"/>
              </a:defRPr>
            </a:lvl5pPr>
            <a:lvl6pPr marL="2660698" indent="-241882" eaLnBrk="0" fontAlgn="base" hangingPunct="0">
              <a:spcBef>
                <a:spcPct val="20000"/>
              </a:spcBef>
              <a:spcAft>
                <a:spcPct val="0"/>
              </a:spcAft>
              <a:buChar char="»"/>
              <a:defRPr kumimoji="1" sz="2116">
                <a:solidFill>
                  <a:schemeClr val="tx1"/>
                </a:solidFill>
                <a:latin typeface="Calibri" panose="020F0502020204030204" pitchFamily="34" charset="0"/>
                <a:ea typeface="メイリオ" panose="020B0604030504040204" pitchFamily="50" charset="-128"/>
              </a:defRPr>
            </a:lvl6pPr>
            <a:lvl7pPr marL="3144462" indent="-241882" eaLnBrk="0" fontAlgn="base" hangingPunct="0">
              <a:spcBef>
                <a:spcPct val="20000"/>
              </a:spcBef>
              <a:spcAft>
                <a:spcPct val="0"/>
              </a:spcAft>
              <a:buChar char="»"/>
              <a:defRPr kumimoji="1" sz="2116">
                <a:solidFill>
                  <a:schemeClr val="tx1"/>
                </a:solidFill>
                <a:latin typeface="Calibri" panose="020F0502020204030204" pitchFamily="34" charset="0"/>
                <a:ea typeface="メイリオ" panose="020B0604030504040204" pitchFamily="50" charset="-128"/>
              </a:defRPr>
            </a:lvl7pPr>
            <a:lvl8pPr marL="3628225" indent="-241882" eaLnBrk="0" fontAlgn="base" hangingPunct="0">
              <a:spcBef>
                <a:spcPct val="20000"/>
              </a:spcBef>
              <a:spcAft>
                <a:spcPct val="0"/>
              </a:spcAft>
              <a:buChar char="»"/>
              <a:defRPr kumimoji="1" sz="2116">
                <a:solidFill>
                  <a:schemeClr val="tx1"/>
                </a:solidFill>
                <a:latin typeface="Calibri" panose="020F0502020204030204" pitchFamily="34" charset="0"/>
                <a:ea typeface="メイリオ" panose="020B0604030504040204" pitchFamily="50" charset="-128"/>
              </a:defRPr>
            </a:lvl8pPr>
            <a:lvl9pPr marL="4111988" indent="-241882" eaLnBrk="0" fontAlgn="base" hangingPunct="0">
              <a:spcBef>
                <a:spcPct val="20000"/>
              </a:spcBef>
              <a:spcAft>
                <a:spcPct val="0"/>
              </a:spcAft>
              <a:buChar char="»"/>
              <a:defRPr kumimoji="1" sz="2116">
                <a:solidFill>
                  <a:schemeClr val="tx1"/>
                </a:solidFill>
                <a:latin typeface="Calibri" panose="020F0502020204030204" pitchFamily="34" charset="0"/>
                <a:ea typeface="メイリオ" panose="020B0604030504040204" pitchFamily="50" charset="-128"/>
              </a:defRPr>
            </a:lvl9pPr>
          </a:lstStyle>
          <a:p>
            <a:pPr>
              <a:spcBef>
                <a:spcPct val="0"/>
              </a:spcBef>
              <a:buFontTx/>
              <a:buNone/>
            </a:pPr>
            <a:fld id="{DAE2CEC3-2B4C-42CE-B4B7-286B68F087C2}" type="slidenum">
              <a:rPr lang="en-US" altLang="ja-JP" sz="1270">
                <a:latin typeface="Arial" panose="020B0604020202020204" pitchFamily="34" charset="0"/>
                <a:ea typeface="ＭＳ Ｐゴシック" panose="020B0600070205080204" pitchFamily="50" charset="-128"/>
              </a:rPr>
              <a:pPr>
                <a:spcBef>
                  <a:spcPct val="0"/>
                </a:spcBef>
                <a:buFontTx/>
                <a:buNone/>
              </a:pPr>
              <a:t>95</a:t>
            </a:fld>
            <a:endParaRPr lang="en-US" altLang="ja-JP" sz="1270">
              <a:latin typeface="Arial" panose="020B0604020202020204" pitchFamily="34" charset="0"/>
              <a:ea typeface="ＭＳ Ｐゴシック" panose="020B0600070205080204" pitchFamily="50" charset="-128"/>
            </a:endParaRPr>
          </a:p>
        </p:txBody>
      </p:sp>
      <p:grpSp>
        <p:nvGrpSpPr>
          <p:cNvPr id="66569" name="Group 64">
            <a:extLst>
              <a:ext uri="{FF2B5EF4-FFF2-40B4-BE49-F238E27FC236}">
                <a16:creationId xmlns:a16="http://schemas.microsoft.com/office/drawing/2014/main" id="{AB0E3BC1-B3AC-48AA-98A7-73EEE1D2FDA1}"/>
              </a:ext>
            </a:extLst>
          </p:cNvPr>
          <p:cNvGrpSpPr>
            <a:grpSpLocks/>
          </p:cNvGrpSpPr>
          <p:nvPr/>
        </p:nvGrpSpPr>
        <p:grpSpPr bwMode="auto">
          <a:xfrm>
            <a:off x="8230607" y="492237"/>
            <a:ext cx="2437393" cy="1733555"/>
            <a:chOff x="5716" y="91"/>
            <a:chExt cx="1451" cy="1032"/>
          </a:xfrm>
        </p:grpSpPr>
        <p:grpSp>
          <p:nvGrpSpPr>
            <p:cNvPr id="66570" name="グループ化 33">
              <a:extLst>
                <a:ext uri="{FF2B5EF4-FFF2-40B4-BE49-F238E27FC236}">
                  <a16:creationId xmlns:a16="http://schemas.microsoft.com/office/drawing/2014/main" id="{C30A6B06-76CA-4D0F-9483-4386E6AAE29D}"/>
                </a:ext>
              </a:extLst>
            </p:cNvPr>
            <p:cNvGrpSpPr>
              <a:grpSpLocks noChangeAspect="1"/>
            </p:cNvGrpSpPr>
            <p:nvPr/>
          </p:nvGrpSpPr>
          <p:grpSpPr bwMode="auto">
            <a:xfrm>
              <a:off x="6300" y="257"/>
              <a:ext cx="147" cy="651"/>
              <a:chOff x="3976747" y="2086894"/>
              <a:chExt cx="440641" cy="2447006"/>
            </a:xfrm>
          </p:grpSpPr>
          <p:sp>
            <p:nvSpPr>
              <p:cNvPr id="66591" name="円/楕円 34">
                <a:extLst>
                  <a:ext uri="{FF2B5EF4-FFF2-40B4-BE49-F238E27FC236}">
                    <a16:creationId xmlns:a16="http://schemas.microsoft.com/office/drawing/2014/main" id="{91C7C4FB-04A2-40D0-BF18-BDAA089E0816}"/>
                  </a:ext>
                </a:extLst>
              </p:cNvPr>
              <p:cNvSpPr>
                <a:spLocks noChangeAspect="1" noChangeArrowheads="1"/>
              </p:cNvSpPr>
              <p:nvPr/>
            </p:nvSpPr>
            <p:spPr bwMode="auto">
              <a:xfrm>
                <a:off x="4170511" y="2159967"/>
                <a:ext cx="45719" cy="2304256"/>
              </a:xfrm>
              <a:prstGeom prst="ellipse">
                <a:avLst/>
              </a:prstGeom>
              <a:solidFill>
                <a:srgbClr val="CCFFFF"/>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Calibri" panose="020F0502020204030204" pitchFamily="34" charset="0"/>
                    <a:ea typeface="メイリオ" panose="020B0604030504040204" pitchFamily="50" charset="-128"/>
                  </a:defRPr>
                </a:lvl1pPr>
                <a:lvl2pPr marL="742950" indent="-285750">
                  <a:spcBef>
                    <a:spcPct val="20000"/>
                  </a:spcBef>
                  <a:buChar char="–"/>
                  <a:defRPr kumimoji="1" sz="2800">
                    <a:solidFill>
                      <a:schemeClr val="tx1"/>
                    </a:solidFill>
                    <a:latin typeface="Calibri" panose="020F0502020204030204" pitchFamily="34" charset="0"/>
                    <a:ea typeface="メイリオ" panose="020B0604030504040204" pitchFamily="50" charset="-128"/>
                  </a:defRPr>
                </a:lvl2pPr>
                <a:lvl3pPr marL="1143000" indent="-228600">
                  <a:spcBef>
                    <a:spcPct val="20000"/>
                  </a:spcBef>
                  <a:buChar char="•"/>
                  <a:defRPr kumimoji="1" sz="2400">
                    <a:solidFill>
                      <a:schemeClr val="tx1"/>
                    </a:solidFill>
                    <a:latin typeface="Calibri" panose="020F0502020204030204" pitchFamily="34" charset="0"/>
                    <a:ea typeface="メイリオ" panose="020B0604030504040204" pitchFamily="50" charset="-128"/>
                  </a:defRPr>
                </a:lvl3pPr>
                <a:lvl4pPr marL="16002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4pPr>
                <a:lvl5pPr marL="2057400" indent="-228600">
                  <a:spcBef>
                    <a:spcPct val="20000"/>
                  </a:spcBef>
                  <a:buChar char="»"/>
                  <a:defRPr kumimoji="1" sz="2000">
                    <a:solidFill>
                      <a:schemeClr val="tx1"/>
                    </a:solidFill>
                    <a:latin typeface="Calibri" panose="020F0502020204030204" pitchFamily="34" charset="0"/>
                    <a:ea typeface="メイリオ" panose="020B0604030504040204" pitchFamily="50" charset="-128"/>
                  </a:defRPr>
                </a:lvl5pPr>
                <a:lvl6pPr marL="25146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6pPr>
                <a:lvl7pPr marL="29718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7pPr>
                <a:lvl8pPr marL="34290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8pPr>
                <a:lvl9pPr marL="3886200" indent="-228600" eaLnBrk="0" fontAlgn="base" hangingPunct="0">
                  <a:spcBef>
                    <a:spcPct val="20000"/>
                  </a:spcBef>
                  <a:spcAft>
                    <a:spcPct val="0"/>
                  </a:spcAft>
                  <a:buChar char="»"/>
                  <a:defRPr kumimoji="1" sz="2000">
                    <a:solidFill>
                      <a:schemeClr val="tx1"/>
                    </a:solidFill>
                    <a:latin typeface="Calibri" panose="020F0502020204030204" pitchFamily="34" charset="0"/>
                    <a:ea typeface="メイリオ" panose="020B0604030504040204" pitchFamily="50" charset="-128"/>
                  </a:defRPr>
                </a:lvl9pPr>
              </a:lstStyle>
              <a:p>
                <a:pPr eaLnBrk="1" hangingPunct="1">
                  <a:spcBef>
                    <a:spcPct val="0"/>
                  </a:spcBef>
                  <a:buFontTx/>
                  <a:buNone/>
                </a:pPr>
                <a:endParaRPr lang="ja-JP" altLang="en-US" sz="1905">
                  <a:latin typeface="Arial" panose="020B0604020202020204" pitchFamily="34" charset="0"/>
                  <a:ea typeface="ＭＳ Ｐゴシック" panose="020B0600070205080204" pitchFamily="50" charset="-128"/>
                </a:endParaRPr>
              </a:p>
            </p:txBody>
          </p:sp>
          <p:grpSp>
            <p:nvGrpSpPr>
              <p:cNvPr id="66592" name="グループ化 36">
                <a:extLst>
                  <a:ext uri="{FF2B5EF4-FFF2-40B4-BE49-F238E27FC236}">
                    <a16:creationId xmlns:a16="http://schemas.microsoft.com/office/drawing/2014/main" id="{9534120F-AF41-4D1F-A6A7-7A382584088A}"/>
                  </a:ext>
                </a:extLst>
              </p:cNvPr>
              <p:cNvGrpSpPr>
                <a:grpSpLocks noChangeAspect="1"/>
              </p:cNvGrpSpPr>
              <p:nvPr/>
            </p:nvGrpSpPr>
            <p:grpSpPr bwMode="auto">
              <a:xfrm>
                <a:off x="3976747" y="2086894"/>
                <a:ext cx="440641" cy="2447006"/>
                <a:chOff x="10070197" y="719807"/>
                <a:chExt cx="735854" cy="2088232"/>
              </a:xfrm>
            </p:grpSpPr>
            <p:sp>
              <p:nvSpPr>
                <p:cNvPr id="66593" name="円弧 4">
                  <a:extLst>
                    <a:ext uri="{FF2B5EF4-FFF2-40B4-BE49-F238E27FC236}">
                      <a16:creationId xmlns:a16="http://schemas.microsoft.com/office/drawing/2014/main" id="{DDB33DDE-FE62-4F27-85D6-061605E4719A}"/>
                    </a:ext>
                  </a:extLst>
                </p:cNvPr>
                <p:cNvSpPr>
                  <a:spLocks noChangeAspect="1"/>
                </p:cNvSpPr>
                <p:nvPr/>
              </p:nvSpPr>
              <p:spPr bwMode="auto">
                <a:xfrm>
                  <a:off x="10434692" y="719807"/>
                  <a:ext cx="371359"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6594" name="円弧 4">
                  <a:extLst>
                    <a:ext uri="{FF2B5EF4-FFF2-40B4-BE49-F238E27FC236}">
                      <a16:creationId xmlns:a16="http://schemas.microsoft.com/office/drawing/2014/main" id="{F232966E-3618-409A-8E3C-205CF519FFAA}"/>
                    </a:ext>
                  </a:extLst>
                </p:cNvPr>
                <p:cNvSpPr>
                  <a:spLocks noChangeAspect="1"/>
                </p:cNvSpPr>
                <p:nvPr/>
              </p:nvSpPr>
              <p:spPr bwMode="auto">
                <a:xfrm flipH="1">
                  <a:off x="10070197" y="724116"/>
                  <a:ext cx="371360" cy="2083923"/>
                </a:xfrm>
                <a:custGeom>
                  <a:avLst/>
                  <a:gdLst>
                    <a:gd name="T0" fmla="*/ 0 w 171706"/>
                    <a:gd name="T1" fmla="*/ 0 h 963548"/>
                    <a:gd name="T2" fmla="*/ 2147483646 w 171706"/>
                    <a:gd name="T3" fmla="*/ 2147483646 h 963548"/>
                    <a:gd name="T4" fmla="*/ 0 60000 65536"/>
                    <a:gd name="T5" fmla="*/ 0 60000 65536"/>
                  </a:gdLst>
                  <a:ahLst/>
                  <a:cxnLst>
                    <a:cxn ang="T4">
                      <a:pos x="T0" y="T1"/>
                    </a:cxn>
                    <a:cxn ang="T5">
                      <a:pos x="T2" y="T3"/>
                    </a:cxn>
                  </a:cxnLst>
                  <a:rect l="0" t="0" r="r" b="b"/>
                  <a:pathLst>
                    <a:path w="171706" h="963548" stroke="0">
                      <a:moveTo>
                        <a:pt x="0" y="0"/>
                      </a:moveTo>
                      <a:cubicBezTo>
                        <a:pt x="231383" y="276629"/>
                        <a:pt x="226387" y="682576"/>
                        <a:pt x="297" y="963548"/>
                      </a:cubicBezTo>
                      <a:lnTo>
                        <a:pt x="0" y="0"/>
                      </a:lnTo>
                      <a:close/>
                    </a:path>
                    <a:path w="171706" h="963548" fill="none">
                      <a:moveTo>
                        <a:pt x="0" y="0"/>
                      </a:moveTo>
                      <a:cubicBezTo>
                        <a:pt x="231383" y="276629"/>
                        <a:pt x="226389" y="682576"/>
                        <a:pt x="299" y="963548"/>
                      </a:cubicBezTo>
                    </a:path>
                  </a:pathLst>
                </a:custGeom>
                <a:solidFill>
                  <a:srgbClr val="CCFFFF"/>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sp>
          <p:nvSpPr>
            <p:cNvPr id="66571" name="Line 4">
              <a:extLst>
                <a:ext uri="{FF2B5EF4-FFF2-40B4-BE49-F238E27FC236}">
                  <a16:creationId xmlns:a16="http://schemas.microsoft.com/office/drawing/2014/main" id="{32DD5513-7647-4DC7-87E2-9B0173465AAB}"/>
                </a:ext>
              </a:extLst>
            </p:cNvPr>
            <p:cNvSpPr>
              <a:spLocks noChangeAspect="1" noChangeShapeType="1"/>
            </p:cNvSpPr>
            <p:nvPr/>
          </p:nvSpPr>
          <p:spPr bwMode="auto">
            <a:xfrm>
              <a:off x="5716" y="582"/>
              <a:ext cx="1451" cy="0"/>
            </a:xfrm>
            <a:prstGeom prst="line">
              <a:avLst/>
            </a:prstGeom>
            <a:noFill/>
            <a:ln w="12700" cap="rnd">
              <a:solidFill>
                <a:srgbClr val="000000"/>
              </a:solidFill>
              <a:prstDash val="sys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6572" name="Group 44">
              <a:extLst>
                <a:ext uri="{FF2B5EF4-FFF2-40B4-BE49-F238E27FC236}">
                  <a16:creationId xmlns:a16="http://schemas.microsoft.com/office/drawing/2014/main" id="{4BB7F91D-D8D4-4D9D-8E97-6A1E9A94D4CD}"/>
                </a:ext>
              </a:extLst>
            </p:cNvPr>
            <p:cNvGrpSpPr>
              <a:grpSpLocks noChangeAspect="1"/>
            </p:cNvGrpSpPr>
            <p:nvPr/>
          </p:nvGrpSpPr>
          <p:grpSpPr bwMode="auto">
            <a:xfrm>
              <a:off x="5816" y="91"/>
              <a:ext cx="1268" cy="1032"/>
              <a:chOff x="1406" y="388"/>
              <a:chExt cx="3448" cy="2806"/>
            </a:xfrm>
          </p:grpSpPr>
          <p:sp>
            <p:nvSpPr>
              <p:cNvPr id="66573" name="Line 9">
                <a:extLst>
                  <a:ext uri="{FF2B5EF4-FFF2-40B4-BE49-F238E27FC236}">
                    <a16:creationId xmlns:a16="http://schemas.microsoft.com/office/drawing/2014/main" id="{CEF162C2-40F3-4AC1-8318-C7C71A76FC4B}"/>
                  </a:ext>
                </a:extLst>
              </p:cNvPr>
              <p:cNvSpPr>
                <a:spLocks noChangeAspect="1" noChangeShapeType="1"/>
              </p:cNvSpPr>
              <p:nvPr/>
            </p:nvSpPr>
            <p:spPr bwMode="auto">
              <a:xfrm flipV="1">
                <a:off x="1406" y="998"/>
                <a:ext cx="1452" cy="725"/>
              </a:xfrm>
              <a:prstGeom prst="line">
                <a:avLst/>
              </a:prstGeom>
              <a:noFill/>
              <a:ln w="1270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4" name="Line 6">
                <a:extLst>
                  <a:ext uri="{FF2B5EF4-FFF2-40B4-BE49-F238E27FC236}">
                    <a16:creationId xmlns:a16="http://schemas.microsoft.com/office/drawing/2014/main" id="{77597AEA-7217-4CC7-AFF9-7EDFA20D1D05}"/>
                  </a:ext>
                </a:extLst>
              </p:cNvPr>
              <p:cNvSpPr>
                <a:spLocks noChangeAspect="1" noChangeShapeType="1"/>
              </p:cNvSpPr>
              <p:nvPr/>
            </p:nvSpPr>
            <p:spPr bwMode="auto">
              <a:xfrm flipV="1">
                <a:off x="1406" y="1018"/>
                <a:ext cx="1452" cy="725"/>
              </a:xfrm>
              <a:prstGeom prst="line">
                <a:avLst/>
              </a:prstGeom>
              <a:noFill/>
              <a:ln w="1270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5" name="Line 12">
                <a:extLst>
                  <a:ext uri="{FF2B5EF4-FFF2-40B4-BE49-F238E27FC236}">
                    <a16:creationId xmlns:a16="http://schemas.microsoft.com/office/drawing/2014/main" id="{64DC2CD2-C7A6-464C-9C29-FF4131C536EF}"/>
                  </a:ext>
                </a:extLst>
              </p:cNvPr>
              <p:cNvSpPr>
                <a:spLocks noChangeAspect="1" noChangeShapeType="1"/>
              </p:cNvSpPr>
              <p:nvPr/>
            </p:nvSpPr>
            <p:spPr bwMode="auto">
              <a:xfrm flipV="1">
                <a:off x="2992" y="700"/>
                <a:ext cx="1862" cy="296"/>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6" name="Line 14">
                <a:extLst>
                  <a:ext uri="{FF2B5EF4-FFF2-40B4-BE49-F238E27FC236}">
                    <a16:creationId xmlns:a16="http://schemas.microsoft.com/office/drawing/2014/main" id="{6B98C2E7-BFD4-4B93-BE5D-AC8CBE125838}"/>
                  </a:ext>
                </a:extLst>
              </p:cNvPr>
              <p:cNvSpPr>
                <a:spLocks noChangeAspect="1" noChangeShapeType="1"/>
              </p:cNvSpPr>
              <p:nvPr/>
            </p:nvSpPr>
            <p:spPr bwMode="auto">
              <a:xfrm flipV="1">
                <a:off x="3039" y="388"/>
                <a:ext cx="1815" cy="1905"/>
              </a:xfrm>
              <a:prstGeom prst="line">
                <a:avLst/>
              </a:prstGeom>
              <a:noFill/>
              <a:ln w="12700">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7" name="Line 15">
                <a:extLst>
                  <a:ext uri="{FF2B5EF4-FFF2-40B4-BE49-F238E27FC236}">
                    <a16:creationId xmlns:a16="http://schemas.microsoft.com/office/drawing/2014/main" id="{5A98CB7D-E970-4320-911A-3ACFD897B4F0}"/>
                  </a:ext>
                </a:extLst>
              </p:cNvPr>
              <p:cNvSpPr>
                <a:spLocks noChangeAspect="1" noChangeShapeType="1"/>
              </p:cNvSpPr>
              <p:nvPr/>
            </p:nvSpPr>
            <p:spPr bwMode="auto">
              <a:xfrm flipV="1">
                <a:off x="2858" y="2293"/>
                <a:ext cx="181" cy="135"/>
              </a:xfrm>
              <a:prstGeom prst="line">
                <a:avLst/>
              </a:prstGeom>
              <a:noFill/>
              <a:ln w="1270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8" name="Line 20">
                <a:extLst>
                  <a:ext uri="{FF2B5EF4-FFF2-40B4-BE49-F238E27FC236}">
                    <a16:creationId xmlns:a16="http://schemas.microsoft.com/office/drawing/2014/main" id="{F58443B7-31B6-41C8-979B-6276864CD5C8}"/>
                  </a:ext>
                </a:extLst>
              </p:cNvPr>
              <p:cNvSpPr>
                <a:spLocks noChangeAspect="1" noChangeShapeType="1"/>
              </p:cNvSpPr>
              <p:nvPr/>
            </p:nvSpPr>
            <p:spPr bwMode="auto">
              <a:xfrm flipV="1">
                <a:off x="2988" y="544"/>
                <a:ext cx="1866" cy="422"/>
              </a:xfrm>
              <a:prstGeom prst="line">
                <a:avLst/>
              </a:prstGeom>
              <a:noFill/>
              <a:ln w="12700">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79" name="Line 22">
                <a:extLst>
                  <a:ext uri="{FF2B5EF4-FFF2-40B4-BE49-F238E27FC236}">
                    <a16:creationId xmlns:a16="http://schemas.microsoft.com/office/drawing/2014/main" id="{345A8CE9-F253-42A1-8A38-94815CA25654}"/>
                  </a:ext>
                </a:extLst>
              </p:cNvPr>
              <p:cNvSpPr>
                <a:spLocks noChangeAspect="1" noChangeShapeType="1"/>
              </p:cNvSpPr>
              <p:nvPr/>
            </p:nvSpPr>
            <p:spPr bwMode="auto">
              <a:xfrm flipV="1">
                <a:off x="3036" y="544"/>
                <a:ext cx="1818" cy="1783"/>
              </a:xfrm>
              <a:prstGeom prst="line">
                <a:avLst/>
              </a:prstGeom>
              <a:noFill/>
              <a:ln w="12700">
                <a:solidFill>
                  <a:srgbClr val="00A8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0" name="Line 23">
                <a:extLst>
                  <a:ext uri="{FF2B5EF4-FFF2-40B4-BE49-F238E27FC236}">
                    <a16:creationId xmlns:a16="http://schemas.microsoft.com/office/drawing/2014/main" id="{A7F0E25C-6AE6-4F16-A9D7-9F721E8CEF8A}"/>
                  </a:ext>
                </a:extLst>
              </p:cNvPr>
              <p:cNvSpPr>
                <a:spLocks noChangeAspect="1" noChangeShapeType="1"/>
              </p:cNvSpPr>
              <p:nvPr/>
            </p:nvSpPr>
            <p:spPr bwMode="auto">
              <a:xfrm flipV="1">
                <a:off x="2858" y="2328"/>
                <a:ext cx="181" cy="121"/>
              </a:xfrm>
              <a:prstGeom prst="line">
                <a:avLst/>
              </a:prstGeom>
              <a:noFill/>
              <a:ln w="1270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1" name="Line 25">
                <a:extLst>
                  <a:ext uri="{FF2B5EF4-FFF2-40B4-BE49-F238E27FC236}">
                    <a16:creationId xmlns:a16="http://schemas.microsoft.com/office/drawing/2014/main" id="{7EAAB2FA-D297-40F9-82C1-8CD8E7C03C3B}"/>
                  </a:ext>
                </a:extLst>
              </p:cNvPr>
              <p:cNvSpPr>
                <a:spLocks noChangeAspect="1" noChangeShapeType="1"/>
              </p:cNvSpPr>
              <p:nvPr/>
            </p:nvSpPr>
            <p:spPr bwMode="auto">
              <a:xfrm flipV="1">
                <a:off x="2994" y="388"/>
                <a:ext cx="1860" cy="544"/>
              </a:xfrm>
              <a:prstGeom prst="line">
                <a:avLst/>
              </a:prstGeom>
              <a:noFill/>
              <a:ln w="12700">
                <a:solidFill>
                  <a:srgbClr val="0000FF"/>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2" name="Line 26">
                <a:extLst>
                  <a:ext uri="{FF2B5EF4-FFF2-40B4-BE49-F238E27FC236}">
                    <a16:creationId xmlns:a16="http://schemas.microsoft.com/office/drawing/2014/main" id="{4444EF9D-0FE7-4CC5-A13D-0E24B4A37A2B}"/>
                  </a:ext>
                </a:extLst>
              </p:cNvPr>
              <p:cNvSpPr>
                <a:spLocks noChangeAspect="1" noChangeShapeType="1"/>
              </p:cNvSpPr>
              <p:nvPr/>
            </p:nvSpPr>
            <p:spPr bwMode="auto">
              <a:xfrm flipV="1">
                <a:off x="2858" y="932"/>
                <a:ext cx="136" cy="46"/>
              </a:xfrm>
              <a:prstGeom prst="line">
                <a:avLst/>
              </a:prstGeom>
              <a:noFill/>
              <a:ln w="1270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3" name="Line 27">
                <a:extLst>
                  <a:ext uri="{FF2B5EF4-FFF2-40B4-BE49-F238E27FC236}">
                    <a16:creationId xmlns:a16="http://schemas.microsoft.com/office/drawing/2014/main" id="{C6491897-F227-4E6B-A1C6-60A1FB11F315}"/>
                  </a:ext>
                </a:extLst>
              </p:cNvPr>
              <p:cNvSpPr>
                <a:spLocks noChangeAspect="1" noChangeShapeType="1"/>
              </p:cNvSpPr>
              <p:nvPr/>
            </p:nvSpPr>
            <p:spPr bwMode="auto">
              <a:xfrm flipV="1">
                <a:off x="3030" y="700"/>
                <a:ext cx="1824" cy="1667"/>
              </a:xfrm>
              <a:prstGeom prst="line">
                <a:avLst/>
              </a:prstGeom>
              <a:noFill/>
              <a:ln w="12700">
                <a:solidFill>
                  <a:srgbClr val="F60000"/>
                </a:solidFill>
                <a:round/>
                <a:headEn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4" name="Line 28">
                <a:extLst>
                  <a:ext uri="{FF2B5EF4-FFF2-40B4-BE49-F238E27FC236}">
                    <a16:creationId xmlns:a16="http://schemas.microsoft.com/office/drawing/2014/main" id="{0F7A4D67-FC2A-4BBF-AB90-BEA9687CB9A4}"/>
                  </a:ext>
                </a:extLst>
              </p:cNvPr>
              <p:cNvSpPr>
                <a:spLocks noChangeAspect="1" noChangeShapeType="1"/>
              </p:cNvSpPr>
              <p:nvPr/>
            </p:nvSpPr>
            <p:spPr bwMode="auto">
              <a:xfrm flipV="1">
                <a:off x="2858" y="2364"/>
                <a:ext cx="181" cy="105"/>
              </a:xfrm>
              <a:prstGeom prst="line">
                <a:avLst/>
              </a:prstGeom>
              <a:noFill/>
              <a:ln w="1270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5" name="Line 9">
                <a:extLst>
                  <a:ext uri="{FF2B5EF4-FFF2-40B4-BE49-F238E27FC236}">
                    <a16:creationId xmlns:a16="http://schemas.microsoft.com/office/drawing/2014/main" id="{308D79D1-3A1F-4EFE-9B12-E2052D0FED19}"/>
                  </a:ext>
                </a:extLst>
              </p:cNvPr>
              <p:cNvSpPr>
                <a:spLocks noChangeAspect="1" noChangeShapeType="1"/>
              </p:cNvSpPr>
              <p:nvPr/>
            </p:nvSpPr>
            <p:spPr bwMode="auto">
              <a:xfrm flipV="1">
                <a:off x="1406" y="978"/>
                <a:ext cx="1452" cy="725"/>
              </a:xfrm>
              <a:prstGeom prst="line">
                <a:avLst/>
              </a:prstGeom>
              <a:noFill/>
              <a:ln w="1270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6" name="Line 21">
                <a:extLst>
                  <a:ext uri="{FF2B5EF4-FFF2-40B4-BE49-F238E27FC236}">
                    <a16:creationId xmlns:a16="http://schemas.microsoft.com/office/drawing/2014/main" id="{CA1136D2-9EA2-4E46-AEA3-D96F383215BB}"/>
                  </a:ext>
                </a:extLst>
              </p:cNvPr>
              <p:cNvSpPr>
                <a:spLocks noChangeAspect="1" noChangeShapeType="1"/>
              </p:cNvSpPr>
              <p:nvPr/>
            </p:nvSpPr>
            <p:spPr bwMode="auto">
              <a:xfrm flipV="1">
                <a:off x="2856" y="963"/>
                <a:ext cx="138" cy="35"/>
              </a:xfrm>
              <a:prstGeom prst="line">
                <a:avLst/>
              </a:prstGeom>
              <a:noFill/>
              <a:ln w="1270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7" name="Line 9">
                <a:extLst>
                  <a:ext uri="{FF2B5EF4-FFF2-40B4-BE49-F238E27FC236}">
                    <a16:creationId xmlns:a16="http://schemas.microsoft.com/office/drawing/2014/main" id="{4246B95F-DC51-4632-BBA0-5C05483C187D}"/>
                  </a:ext>
                </a:extLst>
              </p:cNvPr>
              <p:cNvSpPr>
                <a:spLocks noChangeAspect="1" noChangeShapeType="1"/>
              </p:cNvSpPr>
              <p:nvPr/>
            </p:nvSpPr>
            <p:spPr bwMode="auto">
              <a:xfrm flipV="1">
                <a:off x="1406" y="2449"/>
                <a:ext cx="1452" cy="725"/>
              </a:xfrm>
              <a:prstGeom prst="line">
                <a:avLst/>
              </a:prstGeom>
              <a:noFill/>
              <a:ln w="12700">
                <a:solidFill>
                  <a:srgbClr val="00A8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8" name="Line 6">
                <a:extLst>
                  <a:ext uri="{FF2B5EF4-FFF2-40B4-BE49-F238E27FC236}">
                    <a16:creationId xmlns:a16="http://schemas.microsoft.com/office/drawing/2014/main" id="{FBFB95BB-7CF8-40D8-899D-F0C479B56D7F}"/>
                  </a:ext>
                </a:extLst>
              </p:cNvPr>
              <p:cNvSpPr>
                <a:spLocks noChangeAspect="1" noChangeShapeType="1"/>
              </p:cNvSpPr>
              <p:nvPr/>
            </p:nvSpPr>
            <p:spPr bwMode="auto">
              <a:xfrm flipV="1">
                <a:off x="1406" y="2469"/>
                <a:ext cx="1452" cy="725"/>
              </a:xfrm>
              <a:prstGeom prst="line">
                <a:avLst/>
              </a:prstGeom>
              <a:noFill/>
              <a:ln w="1270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89" name="Line 9">
                <a:extLst>
                  <a:ext uri="{FF2B5EF4-FFF2-40B4-BE49-F238E27FC236}">
                    <a16:creationId xmlns:a16="http://schemas.microsoft.com/office/drawing/2014/main" id="{76C3269C-2666-41A9-A44F-5756246781B0}"/>
                  </a:ext>
                </a:extLst>
              </p:cNvPr>
              <p:cNvSpPr>
                <a:spLocks noChangeAspect="1" noChangeShapeType="1"/>
              </p:cNvSpPr>
              <p:nvPr/>
            </p:nvSpPr>
            <p:spPr bwMode="auto">
              <a:xfrm flipV="1">
                <a:off x="1406" y="2429"/>
                <a:ext cx="1452" cy="725"/>
              </a:xfrm>
              <a:prstGeom prst="line">
                <a:avLst/>
              </a:prstGeom>
              <a:noFill/>
              <a:ln w="12700">
                <a:solidFill>
                  <a:srgbClr val="0000FF"/>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590" name="Line 13">
                <a:extLst>
                  <a:ext uri="{FF2B5EF4-FFF2-40B4-BE49-F238E27FC236}">
                    <a16:creationId xmlns:a16="http://schemas.microsoft.com/office/drawing/2014/main" id="{807EDA0C-44B9-4C04-94FE-32A16C5C4BD5}"/>
                  </a:ext>
                </a:extLst>
              </p:cNvPr>
              <p:cNvSpPr>
                <a:spLocks noChangeAspect="1" noChangeShapeType="1"/>
              </p:cNvSpPr>
              <p:nvPr/>
            </p:nvSpPr>
            <p:spPr bwMode="auto">
              <a:xfrm flipV="1">
                <a:off x="2858" y="995"/>
                <a:ext cx="136" cy="23"/>
              </a:xfrm>
              <a:prstGeom prst="line">
                <a:avLst/>
              </a:prstGeom>
              <a:noFill/>
              <a:ln w="12700">
                <a:solidFill>
                  <a:srgbClr val="F6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grpSp>
        <p:nvGrpSpPr>
          <p:cNvPr id="13" name="グループ化 12">
            <a:extLst>
              <a:ext uri="{FF2B5EF4-FFF2-40B4-BE49-F238E27FC236}">
                <a16:creationId xmlns:a16="http://schemas.microsoft.com/office/drawing/2014/main" id="{01C6C8B4-FD01-4E8A-B1B0-A5B3F8E654A6}"/>
              </a:ext>
            </a:extLst>
          </p:cNvPr>
          <p:cNvGrpSpPr/>
          <p:nvPr/>
        </p:nvGrpSpPr>
        <p:grpSpPr>
          <a:xfrm>
            <a:off x="1524000" y="2552759"/>
            <a:ext cx="9144000" cy="3612639"/>
            <a:chOff x="1447150" y="2412721"/>
            <a:chExt cx="9144000" cy="3612639"/>
          </a:xfrm>
        </p:grpSpPr>
        <p:grpSp>
          <p:nvGrpSpPr>
            <p:cNvPr id="3" name="グループ化 2">
              <a:extLst>
                <a:ext uri="{FF2B5EF4-FFF2-40B4-BE49-F238E27FC236}">
                  <a16:creationId xmlns:a16="http://schemas.microsoft.com/office/drawing/2014/main" id="{E48D3C51-F8B7-41F8-B1CE-1C27BB28C200}"/>
                </a:ext>
              </a:extLst>
            </p:cNvPr>
            <p:cNvGrpSpPr/>
            <p:nvPr/>
          </p:nvGrpSpPr>
          <p:grpSpPr>
            <a:xfrm>
              <a:off x="5791957" y="2425546"/>
              <a:ext cx="4799193" cy="3599814"/>
              <a:chOff x="1523581" y="2437918"/>
              <a:chExt cx="4799193" cy="3599814"/>
            </a:xfrm>
          </p:grpSpPr>
          <p:pic>
            <p:nvPicPr>
              <p:cNvPr id="66565" name="Picture 6" descr="CAofMagnification_c">
                <a:extLst>
                  <a:ext uri="{FF2B5EF4-FFF2-40B4-BE49-F238E27FC236}">
                    <a16:creationId xmlns:a16="http://schemas.microsoft.com/office/drawing/2014/main" id="{8AC7B709-0540-4150-9ACC-6331D5480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581" y="2437918"/>
                <a:ext cx="4799193" cy="359981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16">
                <a:extLst>
                  <a:ext uri="{FF2B5EF4-FFF2-40B4-BE49-F238E27FC236}">
                    <a16:creationId xmlns:a16="http://schemas.microsoft.com/office/drawing/2014/main" id="{AC4A101D-C3B4-4736-A0F7-25D6F1130073}"/>
                  </a:ext>
                </a:extLst>
              </p:cNvPr>
              <p:cNvSpPr>
                <a:spLocks noChangeAspect="1" noChangeArrowheads="1"/>
              </p:cNvSpPr>
              <p:nvPr/>
            </p:nvSpPr>
            <p:spPr bwMode="auto">
              <a:xfrm>
                <a:off x="2133349" y="2508470"/>
                <a:ext cx="488823" cy="532497"/>
              </a:xfrm>
              <a:prstGeom prst="rect">
                <a:avLst/>
              </a:prstGeom>
              <a:noFill/>
              <a:ln w="1905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160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160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160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16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0">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1800"/>
              </a:p>
            </p:txBody>
          </p:sp>
        </p:grpSp>
        <p:pic>
          <p:nvPicPr>
            <p:cNvPr id="5" name="Picture 7" descr="CAofMagnification_c">
              <a:extLst>
                <a:ext uri="{FF2B5EF4-FFF2-40B4-BE49-F238E27FC236}">
                  <a16:creationId xmlns:a16="http://schemas.microsoft.com/office/drawing/2014/main" id="{8C22FF76-D990-490C-BECC-AD4B98053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10" t="3436" r="76607" b="84506"/>
            <a:stretch>
              <a:fillRect/>
            </a:stretch>
          </p:blipFill>
          <p:spPr bwMode="auto">
            <a:xfrm>
              <a:off x="1447150" y="2412721"/>
              <a:ext cx="4039923" cy="3601495"/>
            </a:xfrm>
            <a:prstGeom prst="rect">
              <a:avLst/>
            </a:prstGeom>
            <a:noFill/>
            <a:ln w="44450" algn="ctr">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コネクタ 5">
              <a:extLst>
                <a:ext uri="{FF2B5EF4-FFF2-40B4-BE49-F238E27FC236}">
                  <a16:creationId xmlns:a16="http://schemas.microsoft.com/office/drawing/2014/main" id="{28487A80-A4EC-4692-964E-E22AE4CD0979}"/>
                </a:ext>
              </a:extLst>
            </p:cNvPr>
            <p:cNvCxnSpPr>
              <a:stCxn id="7" idx="0"/>
              <a:endCxn id="5" idx="0"/>
            </p:cNvCxnSpPr>
            <p:nvPr/>
          </p:nvCxnSpPr>
          <p:spPr>
            <a:xfrm flipH="1" flipV="1">
              <a:off x="3467112" y="2412721"/>
              <a:ext cx="3179025" cy="83377"/>
            </a:xfrm>
            <a:prstGeom prst="line">
              <a:avLst/>
            </a:prstGeom>
            <a:noFill/>
            <a:ln w="19050">
              <a:solidFill>
                <a:srgbClr val="FF5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直線コネクタ 10">
              <a:extLst>
                <a:ext uri="{FF2B5EF4-FFF2-40B4-BE49-F238E27FC236}">
                  <a16:creationId xmlns:a16="http://schemas.microsoft.com/office/drawing/2014/main" id="{9B518DDF-0FDF-4CEC-9C33-07D515302C37}"/>
                </a:ext>
              </a:extLst>
            </p:cNvPr>
            <p:cNvCxnSpPr>
              <a:stCxn id="7" idx="2"/>
              <a:endCxn id="5" idx="2"/>
            </p:cNvCxnSpPr>
            <p:nvPr/>
          </p:nvCxnSpPr>
          <p:spPr>
            <a:xfrm flipH="1">
              <a:off x="3467112" y="3028595"/>
              <a:ext cx="3179025" cy="2985621"/>
            </a:xfrm>
            <a:prstGeom prst="line">
              <a:avLst/>
            </a:prstGeom>
            <a:noFill/>
            <a:ln w="19050">
              <a:solidFill>
                <a:srgbClr val="FF505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7669CA-26EF-4D82-AF5C-667683183241}"/>
              </a:ext>
            </a:extLst>
          </p:cNvPr>
          <p:cNvSpPr>
            <a:spLocks noGrp="1"/>
          </p:cNvSpPr>
          <p:nvPr>
            <p:ph type="title"/>
          </p:nvPr>
        </p:nvSpPr>
        <p:spPr/>
        <p:txBody>
          <a:bodyPr/>
          <a:lstStyle/>
          <a:p>
            <a:r>
              <a:rPr lang="ja-JP" altLang="en-US" dirty="0"/>
              <a:t>倍率色収差</a:t>
            </a:r>
            <a:endParaRPr kumimoji="1" lang="ja-JP" altLang="en-US" dirty="0"/>
          </a:p>
        </p:txBody>
      </p:sp>
      <p:sp>
        <p:nvSpPr>
          <p:cNvPr id="3" name="コンテンツ プレースホルダー 2">
            <a:extLst>
              <a:ext uri="{FF2B5EF4-FFF2-40B4-BE49-F238E27FC236}">
                <a16:creationId xmlns:a16="http://schemas.microsoft.com/office/drawing/2014/main" id="{7428480D-97EA-4746-8812-7B644B4EFFB9}"/>
              </a:ext>
            </a:extLst>
          </p:cNvPr>
          <p:cNvSpPr>
            <a:spLocks noGrp="1"/>
          </p:cNvSpPr>
          <p:nvPr>
            <p:ph idx="1"/>
          </p:nvPr>
        </p:nvSpPr>
        <p:spPr/>
        <p:txBody>
          <a:bodyPr/>
          <a:lstStyle/>
          <a:p>
            <a:r>
              <a:rPr kumimoji="1" lang="ja-JP" altLang="en-US" dirty="0"/>
              <a:t>複雑な反射／屈折により大きな分散が発生</a:t>
            </a:r>
            <a:endParaRPr kumimoji="1" lang="en-US" altLang="ja-JP" dirty="0"/>
          </a:p>
          <a:p>
            <a:pPr lvl="1"/>
            <a:r>
              <a:rPr lang="ja-JP" altLang="en-US" dirty="0"/>
              <a:t>ほとんど目立たないものもある</a:t>
            </a:r>
            <a:endParaRPr lang="en-US" altLang="ja-JP" dirty="0"/>
          </a:p>
          <a:p>
            <a:pPr lvl="1"/>
            <a:r>
              <a:rPr kumimoji="1" lang="ja-JP" altLang="en-US" dirty="0"/>
              <a:t>非常に大きく目立つものもある</a:t>
            </a:r>
            <a:endParaRPr kumimoji="1" lang="en-US" altLang="ja-JP" dirty="0"/>
          </a:p>
          <a:p>
            <a:pPr lvl="1"/>
            <a:r>
              <a:rPr kumimoji="1" lang="ja-JP" altLang="en-US" dirty="0">
                <a:solidFill>
                  <a:srgbClr val="FF5050"/>
                </a:solidFill>
              </a:rPr>
              <a:t>一部のゴーストだけ分散させれば良い</a:t>
            </a:r>
            <a:endParaRPr kumimoji="1" lang="en-US" altLang="ja-JP" dirty="0">
              <a:solidFill>
                <a:srgbClr val="FF5050"/>
              </a:solidFill>
            </a:endParaRPr>
          </a:p>
          <a:p>
            <a:r>
              <a:rPr kumimoji="1" lang="ja-JP" altLang="en-US" dirty="0"/>
              <a:t>波長毎にゴーストのパラメタを変化</a:t>
            </a:r>
            <a:endParaRPr kumimoji="1" lang="en-US" altLang="ja-JP" dirty="0"/>
          </a:p>
          <a:p>
            <a:pPr lvl="1"/>
            <a:r>
              <a:rPr lang="ja-JP" altLang="en-US" dirty="0"/>
              <a:t>距離情報やサイズ、変形等を少しずつ変える</a:t>
            </a:r>
            <a:endParaRPr lang="en-US" altLang="ja-JP" dirty="0"/>
          </a:p>
          <a:p>
            <a:pPr lvl="1"/>
            <a:r>
              <a:rPr kumimoji="1" lang="ja-JP" altLang="en-US" dirty="0"/>
              <a:t>面倒ならゴーストをコピーして変化させても良い</a:t>
            </a:r>
            <a:endParaRPr kumimoji="1" lang="en-US" altLang="ja-JP" dirty="0"/>
          </a:p>
          <a:p>
            <a:pPr lvl="2"/>
            <a:r>
              <a:rPr lang="ja-JP" altLang="en-US" dirty="0"/>
              <a:t>一部だけならパフォーマンスへの影響は少ない</a:t>
            </a:r>
            <a:endParaRPr kumimoji="1" lang="en-US" altLang="ja-JP" dirty="0"/>
          </a:p>
        </p:txBody>
      </p:sp>
      <p:sp>
        <p:nvSpPr>
          <p:cNvPr id="4" name="スライド番号プレースホルダー 3">
            <a:extLst>
              <a:ext uri="{FF2B5EF4-FFF2-40B4-BE49-F238E27FC236}">
                <a16:creationId xmlns:a16="http://schemas.microsoft.com/office/drawing/2014/main" id="{2F441A31-BAB3-4328-A5D1-95F098BAA12F}"/>
              </a:ext>
            </a:extLst>
          </p:cNvPr>
          <p:cNvSpPr>
            <a:spLocks noGrp="1"/>
          </p:cNvSpPr>
          <p:nvPr>
            <p:ph type="sldNum" sz="quarter" idx="12"/>
          </p:nvPr>
        </p:nvSpPr>
        <p:spPr/>
        <p:txBody>
          <a:bodyPr/>
          <a:lstStyle/>
          <a:p>
            <a:fld id="{C6FF8165-D951-4465-BD9F-46EC8375F7A9}" type="slidenum">
              <a:rPr kumimoji="1" lang="ja-JP" altLang="en-US" smtClean="0"/>
              <a:t>96</a:t>
            </a:fld>
            <a:endParaRPr kumimoji="1" lang="ja-JP" altLang="en-US"/>
          </a:p>
        </p:txBody>
      </p:sp>
    </p:spTree>
    <p:extLst>
      <p:ext uri="{BB962C8B-B14F-4D97-AF65-F5344CB8AC3E}">
        <p14:creationId xmlns:p14="http://schemas.microsoft.com/office/powerpoint/2010/main" val="23398029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082789-4462-40BB-965B-9B539E6FAD7E}"/>
              </a:ext>
            </a:extLst>
          </p:cNvPr>
          <p:cNvSpPr>
            <a:spLocks noGrp="1"/>
          </p:cNvSpPr>
          <p:nvPr>
            <p:ph type="title"/>
          </p:nvPr>
        </p:nvSpPr>
        <p:spPr/>
        <p:txBody>
          <a:bodyPr/>
          <a:lstStyle/>
          <a:p>
            <a:r>
              <a:rPr lang="ja-JP" altLang="en-US" dirty="0"/>
              <a:t>ゴーストの色収差適用結果</a:t>
            </a:r>
            <a:endParaRPr kumimoji="1" lang="ja-JP" altLang="en-US" dirty="0"/>
          </a:p>
        </p:txBody>
      </p:sp>
      <p:sp>
        <p:nvSpPr>
          <p:cNvPr id="3" name="コンテンツ プレースホルダー 2">
            <a:extLst>
              <a:ext uri="{FF2B5EF4-FFF2-40B4-BE49-F238E27FC236}">
                <a16:creationId xmlns:a16="http://schemas.microsoft.com/office/drawing/2014/main" id="{51CD00D7-09CD-46D8-B7C0-4AFB54415436}"/>
              </a:ext>
            </a:extLst>
          </p:cNvPr>
          <p:cNvSpPr>
            <a:spLocks noGrp="1"/>
          </p:cNvSpPr>
          <p:nvPr>
            <p:ph idx="1"/>
          </p:nvPr>
        </p:nvSpPr>
        <p:spPr/>
        <p:txBody>
          <a:bodyPr/>
          <a:lstStyle/>
          <a:p>
            <a:r>
              <a:rPr lang="ja-JP" altLang="en-US" dirty="0"/>
              <a:t>軸上色収差</a:t>
            </a:r>
            <a:endParaRPr lang="en-US" altLang="ja-JP" dirty="0"/>
          </a:p>
          <a:p>
            <a:r>
              <a:rPr kumimoji="1" lang="ja-JP" altLang="en-US" dirty="0"/>
              <a:t>倍率色収差</a:t>
            </a:r>
          </a:p>
        </p:txBody>
      </p:sp>
      <p:sp>
        <p:nvSpPr>
          <p:cNvPr id="4" name="スライド番号プレースホルダー 3">
            <a:extLst>
              <a:ext uri="{FF2B5EF4-FFF2-40B4-BE49-F238E27FC236}">
                <a16:creationId xmlns:a16="http://schemas.microsoft.com/office/drawing/2014/main" id="{79EBB138-D292-4734-84B5-FCCFFADE9E91}"/>
              </a:ext>
            </a:extLst>
          </p:cNvPr>
          <p:cNvSpPr>
            <a:spLocks noGrp="1"/>
          </p:cNvSpPr>
          <p:nvPr>
            <p:ph type="sldNum" sz="quarter" idx="12"/>
          </p:nvPr>
        </p:nvSpPr>
        <p:spPr/>
        <p:txBody>
          <a:bodyPr/>
          <a:lstStyle/>
          <a:p>
            <a:fld id="{C6FF8165-D951-4465-BD9F-46EC8375F7A9}" type="slidenum">
              <a:rPr kumimoji="1" lang="ja-JP" altLang="en-US" smtClean="0"/>
              <a:t>97</a:t>
            </a:fld>
            <a:endParaRPr kumimoji="1" lang="ja-JP" altLang="en-US"/>
          </a:p>
        </p:txBody>
      </p:sp>
      <p:pic>
        <p:nvPicPr>
          <p:cNvPr id="5" name="図 4">
            <a:extLst>
              <a:ext uri="{FF2B5EF4-FFF2-40B4-BE49-F238E27FC236}">
                <a16:creationId xmlns:a16="http://schemas.microsoft.com/office/drawing/2014/main" id="{74708DA8-C913-4520-904E-7FE2A0D4FDB0}"/>
              </a:ext>
            </a:extLst>
          </p:cNvPr>
          <p:cNvPicPr>
            <a:picLocks noChangeAspect="1"/>
          </p:cNvPicPr>
          <p:nvPr/>
        </p:nvPicPr>
        <p:blipFill rotWithShape="1">
          <a:blip r:embed="rId2">
            <a:extLst>
              <a:ext uri="{28A0092B-C50C-407E-A947-70E740481C1C}">
                <a14:useLocalDpi xmlns:a14="http://schemas.microsoft.com/office/drawing/2010/main" val="0"/>
              </a:ext>
            </a:extLst>
          </a:blip>
          <a:srcRect l="26250" t="56000" r="52094"/>
          <a:stretch/>
        </p:blipFill>
        <p:spPr>
          <a:xfrm>
            <a:off x="7288305" y="1407999"/>
            <a:ext cx="4293926" cy="4907344"/>
          </a:xfrm>
          <a:prstGeom prst="rect">
            <a:avLst/>
          </a:prstGeom>
          <a:noFill/>
          <a:ln w="9525" algn="ctr">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82432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7E55B-CED7-4BA9-AA6B-F2ACA55D9421}"/>
              </a:ext>
            </a:extLst>
          </p:cNvPr>
          <p:cNvSpPr>
            <a:spLocks noGrp="1"/>
          </p:cNvSpPr>
          <p:nvPr>
            <p:ph type="title"/>
          </p:nvPr>
        </p:nvSpPr>
        <p:spPr/>
        <p:txBody>
          <a:bodyPr/>
          <a:lstStyle/>
          <a:p>
            <a:r>
              <a:rPr lang="ja-JP" altLang="en-US" dirty="0"/>
              <a:t>非線形な変形</a:t>
            </a:r>
            <a:endParaRPr kumimoji="1" lang="ja-JP" altLang="en-US" dirty="0"/>
          </a:p>
        </p:txBody>
      </p:sp>
      <p:sp>
        <p:nvSpPr>
          <p:cNvPr id="3" name="テキスト プレースホルダー 2">
            <a:extLst>
              <a:ext uri="{FF2B5EF4-FFF2-40B4-BE49-F238E27FC236}">
                <a16:creationId xmlns:a16="http://schemas.microsoft.com/office/drawing/2014/main" id="{76A90F0C-B3F3-4ACD-A816-D90393F37F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4B850D-70C0-4D9D-81B4-B2734B8D3DE7}"/>
              </a:ext>
            </a:extLst>
          </p:cNvPr>
          <p:cNvSpPr>
            <a:spLocks noGrp="1"/>
          </p:cNvSpPr>
          <p:nvPr>
            <p:ph type="sldNum" sz="quarter" idx="12"/>
          </p:nvPr>
        </p:nvSpPr>
        <p:spPr/>
        <p:txBody>
          <a:bodyPr/>
          <a:lstStyle/>
          <a:p>
            <a:fld id="{C6FF8165-D951-4465-BD9F-46EC8375F7A9}" type="slidenum">
              <a:rPr kumimoji="1" lang="ja-JP" altLang="en-US" smtClean="0"/>
              <a:t>98</a:t>
            </a:fld>
            <a:endParaRPr kumimoji="1" lang="ja-JP" altLang="en-US"/>
          </a:p>
        </p:txBody>
      </p:sp>
    </p:spTree>
    <p:extLst>
      <p:ext uri="{BB962C8B-B14F-4D97-AF65-F5344CB8AC3E}">
        <p14:creationId xmlns:p14="http://schemas.microsoft.com/office/powerpoint/2010/main" val="1578954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31590A-5793-4D12-82BC-8FC77444F4BF}"/>
              </a:ext>
            </a:extLst>
          </p:cNvPr>
          <p:cNvSpPr>
            <a:spLocks noGrp="1"/>
          </p:cNvSpPr>
          <p:nvPr>
            <p:ph type="title"/>
          </p:nvPr>
        </p:nvSpPr>
        <p:spPr/>
        <p:txBody>
          <a:bodyPr/>
          <a:lstStyle/>
          <a:p>
            <a:r>
              <a:rPr lang="ja-JP" altLang="en-US" dirty="0"/>
              <a:t>非線形な変形</a:t>
            </a:r>
            <a:endParaRPr kumimoji="1" lang="ja-JP" altLang="en-US" dirty="0"/>
          </a:p>
        </p:txBody>
      </p:sp>
      <p:sp>
        <p:nvSpPr>
          <p:cNvPr id="3" name="コンテンツ プレースホルダー 2">
            <a:extLst>
              <a:ext uri="{FF2B5EF4-FFF2-40B4-BE49-F238E27FC236}">
                <a16:creationId xmlns:a16="http://schemas.microsoft.com/office/drawing/2014/main" id="{1B9D88AD-403E-48DB-BEB0-7087689419AD}"/>
              </a:ext>
            </a:extLst>
          </p:cNvPr>
          <p:cNvSpPr>
            <a:spLocks noGrp="1"/>
          </p:cNvSpPr>
          <p:nvPr>
            <p:ph idx="1"/>
          </p:nvPr>
        </p:nvSpPr>
        <p:spPr/>
        <p:txBody>
          <a:bodyPr>
            <a:normAutofit fontScale="92500" lnSpcReduction="20000"/>
          </a:bodyPr>
          <a:lstStyle/>
          <a:p>
            <a:r>
              <a:rPr lang="ja-JP" altLang="en-US" dirty="0"/>
              <a:t>複数の非線形な反射／屈折を経るため</a:t>
            </a:r>
            <a:endParaRPr lang="en-US" altLang="ja-JP" dirty="0"/>
          </a:p>
          <a:p>
            <a:pPr lvl="1"/>
            <a:r>
              <a:rPr kumimoji="1" lang="ja-JP" altLang="en-US" dirty="0"/>
              <a:t>同心円方向の変形</a:t>
            </a:r>
            <a:endParaRPr kumimoji="1" lang="en-US" altLang="ja-JP" dirty="0"/>
          </a:p>
          <a:p>
            <a:pPr lvl="1"/>
            <a:r>
              <a:rPr lang="ja-JP" altLang="en-US" dirty="0"/>
              <a:t>放射方向の変形</a:t>
            </a:r>
            <a:endParaRPr lang="en-US" altLang="ja-JP" dirty="0"/>
          </a:p>
          <a:p>
            <a:r>
              <a:rPr lang="ja-JP" altLang="en-US" dirty="0"/>
              <a:t>多くのゴーストは単純な線形の変形で充分</a:t>
            </a:r>
            <a:endParaRPr lang="en-US" altLang="ja-JP" dirty="0"/>
          </a:p>
          <a:p>
            <a:pPr lvl="1"/>
            <a:r>
              <a:rPr lang="ja-JP" altLang="en-US" dirty="0"/>
              <a:t>画面中心からの距離の非線形な関数でスケール</a:t>
            </a:r>
            <a:endParaRPr lang="en-US" altLang="ja-JP" dirty="0"/>
          </a:p>
          <a:p>
            <a:pPr lvl="2"/>
            <a:r>
              <a:rPr lang="ja-JP" altLang="en-US" dirty="0">
                <a:solidFill>
                  <a:srgbClr val="FF5050"/>
                </a:solidFill>
              </a:rPr>
              <a:t>中心から離れるほど強く変形</a:t>
            </a:r>
            <a:endParaRPr lang="en-US" altLang="ja-JP" dirty="0">
              <a:solidFill>
                <a:srgbClr val="FF5050"/>
              </a:solidFill>
            </a:endParaRPr>
          </a:p>
          <a:p>
            <a:pPr lvl="2"/>
            <a:r>
              <a:rPr lang="ja-JP" altLang="en-US" dirty="0"/>
              <a:t>同心円方向／放射方向にそれぞれスケール</a:t>
            </a:r>
            <a:endParaRPr lang="en-US" altLang="ja-JP" dirty="0"/>
          </a:p>
          <a:p>
            <a:pPr lvl="1"/>
            <a:r>
              <a:rPr lang="ja-JP" altLang="en-US" dirty="0"/>
              <a:t>個々のゴースト単位では線形</a:t>
            </a:r>
            <a:r>
              <a:rPr lang="en-US" altLang="ja-JP" dirty="0"/>
              <a:t>(</a:t>
            </a:r>
            <a:r>
              <a:rPr lang="ja-JP" altLang="en-US" dirty="0"/>
              <a:t>一様</a:t>
            </a:r>
            <a:r>
              <a:rPr lang="en-US" altLang="ja-JP" dirty="0"/>
              <a:t>)</a:t>
            </a:r>
            <a:r>
              <a:rPr lang="ja-JP" altLang="en-US" dirty="0"/>
              <a:t>な変形で充分</a:t>
            </a:r>
            <a:endParaRPr lang="en-US" altLang="ja-JP" dirty="0"/>
          </a:p>
          <a:p>
            <a:pPr lvl="2"/>
            <a:r>
              <a:rPr lang="ja-JP" altLang="en-US" dirty="0"/>
              <a:t>ゴースト毎に変形の性質を変える</a:t>
            </a:r>
            <a:endParaRPr lang="en-US" altLang="ja-JP" dirty="0"/>
          </a:p>
          <a:p>
            <a:r>
              <a:rPr lang="ja-JP" altLang="en-US" dirty="0">
                <a:solidFill>
                  <a:srgbClr val="FF5050"/>
                </a:solidFill>
              </a:rPr>
              <a:t>面積の変化に応じて輝度も変化させる</a:t>
            </a:r>
            <a:endParaRPr lang="en-US" altLang="ja-JP" dirty="0">
              <a:solidFill>
                <a:srgbClr val="FF5050"/>
              </a:solidFill>
            </a:endParaRPr>
          </a:p>
          <a:p>
            <a:pPr lvl="1"/>
            <a:r>
              <a:rPr lang="ja-JP" altLang="en-US" dirty="0"/>
              <a:t>線形の変形なら単純な逆数スケール</a:t>
            </a:r>
            <a:endParaRPr lang="en-US" altLang="ja-JP" dirty="0"/>
          </a:p>
          <a:p>
            <a:pPr lvl="1"/>
            <a:endParaRPr lang="en-US" altLang="ja-JP" dirty="0"/>
          </a:p>
        </p:txBody>
      </p:sp>
      <p:sp>
        <p:nvSpPr>
          <p:cNvPr id="4" name="スライド番号プレースホルダー 3">
            <a:extLst>
              <a:ext uri="{FF2B5EF4-FFF2-40B4-BE49-F238E27FC236}">
                <a16:creationId xmlns:a16="http://schemas.microsoft.com/office/drawing/2014/main" id="{B25536FD-245D-4512-A553-7C04851CD01C}"/>
              </a:ext>
            </a:extLst>
          </p:cNvPr>
          <p:cNvSpPr>
            <a:spLocks noGrp="1"/>
          </p:cNvSpPr>
          <p:nvPr>
            <p:ph type="sldNum" sz="quarter" idx="12"/>
          </p:nvPr>
        </p:nvSpPr>
        <p:spPr/>
        <p:txBody>
          <a:bodyPr/>
          <a:lstStyle/>
          <a:p>
            <a:fld id="{C6FF8165-D951-4465-BD9F-46EC8375F7A9}" type="slidenum">
              <a:rPr kumimoji="1" lang="ja-JP" altLang="en-US" smtClean="0"/>
              <a:t>99</a:t>
            </a:fld>
            <a:endParaRPr kumimoji="1" lang="ja-JP" altLang="en-US"/>
          </a:p>
        </p:txBody>
      </p:sp>
    </p:spTree>
    <p:extLst>
      <p:ext uri="{BB962C8B-B14F-4D97-AF65-F5344CB8AC3E}">
        <p14:creationId xmlns:p14="http://schemas.microsoft.com/office/powerpoint/2010/main" val="3271289032"/>
      </p:ext>
    </p:extLst>
  </p:cSld>
  <p:clrMapOvr>
    <a:masterClrMapping/>
  </p:clrMapOvr>
</p:sld>
</file>

<file path=ppt/theme/theme1.xml><?xml version="1.0" encoding="utf-8"?>
<a:theme xmlns:a="http://schemas.openxmlformats.org/drawingml/2006/main" name="04_Lenses_S2015_Kawase_EN">
  <a:themeElements>
    <a:clrScheme name="ユーザー定義 2">
      <a:dk1>
        <a:srgbClr val="5F5F5F"/>
      </a:dk1>
      <a:lt1>
        <a:srgbClr val="DDDDDD"/>
      </a:lt1>
      <a:dk2>
        <a:srgbClr val="5F5F5F"/>
      </a:dk2>
      <a:lt2>
        <a:srgbClr val="D2D2D2"/>
      </a:lt2>
      <a:accent1>
        <a:srgbClr val="DDDDDD"/>
      </a:accent1>
      <a:accent2>
        <a:srgbClr val="B2B2B2"/>
      </a:accent2>
      <a:accent3>
        <a:srgbClr val="969696"/>
      </a:accent3>
      <a:accent4>
        <a:srgbClr val="808080"/>
      </a:accent4>
      <a:accent5>
        <a:srgbClr val="5F5F5F"/>
      </a:accent5>
      <a:accent6>
        <a:srgbClr val="4D4D4D"/>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5294</TotalTime>
  <Words>7697</Words>
  <Application>Microsoft Office PowerPoint</Application>
  <PresentationFormat>ワイド画面</PresentationFormat>
  <Paragraphs>1383</Paragraphs>
  <Slides>207</Slides>
  <Notes>45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207</vt:i4>
      </vt:variant>
    </vt:vector>
  </HeadingPairs>
  <TitlesOfParts>
    <vt:vector size="214" baseType="lpstr">
      <vt:lpstr>BRG隷書麗流</vt:lpstr>
      <vt:lpstr>游ゴシック</vt:lpstr>
      <vt:lpstr>Arial</vt:lpstr>
      <vt:lpstr>Calibri</vt:lpstr>
      <vt:lpstr>Cambria Math</vt:lpstr>
      <vt:lpstr>Times New Roman</vt:lpstr>
      <vt:lpstr>04_Lenses_S2015_Kawase_EN</vt:lpstr>
      <vt:lpstr>物理ベース？アート指向？ ～尤もらしさと自由度を両立するレンズフレア表現～</vt:lpstr>
      <vt:lpstr>内容</vt:lpstr>
      <vt:lpstr>レンズフレア</vt:lpstr>
      <vt:lpstr>フレアとゴースト</vt:lpstr>
      <vt:lpstr>フレアとゴースト</vt:lpstr>
      <vt:lpstr>フレアとゴースト</vt:lpstr>
      <vt:lpstr>ゴーストの発生メカニズム</vt:lpstr>
      <vt:lpstr>レガシーな手法について</vt:lpstr>
      <vt:lpstr>スプライトベースのレンズフレア</vt:lpstr>
      <vt:lpstr>アーティストがゴーストを定義</vt:lpstr>
      <vt:lpstr>イメージベースのレンズフレア</vt:lpstr>
      <vt:lpstr>Image Based Lens Flares [Mittring 2012]</vt:lpstr>
      <vt:lpstr>IB Lens Flares Examples [Mittring 2012]</vt:lpstr>
      <vt:lpstr>物理ベースレンズフレアについて</vt:lpstr>
      <vt:lpstr>リアルタイム向けの実装</vt:lpstr>
      <vt:lpstr>描画候補となるゴースト</vt:lpstr>
      <vt:lpstr>描画候補となるゴースト</vt:lpstr>
      <vt:lpstr>近年のリアルタイム物理ベース手法</vt:lpstr>
      <vt:lpstr>Physically-Based Real-Time Lens Flare Rendering [Hullin et al. 2011]</vt:lpstr>
      <vt:lpstr>Practical Real-Time Lens-Flare Rendering [Lee et al. 2013]</vt:lpstr>
      <vt:lpstr>既存技術の課題</vt:lpstr>
      <vt:lpstr>レガシーな手法の課題</vt:lpstr>
      <vt:lpstr>物理ベース手法の課題</vt:lpstr>
      <vt:lpstr>尤もらしさと自由度の両立を目指して</vt:lpstr>
      <vt:lpstr>コンセプト</vt:lpstr>
      <vt:lpstr>基本的な描画方法</vt:lpstr>
      <vt:lpstr>実装のための光学効果等の詳細</vt:lpstr>
      <vt:lpstr>考慮すべき光学的効果</vt:lpstr>
      <vt:lpstr>反射防止膜(ARコーティング)</vt:lpstr>
      <vt:lpstr>レンズの反射率</vt:lpstr>
      <vt:lpstr>反射防止膜 (ARコーティング: Anti-Reflective Coating)</vt:lpstr>
      <vt:lpstr>単層反射防止膜の波長と入射角による反射スペクトルと 実際のレンズの反射の様子 [Hullin et al. 2011]</vt:lpstr>
      <vt:lpstr>ゴーストの着色</vt:lpstr>
      <vt:lpstr>絞り羽根表現</vt:lpstr>
      <vt:lpstr>ゴーストの多くは絞り形状でマスクされる</vt:lpstr>
      <vt:lpstr>Distance Field (距離場)</vt:lpstr>
      <vt:lpstr>距離場の作成</vt:lpstr>
      <vt:lpstr>事前計算距離場マップ(DOF絞り形状生成用)</vt:lpstr>
      <vt:lpstr>事前計算距離場マップから生成した絞り形状</vt:lpstr>
      <vt:lpstr>距離場の作成</vt:lpstr>
      <vt:lpstr>ランタイムでプロシージャル生成</vt:lpstr>
      <vt:lpstr>7枚絞りの距離場生成例</vt:lpstr>
      <vt:lpstr>距離場から生成する絞り形状の制御</vt:lpstr>
      <vt:lpstr>プロシージャル生成した距離場と絞り形状</vt:lpstr>
      <vt:lpstr>ゴーストの位置とサイズ</vt:lpstr>
      <vt:lpstr>ゴーストの位置</vt:lpstr>
      <vt:lpstr>ゴースト位置のばらつき</vt:lpstr>
      <vt:lpstr>PowerPoint プレゼンテーション</vt:lpstr>
      <vt:lpstr>PowerPoint プレゼンテーション</vt:lpstr>
      <vt:lpstr>ゴースト位置の非線形性</vt:lpstr>
      <vt:lpstr>ゴーストのサイズ</vt:lpstr>
      <vt:lpstr>ゴーストのサイズ</vt:lpstr>
      <vt:lpstr>ゴーストサイズの傾向</vt:lpstr>
      <vt:lpstr>ズーミングによる変化</vt:lpstr>
      <vt:lpstr>被写界深度ボケの錯乱円径 [Kawase 2010]</vt:lpstr>
      <vt:lpstr>ゴーストサイズの変化</vt:lpstr>
      <vt:lpstr>レンズ構成による変化</vt:lpstr>
      <vt:lpstr>ゴーストの輝度</vt:lpstr>
      <vt:lpstr>ゴーストの輝度に影響する要素</vt:lpstr>
      <vt:lpstr>ゴーストの輝度に影響する要素</vt:lpstr>
      <vt:lpstr>ゴーストの輝度に影響する要素</vt:lpstr>
      <vt:lpstr>鏡筒によるマスク(ケラレ)</vt:lpstr>
      <vt:lpstr>鏡筒によってゴーストがマスクされる</vt:lpstr>
      <vt:lpstr>絞り同様に距離情報から円形マスクを生成</vt:lpstr>
      <vt:lpstr>口径食の大きさと動き [Kawase 2012]</vt:lpstr>
      <vt:lpstr>ゴーストの口径食の大きさと動き</vt:lpstr>
      <vt:lpstr>ケラレマスクの大きさと位置の関係</vt:lpstr>
      <vt:lpstr>ケラレ座標を生成してマスク</vt:lpstr>
      <vt:lpstr>PowerPoint プレゼンテーション</vt:lpstr>
      <vt:lpstr>PowerPoint プレゼンテーション</vt:lpstr>
      <vt:lpstr>PowerPoint プレゼンテーション</vt:lpstr>
      <vt:lpstr>PowerPoint プレゼンテーション</vt:lpstr>
      <vt:lpstr>乱反射や屈折によるコースティクス</vt:lpstr>
      <vt:lpstr>乱反射や屈折によるコースティクス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分散／色収差</vt:lpstr>
      <vt:lpstr>分散と色収差</vt:lpstr>
      <vt:lpstr>軸上色収差のボケ方 [Kawase 2012]</vt:lpstr>
      <vt:lpstr>アクロマートダブレットによる補正</vt:lpstr>
      <vt:lpstr>軸上色収差</vt:lpstr>
      <vt:lpstr>事前計算光束マップを使う場合のサンプル [Kawase 2012, 2015.a]</vt:lpstr>
      <vt:lpstr>ランタイムプロシージャル着色</vt:lpstr>
      <vt:lpstr>ランタイムプロシージャル着色</vt:lpstr>
      <vt:lpstr>マッハバンド</vt:lpstr>
      <vt:lpstr>マッハバンド [Kawase 2009]</vt:lpstr>
      <vt:lpstr>シュブルール錯視 マッハバンドと混同されやすい</vt:lpstr>
      <vt:lpstr>グラデーション有効時のマッハバンド</vt:lpstr>
      <vt:lpstr>距離マップをそのまま使用</vt:lpstr>
      <vt:lpstr>中心に近いほど円形に生成</vt:lpstr>
      <vt:lpstr>円形絞りに近い場合</vt:lpstr>
      <vt:lpstr>倍率色収差 [Kawase 2015.b]</vt:lpstr>
      <vt:lpstr>倍率色収差</vt:lpstr>
      <vt:lpstr>ゴーストの色収差適用結果</vt:lpstr>
      <vt:lpstr>非線形な変形</vt:lpstr>
      <vt:lpstr>非線形な変形</vt:lpstr>
      <vt:lpstr>PowerPoint プレゼンテーション</vt:lpstr>
      <vt:lpstr>PowerPoint プレゼンテーション</vt:lpstr>
      <vt:lpstr>トポロジーが変化するような複雑な変形</vt:lpstr>
      <vt:lpstr>トポロジーが変化するような複雑な変形</vt:lpstr>
      <vt:lpstr>PowerPoint プレゼンテーション</vt:lpstr>
      <vt:lpstr>PowerPoint プレゼンテーション</vt:lpstr>
      <vt:lpstr>トポロジーが変化するような複雑な変形</vt:lpstr>
      <vt:lpstr>元となるテクスチャ座標の非線形変形例 RG: テクスチャ座標, B: 輝度スケール</vt:lpstr>
      <vt:lpstr>ゴーストの非線形変形例 変形済み座標からの距離場で生成した形状</vt:lpstr>
      <vt:lpstr>PowerPoint プレゼンテーション</vt:lpstr>
      <vt:lpstr>PowerPoint プレゼンテーション</vt:lpstr>
      <vt:lpstr>PowerPoint プレゼンテーション</vt:lpstr>
      <vt:lpstr>PowerPoint プレゼンテーション</vt:lpstr>
      <vt:lpstr>光源の位置による変化</vt:lpstr>
      <vt:lpstr>PowerPoint プレゼンテーション</vt:lpstr>
      <vt:lpstr>PowerPoint プレゼンテーション</vt:lpstr>
      <vt:lpstr>PowerPoint プレゼンテーション</vt:lpstr>
      <vt:lpstr>絞り状態による変化</vt:lpstr>
      <vt:lpstr>PowerPoint プレゼンテーション</vt:lpstr>
      <vt:lpstr>PowerPoint プレゼンテーション</vt:lpstr>
      <vt:lpstr>PowerPoint プレゼンテーション</vt:lpstr>
      <vt:lpstr>回折フレア</vt:lpstr>
      <vt:lpstr>回折限界とエアリーディスク [Kawase 2010]</vt:lpstr>
      <vt:lpstr>点拡がり関数(Point Spread Function: PSF)</vt:lpstr>
      <vt:lpstr>フーリエ光学</vt:lpstr>
      <vt:lpstr>フラウンフォーファー回折</vt:lpstr>
      <vt:lpstr>Fraunhofer Diffraction [Kakimoto 2015]</vt:lpstr>
      <vt:lpstr>Fraunhofer Approximation in a Lens System</vt:lpstr>
      <vt:lpstr>離散フーリエ変換で 事前に回折フレアテクスチャを作成</vt:lpstr>
      <vt:lpstr>電磁波の振幅／パワー</vt:lpstr>
      <vt:lpstr>開口画像／電磁波振幅／パワー／パワーx40</vt:lpstr>
      <vt:lpstr>電磁波のエネルギーからフレアを生成</vt:lpstr>
      <vt:lpstr>等エネルギー放射(光源E)における XYZ刺激値を求める</vt:lpstr>
      <vt:lpstr>上: DFT結果の単波長エネルギー 下: XYZ刺激値(E光源可視波長全域の積分)</vt:lpstr>
      <vt:lpstr>回折フレアとしてのマッピング</vt:lpstr>
      <vt:lpstr>マッピング例</vt:lpstr>
      <vt:lpstr>テクスチャ解像度と開口ピクセル径</vt:lpstr>
      <vt:lpstr>回折フレアとして描画</vt:lpstr>
      <vt:lpstr>円形7枚羽根絞り</vt:lpstr>
      <vt:lpstr>PowerPoint プレゼンテーション</vt:lpstr>
      <vt:lpstr>PowerPoint プレゼンテーション</vt:lpstr>
      <vt:lpstr>フレアが小さく整い過ぎている？</vt:lpstr>
      <vt:lpstr>開口画像にノイズを追加</vt:lpstr>
      <vt:lpstr>DFT結果(単波長のエネルギー)</vt:lpstr>
      <vt:lpstr>XYZ刺激値(E光源可視波長全域の積分)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マッピングサイズが小さい？</vt:lpstr>
      <vt:lpstr>マッピングサイズを大きくしたい</vt:lpstr>
      <vt:lpstr>マッピングサイズを大きくしたい</vt:lpstr>
      <vt:lpstr>その他のサンプル</vt:lpstr>
      <vt:lpstr>PowerPoint プレゼンテーション</vt:lpstr>
      <vt:lpstr>PowerPoint プレゼンテーション</vt:lpstr>
      <vt:lpstr>検証：回折限界との比較</vt:lpstr>
      <vt:lpstr>1024x1024の1/10サイズの円形開口画像から FFTで生成したエアリーパターン</vt:lpstr>
      <vt:lpstr>生成結果のエアリーディスク径(拡大図) 約24ピクセル強であることが判る</vt:lpstr>
      <vt:lpstr>エアリーディスク径の比較</vt:lpstr>
      <vt:lpstr>生成結果サンプル</vt:lpstr>
      <vt:lpstr>イメージベースとスプライトベース</vt:lpstr>
      <vt:lpstr>PowerPoint プレゼンテーション</vt:lpstr>
      <vt:lpstr>PowerPoint プレゼンテーション</vt:lpstr>
      <vt:lpstr>PowerPoint プレゼンテーション</vt:lpstr>
      <vt:lpstr>円形5枚絞り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円形5枚絞り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その他実装に関するノウハウ</vt:lpstr>
      <vt:lpstr>その他実装に関するノウハウ</vt:lpstr>
      <vt:lpstr>レンズフレアのカスタマイズ</vt:lpstr>
      <vt:lpstr>レンズフレアのカスタマイズ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物理的整合性の度合いの調整</vt:lpstr>
      <vt:lpstr>ズーミングによる変化</vt:lpstr>
      <vt:lpstr>ゴーストLOD</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まとめと今後の展望</vt:lpstr>
      <vt:lpstr>まとめ</vt:lpstr>
      <vt:lpstr>今後の展望</vt:lpstr>
      <vt:lpstr>？</vt:lpstr>
      <vt:lpstr>References</vt:lpstr>
      <vt:lpstr>References</vt:lpstr>
      <vt:lpstr>Special 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物理ベース？アート指向？ ～尤もらしさと自由度を両立するレンズフレア表現～</dc:title>
  <dc:creator>Masaki Kawase</dc:creator>
  <cp:lastModifiedBy>Werasak Chiewchengchol</cp:lastModifiedBy>
  <cp:revision>549</cp:revision>
  <cp:lastPrinted>2019-09-02T08:59:57Z</cp:lastPrinted>
  <dcterms:created xsi:type="dcterms:W3CDTF">2019-08-21T09:31:41Z</dcterms:created>
  <dcterms:modified xsi:type="dcterms:W3CDTF">2019-09-11T07:03:40Z</dcterms:modified>
</cp:coreProperties>
</file>